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embeddings/oleObject1.bin" ContentType="application/vnd.openxmlformats-officedocument.oleObject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charts/chart18.xml" ContentType="application/vnd.openxmlformats-officedocument.drawingml.chart+xml"/>
  <Override PartName="/ppt/embeddings/oleObject2.bin" ContentType="application/vnd.openxmlformats-officedocument.oleObject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theme/themeOverride20.xml" ContentType="application/vnd.openxmlformats-officedocument.themeOverride+xml"/>
  <Override PartName="/ppt/charts/chart24.xml" ContentType="application/vnd.openxmlformats-officedocument.drawingml.chart+xml"/>
  <Override PartName="/ppt/theme/themeOverride21.xml" ContentType="application/vnd.openxmlformats-officedocument.themeOverride+xml"/>
  <Override PartName="/ppt/charts/chart25.xml" ContentType="application/vnd.openxmlformats-officedocument.drawingml.chart+xml"/>
  <Override PartName="/ppt/theme/themeOverride22.xml" ContentType="application/vnd.openxmlformats-officedocument.themeOverride+xml"/>
  <Override PartName="/ppt/charts/chart26.xml" ContentType="application/vnd.openxmlformats-officedocument.drawingml.chart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26"/>
  </p:notesMasterIdLst>
  <p:sldIdLst>
    <p:sldId id="256" r:id="rId2"/>
    <p:sldId id="264" r:id="rId3"/>
    <p:sldId id="280" r:id="rId4"/>
    <p:sldId id="265" r:id="rId5"/>
    <p:sldId id="263" r:id="rId6"/>
    <p:sldId id="258" r:id="rId7"/>
    <p:sldId id="257" r:id="rId8"/>
    <p:sldId id="261" r:id="rId9"/>
    <p:sldId id="260" r:id="rId10"/>
    <p:sldId id="259" r:id="rId11"/>
    <p:sldId id="262" r:id="rId12"/>
    <p:sldId id="266" r:id="rId13"/>
    <p:sldId id="277" r:id="rId14"/>
    <p:sldId id="271" r:id="rId15"/>
    <p:sldId id="269" r:id="rId16"/>
    <p:sldId id="281" r:id="rId17"/>
    <p:sldId id="268" r:id="rId18"/>
    <p:sldId id="278" r:id="rId19"/>
    <p:sldId id="272" r:id="rId20"/>
    <p:sldId id="267" r:id="rId21"/>
    <p:sldId id="279" r:id="rId22"/>
    <p:sldId id="273" r:id="rId23"/>
    <p:sldId id="274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 autoAdjust="0"/>
  </p:normalViewPr>
  <p:slideViewPr>
    <p:cSldViewPr snapToGrid="0">
      <p:cViewPr>
        <p:scale>
          <a:sx n="65" d="100"/>
          <a:sy n="65" d="100"/>
        </p:scale>
        <p:origin x="-2024" y="-8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Relationship Id="rId3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Sheet10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4" Type="http://schemas.microsoft.com/office/2011/relationships/chartStyle" Target="style1.xml"/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Microsoft_Excel_Sheet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Sheet12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4" Type="http://schemas.microsoft.com/office/2011/relationships/chartStyle" Target="style8.xml"/><Relationship Id="rId1" Type="http://schemas.openxmlformats.org/officeDocument/2006/relationships/themeOverride" Target="../theme/themeOverride13.xml"/><Relationship Id="rId2" Type="http://schemas.openxmlformats.org/officeDocument/2006/relationships/package" Target="../embeddings/Microsoft_Excel_Sheet13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4" Type="http://schemas.microsoft.com/office/2011/relationships/chartStyle" Target="style5.xml"/><Relationship Id="rId1" Type="http://schemas.openxmlformats.org/officeDocument/2006/relationships/themeOverride" Target="../theme/themeOverride14.xml"/><Relationship Id="rId2" Type="http://schemas.openxmlformats.org/officeDocument/2006/relationships/package" Target="../embeddings/Microsoft_Excel_Sheet14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4" Type="http://schemas.microsoft.com/office/2011/relationships/chartStyle" Target="style6.xml"/><Relationship Id="rId1" Type="http://schemas.openxmlformats.org/officeDocument/2006/relationships/themeOverride" Target="../theme/themeOverride15.xml"/><Relationship Id="rId2" Type="http://schemas.openxmlformats.org/officeDocument/2006/relationships/package" Target="../embeddings/Microsoft_Excel_Sheet15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Relationship Id="rId2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4" Type="http://schemas.microsoft.com/office/2011/relationships/chartStyle" Target="style3.xml"/><Relationship Id="rId1" Type="http://schemas.openxmlformats.org/officeDocument/2006/relationships/themeOverride" Target="../theme/themeOverride16.xml"/><Relationship Id="rId2" Type="http://schemas.openxmlformats.org/officeDocument/2006/relationships/package" Target="../embeddings/Microsoft_Excel_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4" Type="http://schemas.microsoft.com/office/2011/relationships/chartStyle" Target="style4.xml"/><Relationship Id="rId1" Type="http://schemas.openxmlformats.org/officeDocument/2006/relationships/themeOverride" Target="../theme/themeOverride17.xml"/><Relationship Id="rId2" Type="http://schemas.openxmlformats.org/officeDocument/2006/relationships/package" Target="../embeddings/Microsoft_Excel_Sheet17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4" Type="http://schemas.microsoft.com/office/2011/relationships/chartStyle" Target="style12.xml"/><Relationship Id="rId1" Type="http://schemas.openxmlformats.org/officeDocument/2006/relationships/themeOverride" Target="../theme/themeOverride18.xml"/><Relationship Id="rId2" Type="http://schemas.openxmlformats.org/officeDocument/2006/relationships/package" Target="../embeddings/Microsoft_Excel_Sheet18.xlsx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4" Type="http://schemas.microsoft.com/office/2011/relationships/chartStyle" Target="style9.xml"/><Relationship Id="rId1" Type="http://schemas.openxmlformats.org/officeDocument/2006/relationships/themeOverride" Target="../theme/themeOverride19.xml"/><Relationship Id="rId2" Type="http://schemas.openxmlformats.org/officeDocument/2006/relationships/package" Target="../embeddings/Microsoft_Excel_Sheet19.xlsx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4" Type="http://schemas.microsoft.com/office/2011/relationships/chartStyle" Target="style2.xml"/><Relationship Id="rId1" Type="http://schemas.openxmlformats.org/officeDocument/2006/relationships/themeOverride" Target="../theme/themeOverride20.xml"/><Relationship Id="rId2" Type="http://schemas.openxmlformats.org/officeDocument/2006/relationships/package" Target="../embeddings/Microsoft_Excel_Sheet20.xlsx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4" Type="http://schemas.microsoft.com/office/2011/relationships/chartStyle" Target="style13.xml"/><Relationship Id="rId1" Type="http://schemas.openxmlformats.org/officeDocument/2006/relationships/themeOverride" Target="../theme/themeOverride21.xml"/><Relationship Id="rId2" Type="http://schemas.openxmlformats.org/officeDocument/2006/relationships/package" Target="../embeddings/Microsoft_Excel_Sheet21.xlsx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4" Type="http://schemas.microsoft.com/office/2011/relationships/chartStyle" Target="style10.xml"/><Relationship Id="rId1" Type="http://schemas.openxmlformats.org/officeDocument/2006/relationships/themeOverride" Target="../theme/themeOverride22.xml"/><Relationship Id="rId2" Type="http://schemas.openxmlformats.org/officeDocument/2006/relationships/package" Target="../embeddings/Microsoft_Excel_Sheet22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4" Type="http://schemas.microsoft.com/office/2011/relationships/chartStyle" Target="style11.xml"/><Relationship Id="rId1" Type="http://schemas.openxmlformats.org/officeDocument/2006/relationships/themeOverride" Target="../theme/themeOverride23.xml"/><Relationship Id="rId2" Type="http://schemas.openxmlformats.org/officeDocument/2006/relationships/package" Target="../embeddings/Microsoft_Excel_Sheet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6.xlsx"/><Relationship Id="rId3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Nameplate Capacity - </a:t>
            </a:r>
            <a:r>
              <a:rPr lang="en-US" sz="2400" dirty="0" smtClean="0"/>
              <a:t>All Sources</a:t>
            </a:r>
            <a:r>
              <a:rPr lang="en-US" sz="2400" baseline="0" dirty="0" smtClean="0"/>
              <a:t> </a:t>
            </a:r>
            <a:r>
              <a:rPr lang="en-US" sz="2400" dirty="0"/>
              <a:t>(Megawatts)</a:t>
            </a:r>
          </a:p>
        </c:rich>
      </c:tx>
      <c:layout>
        <c:manualLayout>
          <c:xMode val="edge"/>
          <c:yMode val="edge"/>
          <c:x val="0.238430944009423"/>
          <c:y val="0.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Nameplate Capacity (Megawatts)</c:v>
                </c:pt>
              </c:strCache>
            </c:strRef>
          </c:tx>
          <c:marker>
            <c:symbol val="none"/>
          </c:marker>
          <c:cat>
            <c:strRef>
              <c:f>Sheet1!$A$2:$B$26</c:f>
              <c:strCach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strCache>
            </c:strRef>
          </c:cat>
          <c:val>
            <c:numRef>
              <c:f>Sheet1!$C$2:$C$26</c:f>
              <c:numCache>
                <c:formatCode>General</c:formatCode>
                <c:ptCount val="25"/>
                <c:pt idx="0">
                  <c:v>783012.08</c:v>
                </c:pt>
                <c:pt idx="1">
                  <c:v>791555.65</c:v>
                </c:pt>
                <c:pt idx="2">
                  <c:v>798455.24</c:v>
                </c:pt>
                <c:pt idx="3">
                  <c:v>805082.15</c:v>
                </c:pt>
                <c:pt idx="4">
                  <c:v>814380.33</c:v>
                </c:pt>
                <c:pt idx="5">
                  <c:v>820782.7699999999</c:v>
                </c:pt>
                <c:pt idx="6">
                  <c:v>829697.04</c:v>
                </c:pt>
                <c:pt idx="7">
                  <c:v>829121.71</c:v>
                </c:pt>
                <c:pt idx="8">
                  <c:v>826472.04</c:v>
                </c:pt>
                <c:pt idx="9">
                  <c:v>838335.6</c:v>
                </c:pt>
                <c:pt idx="10">
                  <c:v>867062.0</c:v>
                </c:pt>
                <c:pt idx="11">
                  <c:v>914124.0</c:v>
                </c:pt>
                <c:pt idx="12">
                  <c:v>979585.0</c:v>
                </c:pt>
                <c:pt idx="13">
                  <c:v>1.031692E6</c:v>
                </c:pt>
                <c:pt idx="14">
                  <c:v>1.049615E6</c:v>
                </c:pt>
                <c:pt idx="15">
                  <c:v>1.06701E6</c:v>
                </c:pt>
                <c:pt idx="16">
                  <c:v>1.075677E6</c:v>
                </c:pt>
                <c:pt idx="17">
                  <c:v>1.087791E6</c:v>
                </c:pt>
                <c:pt idx="18">
                  <c:v>1.104486E6</c:v>
                </c:pt>
                <c:pt idx="19">
                  <c:v>1.121686E6</c:v>
                </c:pt>
                <c:pt idx="20">
                  <c:v>1.138638E6</c:v>
                </c:pt>
                <c:pt idx="21">
                  <c:v>1.1531485E6</c:v>
                </c:pt>
                <c:pt idx="22">
                  <c:v>1.1679954E6</c:v>
                </c:pt>
                <c:pt idx="23">
                  <c:v>1.1640223E6</c:v>
                </c:pt>
                <c:pt idx="24">
                  <c:v>1.1725774E6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7106088"/>
        <c:axId val="-2091651976"/>
      </c:lineChart>
      <c:catAx>
        <c:axId val="-2087106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1651976"/>
        <c:crosses val="autoZero"/>
        <c:auto val="1"/>
        <c:lblAlgn val="ctr"/>
        <c:lblOffset val="100"/>
        <c:noMultiLvlLbl val="0"/>
      </c:catAx>
      <c:valAx>
        <c:axId val="-2091651976"/>
        <c:scaling>
          <c:orientation val="minMax"/>
          <c:max val="1.2E6"/>
          <c:min val="75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710608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Overlay!$Q$32</c:f>
              <c:strCache>
                <c:ptCount val="1"/>
                <c:pt idx="0">
                  <c:v>2010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Overlay!$Q$33:$Q$44</c:f>
              <c:numCache>
                <c:formatCode>_(* #,##0.00_);_(* \(#,##0.00\);_(* "-"??_);_(@_)</c:formatCode>
                <c:ptCount val="12"/>
                <c:pt idx="0">
                  <c:v>8.119614716032616</c:v>
                </c:pt>
                <c:pt idx="1">
                  <c:v>8.247934164183146</c:v>
                </c:pt>
                <c:pt idx="2">
                  <c:v>9.313917701033702</c:v>
                </c:pt>
                <c:pt idx="3">
                  <c:v>10.61536246796339</c:v>
                </c:pt>
                <c:pt idx="4">
                  <c:v>11.55599975299776</c:v>
                </c:pt>
                <c:pt idx="5">
                  <c:v>11.73640516054272</c:v>
                </c:pt>
                <c:pt idx="6">
                  <c:v>16.00535741122091</c:v>
                </c:pt>
                <c:pt idx="7">
                  <c:v>14.22333147242017</c:v>
                </c:pt>
                <c:pt idx="8">
                  <c:v>13.43925546253209</c:v>
                </c:pt>
                <c:pt idx="9">
                  <c:v>11.45751491443353</c:v>
                </c:pt>
                <c:pt idx="10">
                  <c:v>10.65255602196492</c:v>
                </c:pt>
                <c:pt idx="11">
                  <c:v>10.78455668352117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Overlay!$R$32</c:f>
              <c:strCache>
                <c:ptCount val="1"/>
                <c:pt idx="0">
                  <c:v>2011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Overlay!$R$33:$R$44</c:f>
              <c:numCache>
                <c:formatCode>_(* #,##0.00_);_(* \(#,##0.00\);_(* "-"??_);_(@_)</c:formatCode>
                <c:ptCount val="12"/>
                <c:pt idx="0">
                  <c:v>8.570368317319534</c:v>
                </c:pt>
                <c:pt idx="1">
                  <c:v>10.38651438621145</c:v>
                </c:pt>
                <c:pt idx="2">
                  <c:v>10.88322512658636</c:v>
                </c:pt>
                <c:pt idx="3">
                  <c:v>11.65426306422909</c:v>
                </c:pt>
                <c:pt idx="4">
                  <c:v>13.77600373586542</c:v>
                </c:pt>
                <c:pt idx="5">
                  <c:v>13.77184045158555</c:v>
                </c:pt>
                <c:pt idx="6">
                  <c:v>15.79379269044168</c:v>
                </c:pt>
                <c:pt idx="7">
                  <c:v>12.61712927910554</c:v>
                </c:pt>
                <c:pt idx="8">
                  <c:v>11.64743146683109</c:v>
                </c:pt>
                <c:pt idx="9">
                  <c:v>11.05969665017439</c:v>
                </c:pt>
                <c:pt idx="10">
                  <c:v>11.86365651150823</c:v>
                </c:pt>
                <c:pt idx="11">
                  <c:v>11.10409180653004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Overlay!$S$32</c:f>
              <c:strCache>
                <c:ptCount val="1"/>
                <c:pt idx="0">
                  <c:v>2012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Overlay!$S$33:$S$44</c:f>
              <c:numCache>
                <c:formatCode>_(* #,##0.00_);_(* \(#,##0.00\);_(* "-"??_);_(@_)</c:formatCode>
                <c:ptCount val="12"/>
                <c:pt idx="0">
                  <c:v>11.8697799321818</c:v>
                </c:pt>
                <c:pt idx="1">
                  <c:v>11.6948897942435</c:v>
                </c:pt>
                <c:pt idx="2">
                  <c:v>15.37984880406494</c:v>
                </c:pt>
                <c:pt idx="3">
                  <c:v>16.51794717654359</c:v>
                </c:pt>
                <c:pt idx="4">
                  <c:v>18.75960682059073</c:v>
                </c:pt>
                <c:pt idx="5">
                  <c:v>13.80895648466544</c:v>
                </c:pt>
                <c:pt idx="6">
                  <c:v>19.79937930876307</c:v>
                </c:pt>
                <c:pt idx="7">
                  <c:v>14.9660983872119</c:v>
                </c:pt>
                <c:pt idx="8">
                  <c:v>14.80085973689602</c:v>
                </c:pt>
                <c:pt idx="9">
                  <c:v>12.54479082029309</c:v>
                </c:pt>
                <c:pt idx="10">
                  <c:v>12.44097457345814</c:v>
                </c:pt>
                <c:pt idx="11">
                  <c:v>9.790749308848177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Overlay!$T$32</c:f>
              <c:strCache>
                <c:ptCount val="1"/>
                <c:pt idx="0">
                  <c:v>2013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Overlay!$T$33:$T$44</c:f>
              <c:numCache>
                <c:formatCode>_(* #,##0.00_);_(* \(#,##0.00\);_(* "-"??_);_(@_)</c:formatCode>
                <c:ptCount val="12"/>
                <c:pt idx="0">
                  <c:v>10.48291673379351</c:v>
                </c:pt>
                <c:pt idx="1">
                  <c:v>10.48308343052293</c:v>
                </c:pt>
                <c:pt idx="2">
                  <c:v>11.524812634169</c:v>
                </c:pt>
                <c:pt idx="3">
                  <c:v>10.25712589351248</c:v>
                </c:pt>
                <c:pt idx="4">
                  <c:v>12.06224116635586</c:v>
                </c:pt>
                <c:pt idx="5">
                  <c:v>11.26666226302926</c:v>
                </c:pt>
                <c:pt idx="6">
                  <c:v>16.77229545930111</c:v>
                </c:pt>
                <c:pt idx="7">
                  <c:v>12.24658613445378</c:v>
                </c:pt>
                <c:pt idx="8">
                  <c:v>11.88137076497798</c:v>
                </c:pt>
                <c:pt idx="9">
                  <c:v>10.83193687351002</c:v>
                </c:pt>
                <c:pt idx="10">
                  <c:v>10.82301397741566</c:v>
                </c:pt>
                <c:pt idx="11">
                  <c:v>9.925470063618664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Overlay!$U$32</c:f>
              <c:strCache>
                <c:ptCount val="1"/>
                <c:pt idx="0">
                  <c:v>2014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Overlay!$U$33:$U$44</c:f>
              <c:numCache>
                <c:formatCode>_(* #,##0.00_);_(* \(#,##0.00\);_(* "-"??_);_(@_)</c:formatCode>
                <c:ptCount val="12"/>
                <c:pt idx="0">
                  <c:v>11.25743651054088</c:v>
                </c:pt>
                <c:pt idx="1">
                  <c:v>10.72084609696842</c:v>
                </c:pt>
                <c:pt idx="2">
                  <c:v>17.46731810869037</c:v>
                </c:pt>
                <c:pt idx="3">
                  <c:v>10.26631961564482</c:v>
                </c:pt>
                <c:pt idx="4">
                  <c:v>14.35349322210637</c:v>
                </c:pt>
                <c:pt idx="5">
                  <c:v>13.77468603012211</c:v>
                </c:pt>
                <c:pt idx="6">
                  <c:v>13.92014661687226</c:v>
                </c:pt>
                <c:pt idx="7">
                  <c:v>13.05830217052819</c:v>
                </c:pt>
                <c:pt idx="8">
                  <c:v>14.09615029879473</c:v>
                </c:pt>
                <c:pt idx="9">
                  <c:v>15.71367014576873</c:v>
                </c:pt>
                <c:pt idx="10">
                  <c:v>11.2191724769598</c:v>
                </c:pt>
                <c:pt idx="11">
                  <c:v>13.0527375513049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Overlay!$V$32</c:f>
              <c:strCache>
                <c:ptCount val="1"/>
                <c:pt idx="0">
                  <c:v>2015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Overlay!$V$33:$V$44</c:f>
              <c:numCache>
                <c:formatCode>_(* #,##0.00_);_(* \(#,##0.00\);_(* "-"??_);_(@_)</c:formatCode>
                <c:ptCount val="12"/>
                <c:pt idx="0">
                  <c:v>10.64699664459591</c:v>
                </c:pt>
                <c:pt idx="1">
                  <c:v>12.88301840797775</c:v>
                </c:pt>
                <c:pt idx="2">
                  <c:v>17.00063082790724</c:v>
                </c:pt>
                <c:pt idx="3">
                  <c:v>18.62841231167023</c:v>
                </c:pt>
                <c:pt idx="4">
                  <c:v>20.11510460130644</c:v>
                </c:pt>
                <c:pt idx="5">
                  <c:v>19.84092440022799</c:v>
                </c:pt>
                <c:pt idx="6">
                  <c:v>22.78757520341363</c:v>
                </c:pt>
                <c:pt idx="7">
                  <c:v>18.99615510557615</c:v>
                </c:pt>
                <c:pt idx="8">
                  <c:v>21.36233261763886</c:v>
                </c:pt>
                <c:pt idx="9">
                  <c:v>20.07221582011051</c:v>
                </c:pt>
                <c:pt idx="10">
                  <c:v>20.56724224127984</c:v>
                </c:pt>
                <c:pt idx="11">
                  <c:v>21.16590519703027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Overlay!$W$32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Overlay!$W$33:$W$44</c:f>
              <c:numCache>
                <c:formatCode>0.00</c:formatCode>
                <c:ptCount val="12"/>
                <c:pt idx="0">
                  <c:v>16.11250925921665</c:v>
                </c:pt>
                <c:pt idx="1">
                  <c:v>16.19578802477632</c:v>
                </c:pt>
                <c:pt idx="2">
                  <c:v>19.72648705884107</c:v>
                </c:pt>
                <c:pt idx="3">
                  <c:v>22.1276806866527</c:v>
                </c:pt>
                <c:pt idx="4">
                  <c:v>18.60894893711358</c:v>
                </c:pt>
                <c:pt idx="5">
                  <c:v>13.63714285714286</c:v>
                </c:pt>
                <c:pt idx="6">
                  <c:v>18.61570896694029</c:v>
                </c:pt>
                <c:pt idx="7">
                  <c:v>18.94881819797405</c:v>
                </c:pt>
                <c:pt idx="8">
                  <c:v>17.29323308270676</c:v>
                </c:pt>
                <c:pt idx="9">
                  <c:v>15.65704909066047</c:v>
                </c:pt>
                <c:pt idx="10">
                  <c:v>14.02607664954564</c:v>
                </c:pt>
                <c:pt idx="11">
                  <c:v>12.40591023139113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Overlay!$X$32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Overlay!$X$33:$X$44</c:f>
              <c:numCache>
                <c:formatCode>0.00</c:formatCode>
                <c:ptCount val="12"/>
                <c:pt idx="0">
                  <c:v>12.8312570781427</c:v>
                </c:pt>
                <c:pt idx="1">
                  <c:v>12.52366221893901</c:v>
                </c:pt>
                <c:pt idx="2">
                  <c:v>13.12134852983431</c:v>
                </c:pt>
                <c:pt idx="3">
                  <c:v>14.2110803540099</c:v>
                </c:pt>
                <c:pt idx="4">
                  <c:v>15.00426950758346</c:v>
                </c:pt>
                <c:pt idx="5">
                  <c:v>15.30181935017471</c:v>
                </c:pt>
                <c:pt idx="6">
                  <c:v>18.48887153455681</c:v>
                </c:pt>
                <c:pt idx="7">
                  <c:v>17.41263999366813</c:v>
                </c:pt>
                <c:pt idx="8">
                  <c:v>14.98150949739452</c:v>
                </c:pt>
                <c:pt idx="9">
                  <c:v>13.75378075696885</c:v>
                </c:pt>
                <c:pt idx="10">
                  <c:v>12.4360973133679</c:v>
                </c:pt>
                <c:pt idx="11">
                  <c:v>11.65676122786594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Overlay!$Y$32</c:f>
              <c:strCache>
                <c:ptCount val="1"/>
                <c:pt idx="0">
                  <c:v>2018</c:v>
                </c:pt>
              </c:strCache>
            </c:strRef>
          </c:tx>
          <c:marker>
            <c:symbol val="none"/>
          </c:marker>
          <c:cat>
            <c:strRef>
              <c:f>Overlay!$P$33:$P$44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Overlay!$Y$33:$Y$44</c:f>
              <c:numCache>
                <c:formatCode>_("$"* #,##0.00_);_("$"* \(#,##0.00\);_("$"* "-"??_);_(@_)</c:formatCode>
                <c:ptCount val="12"/>
                <c:pt idx="0">
                  <c:v>12.82962623251548</c:v>
                </c:pt>
                <c:pt idx="1">
                  <c:v>12.24456317960255</c:v>
                </c:pt>
                <c:pt idx="2">
                  <c:v>13.09377796930421</c:v>
                </c:pt>
                <c:pt idx="3">
                  <c:v>13.22513946865369</c:v>
                </c:pt>
                <c:pt idx="4">
                  <c:v>14.34828884886196</c:v>
                </c:pt>
                <c:pt idx="5">
                  <c:v>14.60985961475677</c:v>
                </c:pt>
                <c:pt idx="6">
                  <c:v>18.32898781958983</c:v>
                </c:pt>
                <c:pt idx="7">
                  <c:v>16.66732806857415</c:v>
                </c:pt>
                <c:pt idx="8">
                  <c:v>14.9263662171753</c:v>
                </c:pt>
                <c:pt idx="9">
                  <c:v>13.53389940088789</c:v>
                </c:pt>
                <c:pt idx="10">
                  <c:v>12.31265414532347</c:v>
                </c:pt>
                <c:pt idx="11">
                  <c:v>11.73541963015647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0233256"/>
        <c:axId val="-2085062200"/>
      </c:lineChart>
      <c:catAx>
        <c:axId val="-2090233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85062200"/>
        <c:crosses val="autoZero"/>
        <c:auto val="1"/>
        <c:lblAlgn val="ctr"/>
        <c:lblOffset val="100"/>
        <c:noMultiLvlLbl val="0"/>
      </c:catAx>
      <c:valAx>
        <c:axId val="-2085062200"/>
        <c:scaling>
          <c:orientation val="minMax"/>
          <c:max val="24.0"/>
          <c:min val="5.0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-20902332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Overlay!$Q$17</c:f>
              <c:strCache>
                <c:ptCount val="1"/>
                <c:pt idx="0">
                  <c:v>2010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Overlay!$Q$18:$Q$29</c:f>
              <c:numCache>
                <c:formatCode>_("$"* #,##0.00_);_("$"* \(#,##0.00\);_("$"* "-"??_);_(@_)</c:formatCode>
                <c:ptCount val="12"/>
                <c:pt idx="0">
                  <c:v>-2.904525000000007</c:v>
                </c:pt>
                <c:pt idx="1">
                  <c:v>-4.871400000000001</c:v>
                </c:pt>
                <c:pt idx="2">
                  <c:v>-2.052150000000001</c:v>
                </c:pt>
                <c:pt idx="3">
                  <c:v>-1.152049999999996</c:v>
                </c:pt>
                <c:pt idx="4">
                  <c:v>0.0238749999999968</c:v>
                </c:pt>
                <c:pt idx="5">
                  <c:v>-2.360749999999995</c:v>
                </c:pt>
                <c:pt idx="6">
                  <c:v>4.716249999999995</c:v>
                </c:pt>
                <c:pt idx="7">
                  <c:v>3.508424999999995</c:v>
                </c:pt>
                <c:pt idx="8">
                  <c:v>3.325899999999993</c:v>
                </c:pt>
                <c:pt idx="9">
                  <c:v>2.842625000000001</c:v>
                </c:pt>
                <c:pt idx="10">
                  <c:v>4.434424999999996</c:v>
                </c:pt>
                <c:pt idx="11">
                  <c:v>5.987674999999996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Overlay!$R$17</c:f>
              <c:strCache>
                <c:ptCount val="1"/>
                <c:pt idx="0">
                  <c:v>2011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Overlay!$R$18:$R$29</c:f>
              <c:numCache>
                <c:formatCode>_("$"* #,##0.00_);_("$"* \(#,##0.00\);_("$"* "-"??_);_(@_)</c:formatCode>
                <c:ptCount val="12"/>
                <c:pt idx="0">
                  <c:v>-0.326299999999996</c:v>
                </c:pt>
                <c:pt idx="1">
                  <c:v>4.211075000000001</c:v>
                </c:pt>
                <c:pt idx="2">
                  <c:v>2.851125</c:v>
                </c:pt>
                <c:pt idx="3">
                  <c:v>1.386800000000008</c:v>
                </c:pt>
                <c:pt idx="4">
                  <c:v>0.849474999999998</c:v>
                </c:pt>
                <c:pt idx="5">
                  <c:v>-3.169125000000001</c:v>
                </c:pt>
                <c:pt idx="6">
                  <c:v>3.058500000000002</c:v>
                </c:pt>
                <c:pt idx="7">
                  <c:v>0.137649999999997</c:v>
                </c:pt>
                <c:pt idx="8">
                  <c:v>2.739949999999997</c:v>
                </c:pt>
                <c:pt idx="9">
                  <c:v>4.915049999999997</c:v>
                </c:pt>
                <c:pt idx="10">
                  <c:v>5.144775000000002</c:v>
                </c:pt>
                <c:pt idx="11">
                  <c:v>5.198674999999997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Overlay!$S$17</c:f>
              <c:strCache>
                <c:ptCount val="1"/>
                <c:pt idx="0">
                  <c:v>2012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Overlay!$S$18:$S$29</c:f>
              <c:numCache>
                <c:formatCode>_("$"* #,##0.00_);_("$"* \(#,##0.00\);_("$"* "-"??_);_(@_)</c:formatCode>
                <c:ptCount val="12"/>
                <c:pt idx="0">
                  <c:v>7.003975000000001</c:v>
                </c:pt>
                <c:pt idx="1">
                  <c:v>7.230399999999996</c:v>
                </c:pt>
                <c:pt idx="2">
                  <c:v>7.215699999999998</c:v>
                </c:pt>
                <c:pt idx="3">
                  <c:v>8.973200000000002</c:v>
                </c:pt>
                <c:pt idx="4">
                  <c:v>3.868974999999999</c:v>
                </c:pt>
                <c:pt idx="5">
                  <c:v>0.554424999999998</c:v>
                </c:pt>
                <c:pt idx="6">
                  <c:v>5.971847580645158</c:v>
                </c:pt>
                <c:pt idx="7">
                  <c:v>3.328684677419357</c:v>
                </c:pt>
                <c:pt idx="8">
                  <c:v>5.066552499999999</c:v>
                </c:pt>
                <c:pt idx="9">
                  <c:v>5.718350000000001</c:v>
                </c:pt>
                <c:pt idx="10">
                  <c:v>6.352474999999996</c:v>
                </c:pt>
                <c:pt idx="11">
                  <c:v>0.573775000000001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Overlay!$T$17</c:f>
              <c:strCache>
                <c:ptCount val="1"/>
                <c:pt idx="0">
                  <c:v>2013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Overlay!$T$18:$T$29</c:f>
              <c:numCache>
                <c:formatCode>_("$"* #,##0.00_);_("$"* \(#,##0.00\);_("$"* "-"??_);_(@_)</c:formatCode>
                <c:ptCount val="12"/>
                <c:pt idx="0">
                  <c:v>2.487524999999998</c:v>
                </c:pt>
                <c:pt idx="1">
                  <c:v>5.16515</c:v>
                </c:pt>
                <c:pt idx="2">
                  <c:v>5.654424999999994</c:v>
                </c:pt>
                <c:pt idx="3">
                  <c:v>0.0943499999999986</c:v>
                </c:pt>
                <c:pt idx="4">
                  <c:v>-2.469650000000001</c:v>
                </c:pt>
                <c:pt idx="5">
                  <c:v>-0.190325000000001</c:v>
                </c:pt>
                <c:pt idx="6">
                  <c:v>4.691524999999998</c:v>
                </c:pt>
                <c:pt idx="7">
                  <c:v>0.919599999999996</c:v>
                </c:pt>
                <c:pt idx="8">
                  <c:v>0.756324999999997</c:v>
                </c:pt>
                <c:pt idx="9">
                  <c:v>1.678224999999998</c:v>
                </c:pt>
                <c:pt idx="10">
                  <c:v>3.834424999999999</c:v>
                </c:pt>
                <c:pt idx="11">
                  <c:v>1.200675000000004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Overlay!$U$17</c:f>
              <c:strCache>
                <c:ptCount val="1"/>
                <c:pt idx="0">
                  <c:v>2014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Overlay!$U$18:$U$29</c:f>
              <c:numCache>
                <c:formatCode>_("$"* #,##0.00_);_("$"* \(#,##0.00\);_("$"* "-"??_);_(@_)</c:formatCode>
                <c:ptCount val="12"/>
                <c:pt idx="0">
                  <c:v>-3.766774999999995</c:v>
                </c:pt>
                <c:pt idx="1">
                  <c:v>8.832299999999998</c:v>
                </c:pt>
                <c:pt idx="2">
                  <c:v>23.684275</c:v>
                </c:pt>
                <c:pt idx="3">
                  <c:v>-0.240724999999998</c:v>
                </c:pt>
                <c:pt idx="4">
                  <c:v>1.868349999999999</c:v>
                </c:pt>
                <c:pt idx="5">
                  <c:v>0.691050000000001</c:v>
                </c:pt>
                <c:pt idx="6">
                  <c:v>3.2913</c:v>
                </c:pt>
                <c:pt idx="7">
                  <c:v>4.153199999999997</c:v>
                </c:pt>
                <c:pt idx="8">
                  <c:v>6.897724999999997</c:v>
                </c:pt>
                <c:pt idx="9">
                  <c:v>9.000750000000003</c:v>
                </c:pt>
                <c:pt idx="10">
                  <c:v>4.223224999999998</c:v>
                </c:pt>
                <c:pt idx="11">
                  <c:v>7.349349999999998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Overlay!$V$17</c:f>
              <c:strCache>
                <c:ptCount val="1"/>
                <c:pt idx="0">
                  <c:v>2015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Overlay!$V$18:$V$29</c:f>
              <c:numCache>
                <c:formatCode>_("$"* #,##0.00_);_("$"* \(#,##0.00\);_("$"* "-"??_);_(@_)</c:formatCode>
                <c:ptCount val="12"/>
                <c:pt idx="0">
                  <c:v>6.663724999999998</c:v>
                </c:pt>
                <c:pt idx="1">
                  <c:v>16.75574999999999</c:v>
                </c:pt>
                <c:pt idx="2">
                  <c:v>16.6297</c:v>
                </c:pt>
                <c:pt idx="3">
                  <c:v>14.03035</c:v>
                </c:pt>
                <c:pt idx="4">
                  <c:v>8.107850000000001</c:v>
                </c:pt>
                <c:pt idx="5">
                  <c:v>7.861849999999999</c:v>
                </c:pt>
                <c:pt idx="6">
                  <c:v>9.373475000000002</c:v>
                </c:pt>
                <c:pt idx="7">
                  <c:v>8.028849999999998</c:v>
                </c:pt>
                <c:pt idx="8">
                  <c:v>10.217675</c:v>
                </c:pt>
                <c:pt idx="9">
                  <c:v>11.587575</c:v>
                </c:pt>
                <c:pt idx="10">
                  <c:v>10.61965</c:v>
                </c:pt>
                <c:pt idx="11">
                  <c:v>9.2283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Overlay!$W$17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Overlay!$W$18:$W$29</c:f>
              <c:numCache>
                <c:formatCode>_("$"* #,##0.00_);_("$"* \(#,##0.00\);_("$"* "-"??_);_(@_)</c:formatCode>
                <c:ptCount val="12"/>
                <c:pt idx="0">
                  <c:v>10.731475</c:v>
                </c:pt>
                <c:pt idx="1">
                  <c:v>11.449725</c:v>
                </c:pt>
                <c:pt idx="2">
                  <c:v>9.874075</c:v>
                </c:pt>
                <c:pt idx="3">
                  <c:v>14.19195</c:v>
                </c:pt>
                <c:pt idx="4">
                  <c:v>6.0084</c:v>
                </c:pt>
                <c:pt idx="5">
                  <c:v>0.765799999999999</c:v>
                </c:pt>
                <c:pt idx="6">
                  <c:v>9.23025</c:v>
                </c:pt>
                <c:pt idx="7">
                  <c:v>8.319</c:v>
                </c:pt>
                <c:pt idx="8">
                  <c:v>7.54</c:v>
                </c:pt>
                <c:pt idx="9">
                  <c:v>8.095750000000002</c:v>
                </c:pt>
                <c:pt idx="10">
                  <c:v>7.117500000000001</c:v>
                </c:pt>
                <c:pt idx="11">
                  <c:v>6.237749999999998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Overlay!$X$17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Overlay!$X$18:$X$29</c:f>
              <c:numCache>
                <c:formatCode>_("$"* #,##0.00_);_("$"* \(#,##0.00\);_("$"* "-"??_);_(@_)</c:formatCode>
                <c:ptCount val="12"/>
                <c:pt idx="0">
                  <c:v>11.7375</c:v>
                </c:pt>
                <c:pt idx="1">
                  <c:v>8.011500000000001</c:v>
                </c:pt>
                <c:pt idx="2">
                  <c:v>8.45775</c:v>
                </c:pt>
                <c:pt idx="3">
                  <c:v>5.96325</c:v>
                </c:pt>
                <c:pt idx="4">
                  <c:v>4.405250000000002</c:v>
                </c:pt>
                <c:pt idx="5">
                  <c:v>4.07575</c:v>
                </c:pt>
                <c:pt idx="6">
                  <c:v>7.642499999999997</c:v>
                </c:pt>
                <c:pt idx="7">
                  <c:v>5.54825</c:v>
                </c:pt>
                <c:pt idx="8">
                  <c:v>4.702999999999998</c:v>
                </c:pt>
                <c:pt idx="9">
                  <c:v>5.6505</c:v>
                </c:pt>
                <c:pt idx="10">
                  <c:v>3.914249999999998</c:v>
                </c:pt>
                <c:pt idx="11">
                  <c:v>3.118500000000004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Overlay!$Y$17</c:f>
              <c:strCache>
                <c:ptCount val="1"/>
                <c:pt idx="0">
                  <c:v>2018</c:v>
                </c:pt>
              </c:strCache>
            </c:strRef>
          </c:tx>
          <c:marker>
            <c:symbol val="none"/>
          </c:marker>
          <c:cat>
            <c:strRef>
              <c:f>Overlay!$P$18:$P$29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Overlay!$Y$18:$Y$29</c:f>
              <c:numCache>
                <c:formatCode>_("$"* #,##0.00_);_("$"* \(#,##0.00\);_("$"* "-"??_);_(@_)</c:formatCode>
                <c:ptCount val="12"/>
                <c:pt idx="0">
                  <c:v>12.1425</c:v>
                </c:pt>
                <c:pt idx="1">
                  <c:v>9.045999999999994</c:v>
                </c:pt>
                <c:pt idx="2">
                  <c:v>6.274749999999997</c:v>
                </c:pt>
                <c:pt idx="3">
                  <c:v>6.275249999999997</c:v>
                </c:pt>
                <c:pt idx="4">
                  <c:v>3.578999999999997</c:v>
                </c:pt>
                <c:pt idx="5">
                  <c:v>4.222</c:v>
                </c:pt>
                <c:pt idx="6">
                  <c:v>5.57725</c:v>
                </c:pt>
                <c:pt idx="7">
                  <c:v>5.350750000000001</c:v>
                </c:pt>
                <c:pt idx="8">
                  <c:v>5.741999999999997</c:v>
                </c:pt>
                <c:pt idx="9">
                  <c:v>5.64925</c:v>
                </c:pt>
                <c:pt idx="10">
                  <c:v>3.433749999999996</c:v>
                </c:pt>
                <c:pt idx="11">
                  <c:v>3.001000000000001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0244552"/>
        <c:axId val="-2120453416"/>
      </c:lineChart>
      <c:catAx>
        <c:axId val="-212024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-2120453416"/>
        <c:crosses val="autoZero"/>
        <c:auto val="1"/>
        <c:lblAlgn val="ctr"/>
        <c:lblOffset val="100"/>
        <c:noMultiLvlLbl val="0"/>
      </c:catAx>
      <c:valAx>
        <c:axId val="-2120453416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202445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Overlay!$Q$32</c:f>
              <c:strCache>
                <c:ptCount val="1"/>
                <c:pt idx="0">
                  <c:v>2010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Overlay!$Q$48:$Q$59</c:f>
              <c:numCache>
                <c:formatCode>_(* #,##0.00_);_(* \(#,##0.00\);_(* "-"??_);_(@_)</c:formatCode>
                <c:ptCount val="12"/>
                <c:pt idx="0">
                  <c:v>7.063614523721166</c:v>
                </c:pt>
                <c:pt idx="1">
                  <c:v>6.675121918179355</c:v>
                </c:pt>
                <c:pt idx="2">
                  <c:v>7.04692074341957</c:v>
                </c:pt>
                <c:pt idx="3">
                  <c:v>7.228119527816978</c:v>
                </c:pt>
                <c:pt idx="4">
                  <c:v>7.50546035042299</c:v>
                </c:pt>
                <c:pt idx="5">
                  <c:v>7.031576775176695</c:v>
                </c:pt>
                <c:pt idx="6">
                  <c:v>8.45780480176766</c:v>
                </c:pt>
                <c:pt idx="7">
                  <c:v>8.268102853765064</c:v>
                </c:pt>
                <c:pt idx="8">
                  <c:v>8.318002498844036</c:v>
                </c:pt>
                <c:pt idx="9">
                  <c:v>8.284750423070232</c:v>
                </c:pt>
                <c:pt idx="10">
                  <c:v>8.624732096432602</c:v>
                </c:pt>
                <c:pt idx="11">
                  <c:v>8.514944461489172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Overlay!$R$32</c:f>
              <c:strCache>
                <c:ptCount val="1"/>
                <c:pt idx="0">
                  <c:v>2011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Overlay!$R$48:$R$59</c:f>
              <c:numCache>
                <c:formatCode>_(* #,##0.00_);_(* \(#,##0.00\);_(* "-"??_);_(@_)</c:formatCode>
                <c:ptCount val="12"/>
                <c:pt idx="0">
                  <c:v>7.449756713476227</c:v>
                </c:pt>
                <c:pt idx="1">
                  <c:v>8.385887481040326</c:v>
                </c:pt>
                <c:pt idx="2">
                  <c:v>8.181290308705843</c:v>
                </c:pt>
                <c:pt idx="3">
                  <c:v>7.811618040949866</c:v>
                </c:pt>
                <c:pt idx="4">
                  <c:v>7.688900254617017</c:v>
                </c:pt>
                <c:pt idx="5">
                  <c:v>6.831497079502092</c:v>
                </c:pt>
                <c:pt idx="6">
                  <c:v>8.163627526710005</c:v>
                </c:pt>
                <c:pt idx="7">
                  <c:v>7.532773341333218</c:v>
                </c:pt>
                <c:pt idx="8">
                  <c:v>8.181216964103685</c:v>
                </c:pt>
                <c:pt idx="9">
                  <c:v>8.828858788222886</c:v>
                </c:pt>
                <c:pt idx="10">
                  <c:v>9.030495223872607</c:v>
                </c:pt>
                <c:pt idx="11">
                  <c:v>9.0528120528927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Overlay!$S$32</c:f>
              <c:strCache>
                <c:ptCount val="1"/>
                <c:pt idx="0">
                  <c:v>2012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Overlay!$S$48:$S$59</c:f>
              <c:numCache>
                <c:formatCode>_(* #,##0.00_);_(* \(#,##0.00\);_(* "-"??_);_(@_)</c:formatCode>
                <c:ptCount val="12"/>
                <c:pt idx="0">
                  <c:v>9.777071202619094</c:v>
                </c:pt>
                <c:pt idx="1">
                  <c:v>10.14904156163902</c:v>
                </c:pt>
                <c:pt idx="2">
                  <c:v>10.69374856151408</c:v>
                </c:pt>
                <c:pt idx="3">
                  <c:v>11.85017840521253</c:v>
                </c:pt>
                <c:pt idx="4">
                  <c:v>9.05924693004905</c:v>
                </c:pt>
                <c:pt idx="5">
                  <c:v>7.720913738350155</c:v>
                </c:pt>
                <c:pt idx="6">
                  <c:v>9.456661058257102</c:v>
                </c:pt>
                <c:pt idx="7">
                  <c:v>8.638374302355762</c:v>
                </c:pt>
                <c:pt idx="8">
                  <c:v>9.262381501812451</c:v>
                </c:pt>
                <c:pt idx="9">
                  <c:v>9.171318676822171</c:v>
                </c:pt>
                <c:pt idx="10">
                  <c:v>9.18690831839607</c:v>
                </c:pt>
                <c:pt idx="11">
                  <c:v>7.664379539041126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Overlay!$T$32</c:f>
              <c:strCache>
                <c:ptCount val="1"/>
                <c:pt idx="0">
                  <c:v>2013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Overlay!$T$48:$T$59</c:f>
              <c:numCache>
                <c:formatCode>_(* #,##0.00_);_(* \(#,##0.00\);_(* "-"??_);_(@_)</c:formatCode>
                <c:ptCount val="12"/>
                <c:pt idx="0">
                  <c:v>8.116540468194266</c:v>
                </c:pt>
                <c:pt idx="1">
                  <c:v>8.941144958510738</c:v>
                </c:pt>
                <c:pt idx="2">
                  <c:v>8.919693184528666</c:v>
                </c:pt>
                <c:pt idx="3">
                  <c:v>7.522054389139002</c:v>
                </c:pt>
                <c:pt idx="4">
                  <c:v>6.901891453343344</c:v>
                </c:pt>
                <c:pt idx="5">
                  <c:v>7.449712662659356</c:v>
                </c:pt>
                <c:pt idx="6">
                  <c:v>8.808927948664294</c:v>
                </c:pt>
                <c:pt idx="7">
                  <c:v>7.774422268907561</c:v>
                </c:pt>
                <c:pt idx="8">
                  <c:v>7.710122379808026</c:v>
                </c:pt>
                <c:pt idx="9">
                  <c:v>7.967934865953796</c:v>
                </c:pt>
                <c:pt idx="10">
                  <c:v>8.583829161779045</c:v>
                </c:pt>
                <c:pt idx="11">
                  <c:v>7.774077278299119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Overlay!$U$32</c:f>
              <c:strCache>
                <c:ptCount val="1"/>
                <c:pt idx="0">
                  <c:v>2014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Overlay!$U$48:$U$59</c:f>
              <c:numCache>
                <c:formatCode>_(* #,##0.00_);_(* \(#,##0.00\);_(* "-"??_);_(@_)</c:formatCode>
                <c:ptCount val="12"/>
                <c:pt idx="0">
                  <c:v>7.237564942099898</c:v>
                </c:pt>
                <c:pt idx="1">
                  <c:v>8.666195732544627</c:v>
                </c:pt>
                <c:pt idx="2">
                  <c:v>11.8948723991338</c:v>
                </c:pt>
                <c:pt idx="3">
                  <c:v>7.444794807994405</c:v>
                </c:pt>
                <c:pt idx="4">
                  <c:v>7.989504351790234</c:v>
                </c:pt>
                <c:pt idx="5">
                  <c:v>7.682403433476394</c:v>
                </c:pt>
                <c:pt idx="6">
                  <c:v>8.53464860990607</c:v>
                </c:pt>
                <c:pt idx="7">
                  <c:v>8.88176543390602</c:v>
                </c:pt>
                <c:pt idx="8">
                  <c:v>9.90070339446125</c:v>
                </c:pt>
                <c:pt idx="9">
                  <c:v>10.81487592348431</c:v>
                </c:pt>
                <c:pt idx="10">
                  <c:v>8.644415479542258</c:v>
                </c:pt>
                <c:pt idx="11">
                  <c:v>10.08701590363481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Overlay!$V$32</c:f>
              <c:strCache>
                <c:ptCount val="1"/>
                <c:pt idx="0">
                  <c:v>2015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Overlay!$V$48:$V$59</c:f>
              <c:numCache>
                <c:formatCode>_(* #,##0.00_);_(* \(#,##0.00\);_(* "-"??_);_(@_)</c:formatCode>
                <c:ptCount val="12"/>
                <c:pt idx="0">
                  <c:v>9.205529378341648</c:v>
                </c:pt>
                <c:pt idx="1">
                  <c:v>10.1872231506221</c:v>
                </c:pt>
                <c:pt idx="2">
                  <c:v>13.52901083283786</c:v>
                </c:pt>
                <c:pt idx="3">
                  <c:v>14.47645567102581</c:v>
                </c:pt>
                <c:pt idx="4">
                  <c:v>11.38854517376</c:v>
                </c:pt>
                <c:pt idx="5">
                  <c:v>11.57370848230478</c:v>
                </c:pt>
                <c:pt idx="6">
                  <c:v>12.46858021255732</c:v>
                </c:pt>
                <c:pt idx="7">
                  <c:v>11.74039568611296</c:v>
                </c:pt>
                <c:pt idx="8">
                  <c:v>13.082239304192</c:v>
                </c:pt>
                <c:pt idx="9">
                  <c:v>14.34784150341282</c:v>
                </c:pt>
                <c:pt idx="10">
                  <c:v>14.30668256226846</c:v>
                </c:pt>
                <c:pt idx="11">
                  <c:v>14.08787835522559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Overlay!$W$32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Overlay!$W$48:$W$59</c:f>
              <c:numCache>
                <c:formatCode>0.00</c:formatCode>
                <c:ptCount val="12"/>
                <c:pt idx="0">
                  <c:v>12.43739389282773</c:v>
                </c:pt>
                <c:pt idx="1">
                  <c:v>13.80404679972471</c:v>
                </c:pt>
                <c:pt idx="2">
                  <c:v>14.86283340914345</c:v>
                </c:pt>
                <c:pt idx="3">
                  <c:v>16.30142763231336</c:v>
                </c:pt>
                <c:pt idx="4">
                  <c:v>11.20002709559819</c:v>
                </c:pt>
                <c:pt idx="5">
                  <c:v>7.821764705882352</c:v>
                </c:pt>
                <c:pt idx="6">
                  <c:v>11.64042524559278</c:v>
                </c:pt>
                <c:pt idx="7">
                  <c:v>11.19601919317576</c:v>
                </c:pt>
                <c:pt idx="8">
                  <c:v>11.04323308270677</c:v>
                </c:pt>
                <c:pt idx="9">
                  <c:v>11.19011805460596</c:v>
                </c:pt>
                <c:pt idx="10">
                  <c:v>10.31212959304623</c:v>
                </c:pt>
                <c:pt idx="11">
                  <c:v>9.432208902518351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Overlay!$X$32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Overlay!$X$48:$X$59</c:f>
              <c:numCache>
                <c:formatCode>0.00</c:formatCode>
                <c:ptCount val="12"/>
                <c:pt idx="0">
                  <c:v>10.15855039637599</c:v>
                </c:pt>
                <c:pt idx="1">
                  <c:v>9.349462117364607</c:v>
                </c:pt>
                <c:pt idx="2">
                  <c:v>10.20017239727995</c:v>
                </c:pt>
                <c:pt idx="3">
                  <c:v>9.824944442278448</c:v>
                </c:pt>
                <c:pt idx="4">
                  <c:v>9.291261741145851</c:v>
                </c:pt>
                <c:pt idx="5">
                  <c:v>9.136913129041323</c:v>
                </c:pt>
                <c:pt idx="6">
                  <c:v>10.48418586489652</c:v>
                </c:pt>
                <c:pt idx="7">
                  <c:v>9.695674541928846</c:v>
                </c:pt>
                <c:pt idx="8">
                  <c:v>9.476382585308456</c:v>
                </c:pt>
                <c:pt idx="9">
                  <c:v>9.809531594866347</c:v>
                </c:pt>
                <c:pt idx="10">
                  <c:v>8.91918349588485</c:v>
                </c:pt>
                <c:pt idx="11">
                  <c:v>8.45536425464126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Overlay!$Y$32</c:f>
              <c:strCache>
                <c:ptCount val="1"/>
                <c:pt idx="0">
                  <c:v>2018</c:v>
                </c:pt>
              </c:strCache>
            </c:strRef>
          </c:tx>
          <c:marker>
            <c:symbol val="none"/>
          </c:marker>
          <c:cat>
            <c:strRef>
              <c:f>Overlay!$P$48:$P$59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Overlay!$Y$48:$Y$59</c:f>
              <c:numCache>
                <c:formatCode>_("$"* #,##0.00_);_("$"* \(#,##0.00\);_("$"* "-"??_);_(@_)</c:formatCode>
                <c:ptCount val="12"/>
                <c:pt idx="0">
                  <c:v>10.28433845448292</c:v>
                </c:pt>
                <c:pt idx="1">
                  <c:v>9.619891263592048</c:v>
                </c:pt>
                <c:pt idx="2">
                  <c:v>9.580004640832697</c:v>
                </c:pt>
                <c:pt idx="3">
                  <c:v>9.948113759606754</c:v>
                </c:pt>
                <c:pt idx="4">
                  <c:v>8.965121991157687</c:v>
                </c:pt>
                <c:pt idx="5">
                  <c:v>9.222984002611818</c:v>
                </c:pt>
                <c:pt idx="6">
                  <c:v>9.670389539634976</c:v>
                </c:pt>
                <c:pt idx="7">
                  <c:v>9.623397753879121</c:v>
                </c:pt>
                <c:pt idx="8">
                  <c:v>10.04701916252661</c:v>
                </c:pt>
                <c:pt idx="9">
                  <c:v>9.934916598422482</c:v>
                </c:pt>
                <c:pt idx="10">
                  <c:v>8.802883703282107</c:v>
                </c:pt>
                <c:pt idx="11">
                  <c:v>8.470192680719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491576"/>
        <c:axId val="2126457704"/>
      </c:lineChart>
      <c:catAx>
        <c:axId val="2126491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6457704"/>
        <c:crosses val="autoZero"/>
        <c:auto val="1"/>
        <c:lblAlgn val="ctr"/>
        <c:lblOffset val="100"/>
        <c:noMultiLvlLbl val="0"/>
      </c:catAx>
      <c:valAx>
        <c:axId val="2126457704"/>
        <c:scaling>
          <c:orientation val="minMax"/>
          <c:min val="5.0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2126491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PJM RT </a:t>
            </a:r>
            <a:r>
              <a:rPr lang="en-US" sz="2400" b="1" dirty="0" err="1"/>
              <a:t>WHub</a:t>
            </a:r>
            <a:r>
              <a:rPr lang="en-US" sz="2400" b="1" dirty="0"/>
              <a:t> Prices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'basis gas price'!$B$1</c:f>
              <c:strCache>
                <c:ptCount val="1"/>
                <c:pt idx="0">
                  <c:v>PJM RT pk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</c:strRef>
          </c:cat>
          <c:val>
            <c:numRef>
              <c:f>'basis gas price'!$B$2:$B$115</c:f>
              <c:numCache>
                <c:formatCode>_("$"* #,##0.00_);_("$"* \(#,##0.00\);_("$"* "-"??_);_(@_)</c:formatCode>
                <c:ptCount val="114"/>
                <c:pt idx="0">
                  <c:v>42.20000076293945</c:v>
                </c:pt>
                <c:pt idx="1">
                  <c:v>43.20000076293945</c:v>
                </c:pt>
                <c:pt idx="2">
                  <c:v>36.90000152587891</c:v>
                </c:pt>
                <c:pt idx="3">
                  <c:v>34.54999923706055</c:v>
                </c:pt>
                <c:pt idx="4">
                  <c:v>35.60000228881836</c:v>
                </c:pt>
                <c:pt idx="5">
                  <c:v>40.0</c:v>
                </c:pt>
                <c:pt idx="6">
                  <c:v>56.45000076293945</c:v>
                </c:pt>
                <c:pt idx="7">
                  <c:v>54.04999923706055</c:v>
                </c:pt>
                <c:pt idx="8">
                  <c:v>40.85000228881835</c:v>
                </c:pt>
                <c:pt idx="9">
                  <c:v>36.25</c:v>
                </c:pt>
                <c:pt idx="10">
                  <c:v>36.65000152587891</c:v>
                </c:pt>
                <c:pt idx="11">
                  <c:v>37.75</c:v>
                </c:pt>
                <c:pt idx="12">
                  <c:v>46.95000076293945</c:v>
                </c:pt>
                <c:pt idx="13">
                  <c:v>43.65000152587891</c:v>
                </c:pt>
                <c:pt idx="14">
                  <c:v>35.40000152587891</c:v>
                </c:pt>
                <c:pt idx="15">
                  <c:v>33.5</c:v>
                </c:pt>
                <c:pt idx="16">
                  <c:v>34.35000228881835</c:v>
                </c:pt>
                <c:pt idx="17">
                  <c:v>37.79999923706055</c:v>
                </c:pt>
                <c:pt idx="18">
                  <c:v>55.70000076293945</c:v>
                </c:pt>
                <c:pt idx="19">
                  <c:v>52.0</c:v>
                </c:pt>
                <c:pt idx="20">
                  <c:v>39.35000228881835</c:v>
                </c:pt>
                <c:pt idx="21">
                  <c:v>33.75</c:v>
                </c:pt>
                <c:pt idx="22">
                  <c:v>34.90000152587891</c:v>
                </c:pt>
                <c:pt idx="23">
                  <c:v>35.65000152587891</c:v>
                </c:pt>
                <c:pt idx="24">
                  <c:v>47.10000228881836</c:v>
                </c:pt>
                <c:pt idx="25">
                  <c:v>42.0</c:v>
                </c:pt>
                <c:pt idx="26">
                  <c:v>33.85000228881835</c:v>
                </c:pt>
                <c:pt idx="27">
                  <c:v>31.25</c:v>
                </c:pt>
                <c:pt idx="28">
                  <c:v>32.29999923706055</c:v>
                </c:pt>
                <c:pt idx="29">
                  <c:v>36.15000152587891</c:v>
                </c:pt>
                <c:pt idx="30">
                  <c:v>55.54999923706055</c:v>
                </c:pt>
                <c:pt idx="31">
                  <c:v>51.29999923706055</c:v>
                </c:pt>
                <c:pt idx="32">
                  <c:v>37.04999923706055</c:v>
                </c:pt>
                <c:pt idx="33">
                  <c:v>32.54999923706055</c:v>
                </c:pt>
                <c:pt idx="34">
                  <c:v>32.75</c:v>
                </c:pt>
                <c:pt idx="35">
                  <c:v>35.25</c:v>
                </c:pt>
                <c:pt idx="36">
                  <c:v>46.85000228881835</c:v>
                </c:pt>
                <c:pt idx="37">
                  <c:v>41.79999923706055</c:v>
                </c:pt>
                <c:pt idx="38">
                  <c:v>33.04999923706055</c:v>
                </c:pt>
                <c:pt idx="39">
                  <c:v>30.25</c:v>
                </c:pt>
                <c:pt idx="40">
                  <c:v>30.80000114440918</c:v>
                </c:pt>
                <c:pt idx="41">
                  <c:v>34.90000152587891</c:v>
                </c:pt>
                <c:pt idx="42">
                  <c:v>54.79999923706055</c:v>
                </c:pt>
                <c:pt idx="43">
                  <c:v>49.90000152587891</c:v>
                </c:pt>
                <c:pt idx="44">
                  <c:v>37.20000076293945</c:v>
                </c:pt>
                <c:pt idx="45">
                  <c:v>32.25</c:v>
                </c:pt>
                <c:pt idx="46">
                  <c:v>33.45000076293945</c:v>
                </c:pt>
                <c:pt idx="47">
                  <c:v>34.85000228881835</c:v>
                </c:pt>
                <c:pt idx="48">
                  <c:v>46.0</c:v>
                </c:pt>
                <c:pt idx="49">
                  <c:v>40.65000152587891</c:v>
                </c:pt>
                <c:pt idx="50">
                  <c:v>32.20000076293945</c:v>
                </c:pt>
                <c:pt idx="51">
                  <c:v>30.20000076293945</c:v>
                </c:pt>
                <c:pt idx="52">
                  <c:v>30.64999961853027</c:v>
                </c:pt>
                <c:pt idx="53">
                  <c:v>34.70000076293945</c:v>
                </c:pt>
                <c:pt idx="54">
                  <c:v>53.85000228881835</c:v>
                </c:pt>
                <c:pt idx="55">
                  <c:v>48.35000228881835</c:v>
                </c:pt>
                <c:pt idx="56">
                  <c:v>37.25</c:v>
                </c:pt>
                <c:pt idx="57">
                  <c:v>33.04999923706055</c:v>
                </c:pt>
                <c:pt idx="58">
                  <c:v>33.70000076293945</c:v>
                </c:pt>
                <c:pt idx="59">
                  <c:v>35.70000076293945</c:v>
                </c:pt>
                <c:pt idx="60">
                  <c:v>47.5</c:v>
                </c:pt>
                <c:pt idx="61">
                  <c:v>41.95000076293945</c:v>
                </c:pt>
                <c:pt idx="62">
                  <c:v>33.25</c:v>
                </c:pt>
                <c:pt idx="63">
                  <c:v>31.35000038146973</c:v>
                </c:pt>
                <c:pt idx="64">
                  <c:v>32.04999923706055</c:v>
                </c:pt>
                <c:pt idx="65">
                  <c:v>34.95000076293945</c:v>
                </c:pt>
                <c:pt idx="66">
                  <c:v>54.15000152587891</c:v>
                </c:pt>
                <c:pt idx="67">
                  <c:v>50.10000228881836</c:v>
                </c:pt>
                <c:pt idx="68">
                  <c:v>38.45000076293945</c:v>
                </c:pt>
                <c:pt idx="69">
                  <c:v>33.5</c:v>
                </c:pt>
                <c:pt idx="70">
                  <c:v>34.5</c:v>
                </c:pt>
                <c:pt idx="71">
                  <c:v>36.70000076293945</c:v>
                </c:pt>
                <c:pt idx="72">
                  <c:v>48.25</c:v>
                </c:pt>
                <c:pt idx="73">
                  <c:v>42.25</c:v>
                </c:pt>
                <c:pt idx="74">
                  <c:v>34.45000076293945</c:v>
                </c:pt>
                <c:pt idx="75">
                  <c:v>31.60000038146973</c:v>
                </c:pt>
                <c:pt idx="76">
                  <c:v>32.29999923706055</c:v>
                </c:pt>
                <c:pt idx="77">
                  <c:v>35.45000076293945</c:v>
                </c:pt>
                <c:pt idx="78">
                  <c:v>54.65000152587891</c:v>
                </c:pt>
                <c:pt idx="79">
                  <c:v>50.5</c:v>
                </c:pt>
                <c:pt idx="80">
                  <c:v>39.0</c:v>
                </c:pt>
                <c:pt idx="81">
                  <c:v>34.0</c:v>
                </c:pt>
                <c:pt idx="82">
                  <c:v>35.54999923706055</c:v>
                </c:pt>
                <c:pt idx="83">
                  <c:v>37.90000152587891</c:v>
                </c:pt>
                <c:pt idx="84">
                  <c:v>49.35000228881835</c:v>
                </c:pt>
                <c:pt idx="85">
                  <c:v>43.40000152587891</c:v>
                </c:pt>
                <c:pt idx="86">
                  <c:v>35.04999923706055</c:v>
                </c:pt>
                <c:pt idx="87">
                  <c:v>32.10000228881836</c:v>
                </c:pt>
                <c:pt idx="88">
                  <c:v>32.85000228881835</c:v>
                </c:pt>
                <c:pt idx="89">
                  <c:v>36.20000076293945</c:v>
                </c:pt>
                <c:pt idx="90">
                  <c:v>55.60000228881836</c:v>
                </c:pt>
                <c:pt idx="91">
                  <c:v>51.0</c:v>
                </c:pt>
                <c:pt idx="92">
                  <c:v>39.95000076293945</c:v>
                </c:pt>
                <c:pt idx="93">
                  <c:v>34.65000152587891</c:v>
                </c:pt>
                <c:pt idx="94">
                  <c:v>36.54999923706055</c:v>
                </c:pt>
                <c:pt idx="95">
                  <c:v>38.75</c:v>
                </c:pt>
                <c:pt idx="96">
                  <c:v>49.20000076293945</c:v>
                </c:pt>
                <c:pt idx="97">
                  <c:v>43.54999923706055</c:v>
                </c:pt>
                <c:pt idx="98">
                  <c:v>35.70000076293945</c:v>
                </c:pt>
                <c:pt idx="99">
                  <c:v>32.45000076293945</c:v>
                </c:pt>
                <c:pt idx="100">
                  <c:v>32.85000228881835</c:v>
                </c:pt>
                <c:pt idx="101">
                  <c:v>37.40000152587891</c:v>
                </c:pt>
                <c:pt idx="102">
                  <c:v>57.04999923706055</c:v>
                </c:pt>
                <c:pt idx="103">
                  <c:v>52.25</c:v>
                </c:pt>
                <c:pt idx="104">
                  <c:v>40.85000228881835</c:v>
                </c:pt>
                <c:pt idx="105">
                  <c:v>35.45000076293945</c:v>
                </c:pt>
                <c:pt idx="106">
                  <c:v>36.70000076293945</c:v>
                </c:pt>
                <c:pt idx="107">
                  <c:v>38.75</c:v>
                </c:pt>
                <c:pt idx="108">
                  <c:v>50.29999923706055</c:v>
                </c:pt>
                <c:pt idx="109">
                  <c:v>44.60000228881836</c:v>
                </c:pt>
                <c:pt idx="110">
                  <c:v>35.95000076293945</c:v>
                </c:pt>
                <c:pt idx="111">
                  <c:v>33.45000076293945</c:v>
                </c:pt>
                <c:pt idx="112">
                  <c:v>33.95000076293945</c:v>
                </c:pt>
                <c:pt idx="113">
                  <c:v>38.20000076293945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'basis gas price'!$C$1</c:f>
              <c:strCache>
                <c:ptCount val="1"/>
                <c:pt idx="0">
                  <c:v>PJM RT off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</c:strRef>
          </c:cat>
          <c:val>
            <c:numRef>
              <c:f>'basis gas price'!$C$2:$C$115</c:f>
              <c:numCache>
                <c:formatCode>_("$"* #,##0.00_);_("$"* \(#,##0.00\);_("$"* "-"??_);_(@_)</c:formatCode>
                <c:ptCount val="114"/>
                <c:pt idx="0">
                  <c:v>26.20000076293945</c:v>
                </c:pt>
                <c:pt idx="1">
                  <c:v>25.14999961853027</c:v>
                </c:pt>
                <c:pt idx="2">
                  <c:v>23.35000038146973</c:v>
                </c:pt>
                <c:pt idx="3">
                  <c:v>24.5</c:v>
                </c:pt>
                <c:pt idx="4">
                  <c:v>26.0</c:v>
                </c:pt>
                <c:pt idx="5">
                  <c:v>30.20000076293945</c:v>
                </c:pt>
                <c:pt idx="6">
                  <c:v>44.65000152587891</c:v>
                </c:pt>
                <c:pt idx="7">
                  <c:v>40.29999923706055</c:v>
                </c:pt>
                <c:pt idx="8">
                  <c:v>31.55000114440918</c:v>
                </c:pt>
                <c:pt idx="9">
                  <c:v>24.80000114440918</c:v>
                </c:pt>
                <c:pt idx="10">
                  <c:v>24.0</c:v>
                </c:pt>
                <c:pt idx="11">
                  <c:v>22.75</c:v>
                </c:pt>
                <c:pt idx="12">
                  <c:v>26.39999961853027</c:v>
                </c:pt>
                <c:pt idx="13">
                  <c:v>24.10000038146973</c:v>
                </c:pt>
                <c:pt idx="14">
                  <c:v>22.35000038146973</c:v>
                </c:pt>
                <c:pt idx="15">
                  <c:v>23.39999961853027</c:v>
                </c:pt>
                <c:pt idx="16">
                  <c:v>24.0</c:v>
                </c:pt>
                <c:pt idx="17">
                  <c:v>26.95000076293945</c:v>
                </c:pt>
                <c:pt idx="18">
                  <c:v>44.45000076293945</c:v>
                </c:pt>
                <c:pt idx="19">
                  <c:v>40.70000076293945</c:v>
                </c:pt>
                <c:pt idx="20">
                  <c:v>30.05000114440918</c:v>
                </c:pt>
                <c:pt idx="21">
                  <c:v>26.45000076293945</c:v>
                </c:pt>
                <c:pt idx="22">
                  <c:v>21.80000114440918</c:v>
                </c:pt>
                <c:pt idx="23">
                  <c:v>22.45000076293945</c:v>
                </c:pt>
                <c:pt idx="24">
                  <c:v>24.64999961853027</c:v>
                </c:pt>
                <c:pt idx="25">
                  <c:v>24.10000038146973</c:v>
                </c:pt>
                <c:pt idx="26">
                  <c:v>22.5</c:v>
                </c:pt>
                <c:pt idx="27">
                  <c:v>22.89999961853027</c:v>
                </c:pt>
                <c:pt idx="28">
                  <c:v>23.05000114440918</c:v>
                </c:pt>
                <c:pt idx="29">
                  <c:v>26.0</c:v>
                </c:pt>
                <c:pt idx="30">
                  <c:v>42.20000076293945</c:v>
                </c:pt>
                <c:pt idx="31">
                  <c:v>39.65000152587891</c:v>
                </c:pt>
                <c:pt idx="32">
                  <c:v>29.85000038146973</c:v>
                </c:pt>
                <c:pt idx="33">
                  <c:v>25.35000038146973</c:v>
                </c:pt>
                <c:pt idx="34">
                  <c:v>22.95000076293945</c:v>
                </c:pt>
                <c:pt idx="35">
                  <c:v>22.80000114440918</c:v>
                </c:pt>
                <c:pt idx="36">
                  <c:v>25.70000076293945</c:v>
                </c:pt>
                <c:pt idx="37">
                  <c:v>25.10000038146973</c:v>
                </c:pt>
                <c:pt idx="38">
                  <c:v>22.35000038146973</c:v>
                </c:pt>
                <c:pt idx="39">
                  <c:v>22.55000114440918</c:v>
                </c:pt>
                <c:pt idx="40">
                  <c:v>23.80000114440918</c:v>
                </c:pt>
                <c:pt idx="41">
                  <c:v>24.80000114440918</c:v>
                </c:pt>
                <c:pt idx="42">
                  <c:v>41.60000228881836</c:v>
                </c:pt>
                <c:pt idx="43">
                  <c:v>38.95000076293945</c:v>
                </c:pt>
                <c:pt idx="44">
                  <c:v>29.85000038146973</c:v>
                </c:pt>
                <c:pt idx="45">
                  <c:v>24.60000038146973</c:v>
                </c:pt>
                <c:pt idx="46">
                  <c:v>22.75</c:v>
                </c:pt>
                <c:pt idx="47">
                  <c:v>22.64999961853027</c:v>
                </c:pt>
                <c:pt idx="48">
                  <c:v>24.55000114440918</c:v>
                </c:pt>
                <c:pt idx="49">
                  <c:v>24.14999961853027</c:v>
                </c:pt>
                <c:pt idx="50">
                  <c:v>21.0</c:v>
                </c:pt>
                <c:pt idx="51">
                  <c:v>22.60000038146973</c:v>
                </c:pt>
                <c:pt idx="52">
                  <c:v>22.89999961853027</c:v>
                </c:pt>
                <c:pt idx="53">
                  <c:v>26.10000038146973</c:v>
                </c:pt>
                <c:pt idx="54">
                  <c:v>42.5</c:v>
                </c:pt>
                <c:pt idx="55">
                  <c:v>39.40000152587891</c:v>
                </c:pt>
                <c:pt idx="56">
                  <c:v>29.95000076293945</c:v>
                </c:pt>
                <c:pt idx="57">
                  <c:v>24.75</c:v>
                </c:pt>
                <c:pt idx="58">
                  <c:v>22.75</c:v>
                </c:pt>
                <c:pt idx="59">
                  <c:v>22.60000038146973</c:v>
                </c:pt>
                <c:pt idx="60">
                  <c:v>25.14999961853027</c:v>
                </c:pt>
                <c:pt idx="61">
                  <c:v>24.64999961853027</c:v>
                </c:pt>
                <c:pt idx="62">
                  <c:v>21.85000038146973</c:v>
                </c:pt>
                <c:pt idx="63">
                  <c:v>22.75</c:v>
                </c:pt>
                <c:pt idx="64">
                  <c:v>23.20000076293945</c:v>
                </c:pt>
                <c:pt idx="65">
                  <c:v>26.20000076293945</c:v>
                </c:pt>
                <c:pt idx="66">
                  <c:v>43.5</c:v>
                </c:pt>
                <c:pt idx="67">
                  <c:v>40.40000152587891</c:v>
                </c:pt>
                <c:pt idx="68">
                  <c:v>30.39999961853027</c:v>
                </c:pt>
                <c:pt idx="69">
                  <c:v>26.64999961853027</c:v>
                </c:pt>
                <c:pt idx="70">
                  <c:v>23.75</c:v>
                </c:pt>
                <c:pt idx="71">
                  <c:v>24.0</c:v>
                </c:pt>
                <c:pt idx="72">
                  <c:v>26.60000038146973</c:v>
                </c:pt>
                <c:pt idx="73">
                  <c:v>25.14999961853027</c:v>
                </c:pt>
                <c:pt idx="74">
                  <c:v>22.64999961853027</c:v>
                </c:pt>
                <c:pt idx="75">
                  <c:v>23.95000076293945</c:v>
                </c:pt>
                <c:pt idx="76">
                  <c:v>24.30000114440918</c:v>
                </c:pt>
                <c:pt idx="77">
                  <c:v>26.80000114440918</c:v>
                </c:pt>
                <c:pt idx="78">
                  <c:v>44.45000076293945</c:v>
                </c:pt>
                <c:pt idx="79">
                  <c:v>41.79999923706055</c:v>
                </c:pt>
                <c:pt idx="80">
                  <c:v>32.60000228881836</c:v>
                </c:pt>
                <c:pt idx="81">
                  <c:v>28.85000038146973</c:v>
                </c:pt>
                <c:pt idx="82">
                  <c:v>23.85000038146973</c:v>
                </c:pt>
                <c:pt idx="83">
                  <c:v>23.89999961853027</c:v>
                </c:pt>
                <c:pt idx="84">
                  <c:v>27.60000038146973</c:v>
                </c:pt>
                <c:pt idx="85">
                  <c:v>26.10000038146973</c:v>
                </c:pt>
                <c:pt idx="86">
                  <c:v>24.0</c:v>
                </c:pt>
                <c:pt idx="87">
                  <c:v>25.25</c:v>
                </c:pt>
                <c:pt idx="88">
                  <c:v>25.39999961853027</c:v>
                </c:pt>
                <c:pt idx="89">
                  <c:v>27.45000076293945</c:v>
                </c:pt>
                <c:pt idx="90">
                  <c:v>45.75</c:v>
                </c:pt>
                <c:pt idx="91">
                  <c:v>43.29999923706055</c:v>
                </c:pt>
                <c:pt idx="92">
                  <c:v>29.60000038146973</c:v>
                </c:pt>
                <c:pt idx="93">
                  <c:v>26.64999961853027</c:v>
                </c:pt>
                <c:pt idx="94">
                  <c:v>25.0</c:v>
                </c:pt>
                <c:pt idx="95">
                  <c:v>25.05000114440918</c:v>
                </c:pt>
                <c:pt idx="96">
                  <c:v>28.60000038146973</c:v>
                </c:pt>
                <c:pt idx="97">
                  <c:v>27.20000076293945</c:v>
                </c:pt>
                <c:pt idx="98">
                  <c:v>24.45000076293945</c:v>
                </c:pt>
                <c:pt idx="99">
                  <c:v>26.20000076293945</c:v>
                </c:pt>
                <c:pt idx="100">
                  <c:v>26.05000114440918</c:v>
                </c:pt>
                <c:pt idx="101">
                  <c:v>27.35000038146973</c:v>
                </c:pt>
                <c:pt idx="102">
                  <c:v>51.29999923706055</c:v>
                </c:pt>
                <c:pt idx="103">
                  <c:v>46.95000076293945</c:v>
                </c:pt>
                <c:pt idx="104">
                  <c:v>34.65000152587891</c:v>
                </c:pt>
                <c:pt idx="105">
                  <c:v>30.55000114440918</c:v>
                </c:pt>
                <c:pt idx="106">
                  <c:v>25.14999961853027</c:v>
                </c:pt>
                <c:pt idx="107">
                  <c:v>25.89999961853027</c:v>
                </c:pt>
                <c:pt idx="108">
                  <c:v>28.45000076293945</c:v>
                </c:pt>
                <c:pt idx="109">
                  <c:v>27.80000114440918</c:v>
                </c:pt>
                <c:pt idx="110">
                  <c:v>25.95000076293945</c:v>
                </c:pt>
                <c:pt idx="111">
                  <c:v>26.39999961853027</c:v>
                </c:pt>
                <c:pt idx="112">
                  <c:v>26.60000038146973</c:v>
                </c:pt>
                <c:pt idx="113">
                  <c:v>31.55000114440918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5860104"/>
        <c:axId val="-2085047032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'basis gas price'!$D$1</c15:sqref>
                        </c15:formulaRef>
                      </c:ext>
                    </c:extLst>
                    <c:strCache>
                      <c:ptCount val="1"/>
                      <c:pt idx="0">
                        <c:v>TCOFixed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'basis gas price'!$D$2:$D$115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2.6349818706512451</c:v>
                      </c:pt>
                      <c:pt idx="1">
                        <c:v>2.6405181884765625</c:v>
                      </c:pt>
                      <c:pt idx="2">
                        <c:v>2.6051089763641357</c:v>
                      </c:pt>
                      <c:pt idx="3">
                        <c:v>2.6449544429779053</c:v>
                      </c:pt>
                      <c:pt idx="4">
                        <c:v>2.7996363639831543</c:v>
                      </c:pt>
                      <c:pt idx="5">
                        <c:v>3.05</c:v>
                      </c:pt>
                      <c:pt idx="6">
                        <c:v>3.173</c:v>
                      </c:pt>
                      <c:pt idx="7">
                        <c:v>3.149</c:v>
                      </c:pt>
                      <c:pt idx="8">
                        <c:v>3.101</c:v>
                      </c:pt>
                      <c:pt idx="9">
                        <c:v>2.859</c:v>
                      </c:pt>
                      <c:pt idx="10">
                        <c:v>2.7909999999999999</c:v>
                      </c:pt>
                      <c:pt idx="11">
                        <c:v>2.827</c:v>
                      </c:pt>
                      <c:pt idx="12">
                        <c:v>2.85</c:v>
                      </c:pt>
                      <c:pt idx="13">
                        <c:v>2.8525633811950684</c:v>
                      </c:pt>
                      <c:pt idx="14">
                        <c:v>2.7490184307098389</c:v>
                      </c:pt>
                      <c:pt idx="15">
                        <c:v>2.7784547805786133</c:v>
                      </c:pt>
                      <c:pt idx="16">
                        <c:v>2.8985090255737305</c:v>
                      </c:pt>
                      <c:pt idx="17">
                        <c:v>3.028</c:v>
                      </c:pt>
                      <c:pt idx="18">
                        <c:v>3.137</c:v>
                      </c:pt>
                      <c:pt idx="19">
                        <c:v>3.1030000000000002</c:v>
                      </c:pt>
                      <c:pt idx="20">
                        <c:v>3.0329999999999999</c:v>
                      </c:pt>
                      <c:pt idx="21">
                        <c:v>2.6659999999999999</c:v>
                      </c:pt>
                      <c:pt idx="22">
                        <c:v>2.6390000000000002</c:v>
                      </c:pt>
                      <c:pt idx="23">
                        <c:v>2.6619999999999999</c:v>
                      </c:pt>
                      <c:pt idx="24">
                        <c:v>2.617</c:v>
                      </c:pt>
                      <c:pt idx="25">
                        <c:v>2.601</c:v>
                      </c:pt>
                      <c:pt idx="26">
                        <c:v>2.5030000000000001</c:v>
                      </c:pt>
                      <c:pt idx="27">
                        <c:v>2.5220000000000002</c:v>
                      </c:pt>
                      <c:pt idx="28">
                        <c:v>2.71</c:v>
                      </c:pt>
                      <c:pt idx="29">
                        <c:v>2.8490000000000002</c:v>
                      </c:pt>
                      <c:pt idx="30">
                        <c:v>3.0190000000000001</c:v>
                      </c:pt>
                      <c:pt idx="31">
                        <c:v>2.9969999999999999</c:v>
                      </c:pt>
                      <c:pt idx="32">
                        <c:v>2.94</c:v>
                      </c:pt>
                      <c:pt idx="33">
                        <c:v>2.62</c:v>
                      </c:pt>
                      <c:pt idx="34">
                        <c:v>2.6160000000000001</c:v>
                      </c:pt>
                      <c:pt idx="35">
                        <c:v>2.6429999999999998</c:v>
                      </c:pt>
                      <c:pt idx="36">
                        <c:v>2.6040000000000001</c:v>
                      </c:pt>
                      <c:pt idx="37">
                        <c:v>2.5939999999999999</c:v>
                      </c:pt>
                      <c:pt idx="38">
                        <c:v>2.5070000000000001</c:v>
                      </c:pt>
                      <c:pt idx="39">
                        <c:v>2.5259999999999998</c:v>
                      </c:pt>
                      <c:pt idx="40">
                        <c:v>2.738</c:v>
                      </c:pt>
                      <c:pt idx="41">
                        <c:v>2.8810000000000002</c:v>
                      </c:pt>
                      <c:pt idx="42">
                        <c:v>3.028</c:v>
                      </c:pt>
                      <c:pt idx="43">
                        <c:v>3.0030000000000001</c:v>
                      </c:pt>
                      <c:pt idx="44">
                        <c:v>2.95</c:v>
                      </c:pt>
                      <c:pt idx="45">
                        <c:v>2.67</c:v>
                      </c:pt>
                      <c:pt idx="46">
                        <c:v>2.67</c:v>
                      </c:pt>
                      <c:pt idx="47">
                        <c:v>2.6989999999999998</c:v>
                      </c:pt>
                      <c:pt idx="48">
                        <c:v>2.6630000000000003</c:v>
                      </c:pt>
                      <c:pt idx="49">
                        <c:v>2.6680000000000001</c:v>
                      </c:pt>
                      <c:pt idx="50">
                        <c:v>2.5960000000000001</c:v>
                      </c:pt>
                      <c:pt idx="51">
                        <c:v>2.6310000000000002</c:v>
                      </c:pt>
                      <c:pt idx="52">
                        <c:v>2.8439999999999999</c:v>
                      </c:pt>
                      <c:pt idx="53">
                        <c:v>2.9870000000000001</c:v>
                      </c:pt>
                      <c:pt idx="54">
                        <c:v>3.133</c:v>
                      </c:pt>
                      <c:pt idx="55">
                        <c:v>3.121</c:v>
                      </c:pt>
                      <c:pt idx="56">
                        <c:v>3.0569999999999999</c:v>
                      </c:pt>
                      <c:pt idx="57">
                        <c:v>2.7970000000000002</c:v>
                      </c:pt>
                      <c:pt idx="58">
                        <c:v>2.798</c:v>
                      </c:pt>
                      <c:pt idx="59">
                        <c:v>2.827</c:v>
                      </c:pt>
                      <c:pt idx="60">
                        <c:v>2.7919999999999998</c:v>
                      </c:pt>
                      <c:pt idx="61">
                        <c:v>2.8040000000000003</c:v>
                      </c:pt>
                      <c:pt idx="62">
                        <c:v>2.7330000000000001</c:v>
                      </c:pt>
                      <c:pt idx="63">
                        <c:v>2.766</c:v>
                      </c:pt>
                      <c:pt idx="64">
                        <c:v>2.9849999999999999</c:v>
                      </c:pt>
                      <c:pt idx="65">
                        <c:v>3.13</c:v>
                      </c:pt>
                      <c:pt idx="66">
                        <c:v>3.2839999999999998</c:v>
                      </c:pt>
                      <c:pt idx="67">
                        <c:v>3.2690000000000001</c:v>
                      </c:pt>
                      <c:pt idx="68">
                        <c:v>3.2069999999999999</c:v>
                      </c:pt>
                      <c:pt idx="69">
                        <c:v>2.944</c:v>
                      </c:pt>
                      <c:pt idx="70">
                        <c:v>2.9459999999999997</c:v>
                      </c:pt>
                      <c:pt idx="71">
                        <c:v>2.9729999999999999</c:v>
                      </c:pt>
                      <c:pt idx="72">
                        <c:v>2.9379999999999997</c:v>
                      </c:pt>
                      <c:pt idx="73">
                        <c:v>2.95</c:v>
                      </c:pt>
                      <c:pt idx="74">
                        <c:v>2.8820000000000001</c:v>
                      </c:pt>
                      <c:pt idx="75">
                        <c:v>2.923</c:v>
                      </c:pt>
                      <c:pt idx="76">
                        <c:v>3.1509999999999998</c:v>
                      </c:pt>
                      <c:pt idx="77">
                        <c:v>3.2959999999999998</c:v>
                      </c:pt>
                      <c:pt idx="78">
                        <c:v>3.4510000000000001</c:v>
                      </c:pt>
                      <c:pt idx="79">
                        <c:v>3.4369999999999998</c:v>
                      </c:pt>
                      <c:pt idx="80">
                        <c:v>3.375</c:v>
                      </c:pt>
                      <c:pt idx="81">
                        <c:v>3.0950000000000002</c:v>
                      </c:pt>
                      <c:pt idx="82">
                        <c:v>3.0920000000000001</c:v>
                      </c:pt>
                      <c:pt idx="83">
                        <c:v>3.12</c:v>
                      </c:pt>
                      <c:pt idx="84">
                        <c:v>3.085</c:v>
                      </c:pt>
                      <c:pt idx="85">
                        <c:v>3.0979999999999999</c:v>
                      </c:pt>
                      <c:pt idx="86">
                        <c:v>3.0350000000000001</c:v>
                      </c:pt>
                      <c:pt idx="87">
                        <c:v>3.081</c:v>
                      </c:pt>
                      <c:pt idx="88">
                        <c:v>3.274</c:v>
                      </c:pt>
                      <c:pt idx="89">
                        <c:v>3.4239999999999999</c:v>
                      </c:pt>
                      <c:pt idx="90">
                        <c:v>3.6179999999999999</c:v>
                      </c:pt>
                      <c:pt idx="91">
                        <c:v>3.6040000000000001</c:v>
                      </c:pt>
                      <c:pt idx="92">
                        <c:v>3.5409999999999999</c:v>
                      </c:pt>
                      <c:pt idx="93">
                        <c:v>3.262</c:v>
                      </c:pt>
                      <c:pt idx="94">
                        <c:v>3.254</c:v>
                      </c:pt>
                      <c:pt idx="95">
                        <c:v>3.2810000000000001</c:v>
                      </c:pt>
                      <c:pt idx="96">
                        <c:v>3.254</c:v>
                      </c:pt>
                      <c:pt idx="97">
                        <c:v>3.2669999999999999</c:v>
                      </c:pt>
                      <c:pt idx="98">
                        <c:v>3.2050000000000001</c:v>
                      </c:pt>
                      <c:pt idx="99">
                        <c:v>3.2570000000000001</c:v>
                      </c:pt>
                      <c:pt idx="100">
                        <c:v>3.452</c:v>
                      </c:pt>
                      <c:pt idx="101">
                        <c:v>3.6019999999999999</c:v>
                      </c:pt>
                      <c:pt idx="102">
                        <c:v>3.7989999999999999</c:v>
                      </c:pt>
                      <c:pt idx="103">
                        <c:v>3.7869999999999999</c:v>
                      </c:pt>
                      <c:pt idx="104">
                        <c:v>3.7229999999999999</c:v>
                      </c:pt>
                      <c:pt idx="105">
                        <c:v>3.4350000000000001</c:v>
                      </c:pt>
                      <c:pt idx="106">
                        <c:v>3.4239999999999999</c:v>
                      </c:pt>
                      <c:pt idx="107">
                        <c:v>3.452</c:v>
                      </c:pt>
                      <c:pt idx="108">
                        <c:v>3.4209999999999998</c:v>
                      </c:pt>
                      <c:pt idx="109">
                        <c:v>3.4369999999999998</c:v>
                      </c:pt>
                      <c:pt idx="110">
                        <c:v>3.3769999999999998</c:v>
                      </c:pt>
                      <c:pt idx="111">
                        <c:v>3.4329999999999998</c:v>
                      </c:pt>
                      <c:pt idx="112">
                        <c:v>3.633</c:v>
                      </c:pt>
                      <c:pt idx="113">
                        <c:v>3.7919999999999998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price'!$E$1</c15:sqref>
                        </c15:formulaRef>
                      </c:ext>
                    </c:extLst>
                    <c:strCache>
                      <c:ptCount val="1"/>
                      <c:pt idx="0">
                        <c:v>DOMFixed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price'!$E$2:$E$115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1.8505250215530396</c:v>
                      </c:pt>
                      <c:pt idx="1">
                        <c:v>1.8780499696731567</c:v>
                      </c:pt>
                      <c:pt idx="2">
                        <c:v>1.7851248979568481</c:v>
                      </c:pt>
                      <c:pt idx="3">
                        <c:v>1.830299973487854</c:v>
                      </c:pt>
                      <c:pt idx="4">
                        <c:v>2.0680000782012939</c:v>
                      </c:pt>
                      <c:pt idx="5">
                        <c:v>2.371999979019165</c:v>
                      </c:pt>
                      <c:pt idx="6">
                        <c:v>2.5910000801086426</c:v>
                      </c:pt>
                      <c:pt idx="7">
                        <c:v>2.5949997901916504</c:v>
                      </c:pt>
                      <c:pt idx="8">
                        <c:v>2.4720001220703125</c:v>
                      </c:pt>
                      <c:pt idx="9">
                        <c:v>2.2869999408721924</c:v>
                      </c:pt>
                      <c:pt idx="10">
                        <c:v>2.1478750705718994</c:v>
                      </c:pt>
                      <c:pt idx="11">
                        <c:v>2.1596250534057617</c:v>
                      </c:pt>
                      <c:pt idx="12">
                        <c:v>2.2132000923156738</c:v>
                      </c:pt>
                      <c:pt idx="13">
                        <c:v>2.155949592590332</c:v>
                      </c:pt>
                      <c:pt idx="14">
                        <c:v>2.0378251075744629</c:v>
                      </c:pt>
                      <c:pt idx="15">
                        <c:v>2.0878002643585205</c:v>
                      </c:pt>
                      <c:pt idx="16">
                        <c:v>2.3361248970031738</c:v>
                      </c:pt>
                      <c:pt idx="17">
                        <c:v>2.5304250717163086</c:v>
                      </c:pt>
                      <c:pt idx="18">
                        <c:v>2.6901750564575195</c:v>
                      </c:pt>
                      <c:pt idx="19">
                        <c:v>2.6749000549316406</c:v>
                      </c:pt>
                      <c:pt idx="20">
                        <c:v>2.5298750400543213</c:v>
                      </c:pt>
                      <c:pt idx="21">
                        <c:v>2.3587002754211426</c:v>
                      </c:pt>
                      <c:pt idx="22">
                        <c:v>2.2458252906799316</c:v>
                      </c:pt>
                      <c:pt idx="23">
                        <c:v>2.2060501575469971</c:v>
                      </c:pt>
                      <c:pt idx="24">
                        <c:v>2.2990241050720215</c:v>
                      </c:pt>
                      <c:pt idx="25">
                        <c:v>2.1947941780090332</c:v>
                      </c:pt>
                      <c:pt idx="26">
                        <c:v>2.0665061473846436</c:v>
                      </c:pt>
                      <c:pt idx="27">
                        <c:v>2.1028516292572021</c:v>
                      </c:pt>
                      <c:pt idx="28">
                        <c:v>2.2865445613861084</c:v>
                      </c:pt>
                      <c:pt idx="29">
                        <c:v>2.4909563064575195</c:v>
                      </c:pt>
                      <c:pt idx="30">
                        <c:v>2.663881778717041</c:v>
                      </c:pt>
                      <c:pt idx="31">
                        <c:v>2.6464874744415283</c:v>
                      </c:pt>
                      <c:pt idx="32">
                        <c:v>2.5095560550689697</c:v>
                      </c:pt>
                      <c:pt idx="33">
                        <c:v>2.399930477142334</c:v>
                      </c:pt>
                      <c:pt idx="34">
                        <c:v>2.3252344131469727</c:v>
                      </c:pt>
                      <c:pt idx="35">
                        <c:v>2.2567167282104492</c:v>
                      </c:pt>
                      <c:pt idx="36">
                        <c:v>2.2857298851013184</c:v>
                      </c:pt>
                      <c:pt idx="37">
                        <c:v>2.240443229675293</c:v>
                      </c:pt>
                      <c:pt idx="38">
                        <c:v>2.1518349647521973</c:v>
                      </c:pt>
                      <c:pt idx="39">
                        <c:v>2.1729607582092285</c:v>
                      </c:pt>
                      <c:pt idx="40">
                        <c:v>2.3735485076904297</c:v>
                      </c:pt>
                      <c:pt idx="41">
                        <c:v>2.5594251155853271</c:v>
                      </c:pt>
                      <c:pt idx="42">
                        <c:v>2.7550387382507324</c:v>
                      </c:pt>
                      <c:pt idx="43">
                        <c:v>2.7578670978546143</c:v>
                      </c:pt>
                      <c:pt idx="44">
                        <c:v>2.5822563171386719</c:v>
                      </c:pt>
                      <c:pt idx="45">
                        <c:v>2.5513331890106201</c:v>
                      </c:pt>
                      <c:pt idx="46">
                        <c:v>2.4688682556152344</c:v>
                      </c:pt>
                      <c:pt idx="47">
                        <c:v>2.3865897655487061</c:v>
                      </c:pt>
                      <c:pt idx="48">
                        <c:v>2.3660533428192139</c:v>
                      </c:pt>
                      <c:pt idx="49">
                        <c:v>2.3709673881530762</c:v>
                      </c:pt>
                      <c:pt idx="50">
                        <c:v>2.2449855804443359</c:v>
                      </c:pt>
                      <c:pt idx="51">
                        <c:v>2.2782630920410156</c:v>
                      </c:pt>
                      <c:pt idx="52">
                        <c:v>2.5412306785583496</c:v>
                      </c:pt>
                      <c:pt idx="53">
                        <c:v>2.7379460334777832</c:v>
                      </c:pt>
                      <c:pt idx="54">
                        <c:v>2.8800885677337646</c:v>
                      </c:pt>
                      <c:pt idx="55">
                        <c:v>2.8686671257019043</c:v>
                      </c:pt>
                      <c:pt idx="56">
                        <c:v>2.6943063735961914</c:v>
                      </c:pt>
                      <c:pt idx="57">
                        <c:v>2.6783831119537354</c:v>
                      </c:pt>
                      <c:pt idx="58">
                        <c:v>2.5981683731079102</c:v>
                      </c:pt>
                      <c:pt idx="59">
                        <c:v>2.5196394920349121</c:v>
                      </c:pt>
                      <c:pt idx="60">
                        <c:v>2.4976034164428711</c:v>
                      </c:pt>
                      <c:pt idx="61">
                        <c:v>2.5095176696777344</c:v>
                      </c:pt>
                      <c:pt idx="62">
                        <c:v>2.3760354518890381</c:v>
                      </c:pt>
                      <c:pt idx="63">
                        <c:v>2.4158129692077637</c:v>
                      </c:pt>
                      <c:pt idx="64">
                        <c:v>2.6482806205749512</c:v>
                      </c:pt>
                      <c:pt idx="65">
                        <c:v>2.8682460784912109</c:v>
                      </c:pt>
                      <c:pt idx="66">
                        <c:v>3.0017199516296387</c:v>
                      </c:pt>
                      <c:pt idx="67">
                        <c:v>3.0352983474731445</c:v>
                      </c:pt>
                      <c:pt idx="68">
                        <c:v>2.8659374713897705</c:v>
                      </c:pt>
                      <c:pt idx="69">
                        <c:v>2.7550144195556641</c:v>
                      </c:pt>
                      <c:pt idx="70">
                        <c:v>2.7697997093200684</c:v>
                      </c:pt>
                      <c:pt idx="71">
                        <c:v>2.6852710247039795</c:v>
                      </c:pt>
                      <c:pt idx="72">
                        <c:v>2.6482343673706055</c:v>
                      </c:pt>
                      <c:pt idx="73">
                        <c:v>2.6601488590240479</c:v>
                      </c:pt>
                      <c:pt idx="74">
                        <c:v>2.5371668338775635</c:v>
                      </c:pt>
                      <c:pt idx="75">
                        <c:v>2.5874443054199219</c:v>
                      </c:pt>
                      <c:pt idx="76">
                        <c:v>2.8906619548797607</c:v>
                      </c:pt>
                      <c:pt idx="77">
                        <c:v>3.0631275177001953</c:v>
                      </c:pt>
                      <c:pt idx="78">
                        <c:v>3.1761276721954346</c:v>
                      </c:pt>
                      <c:pt idx="79">
                        <c:v>3.179706335067749</c:v>
                      </c:pt>
                      <c:pt idx="80">
                        <c:v>3.0178451538085938</c:v>
                      </c:pt>
                      <c:pt idx="81">
                        <c:v>3.0069224834442139</c:v>
                      </c:pt>
                      <c:pt idx="82">
                        <c:v>2.9189574718475342</c:v>
                      </c:pt>
                      <c:pt idx="83">
                        <c:v>2.8344287872314453</c:v>
                      </c:pt>
                      <c:pt idx="84">
                        <c:v>2.8061423301696777</c:v>
                      </c:pt>
                      <c:pt idx="85">
                        <c:v>2.8190567493438721</c:v>
                      </c:pt>
                      <c:pt idx="86">
                        <c:v>2.7010746002197266</c:v>
                      </c:pt>
                      <c:pt idx="87">
                        <c:v>2.7513523101806641</c:v>
                      </c:pt>
                      <c:pt idx="88">
                        <c:v>3.0538196563720703</c:v>
                      </c:pt>
                      <c:pt idx="89">
                        <c:v>3.2362849712371826</c:v>
                      </c:pt>
                      <c:pt idx="90">
                        <c:v>3.3547255992889404</c:v>
                      </c:pt>
                      <c:pt idx="91">
                        <c:v>3.3320541381835937</c:v>
                      </c:pt>
                      <c:pt idx="92">
                        <c:v>3.1764430999755859</c:v>
                      </c:pt>
                      <c:pt idx="93">
                        <c:v>3.2117702960968018</c:v>
                      </c:pt>
                      <c:pt idx="94">
                        <c:v>3.0725555419921875</c:v>
                      </c:pt>
                      <c:pt idx="95">
                        <c:v>2.989276647567749</c:v>
                      </c:pt>
                      <c:pt idx="96">
                        <c:v>2.9792404174804687</c:v>
                      </c:pt>
                      <c:pt idx="97">
                        <c:v>2.992154598236084</c:v>
                      </c:pt>
                      <c:pt idx="98">
                        <c:v>2.8761725425720215</c:v>
                      </c:pt>
                      <c:pt idx="99">
                        <c:v>2.9264500141143799</c:v>
                      </c:pt>
                      <c:pt idx="100">
                        <c:v>3.2234175205230713</c:v>
                      </c:pt>
                      <c:pt idx="101">
                        <c:v>3.4271330833435059</c:v>
                      </c:pt>
                      <c:pt idx="102">
                        <c:v>3.5282449722290039</c:v>
                      </c:pt>
                      <c:pt idx="103">
                        <c:v>3.508573055267334</c:v>
                      </c:pt>
                      <c:pt idx="104">
                        <c:v>3.3509624004364014</c:v>
                      </c:pt>
                      <c:pt idx="105">
                        <c:v>3.3782894611358643</c:v>
                      </c:pt>
                      <c:pt idx="106">
                        <c:v>3.235074520111084</c:v>
                      </c:pt>
                      <c:pt idx="107">
                        <c:v>3.1527957916259766</c:v>
                      </c:pt>
                      <c:pt idx="108">
                        <c:v>3.1397593021392822</c:v>
                      </c:pt>
                      <c:pt idx="109">
                        <c:v>3.1546738147735596</c:v>
                      </c:pt>
                      <c:pt idx="110">
                        <c:v>3.0406918525695801</c:v>
                      </c:pt>
                      <c:pt idx="111">
                        <c:v>3.0959692001342773</c:v>
                      </c:pt>
                      <c:pt idx="112">
                        <c:v>3.3979368209838867</c:v>
                      </c:pt>
                      <c:pt idx="113">
                        <c:v>3.6096525192260742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price'!$F$1</c15:sqref>
                        </c15:formulaRef>
                      </c:ext>
                    </c:extLst>
                    <c:strCache>
                      <c:ptCount val="1"/>
                      <c:pt idx="0">
                        <c:v>TETM3Fixed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price'!$F$2:$F$115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2.0451188087463379</c:v>
                      </c:pt>
                      <c:pt idx="1">
                        <c:v>2.0664176940917969</c:v>
                      </c:pt>
                      <c:pt idx="2">
                        <c:v>1.8680363893508911</c:v>
                      </c:pt>
                      <c:pt idx="3">
                        <c:v>1.9527908563613892</c:v>
                      </c:pt>
                      <c:pt idx="4">
                        <c:v>2.4730453491210937</c:v>
                      </c:pt>
                      <c:pt idx="5">
                        <c:v>3.6008999347686768</c:v>
                      </c:pt>
                      <c:pt idx="6">
                        <c:v>5.841972827911377</c:v>
                      </c:pt>
                      <c:pt idx="7">
                        <c:v>5.7669363021850586</c:v>
                      </c:pt>
                      <c:pt idx="8">
                        <c:v>3.3596000671386719</c:v>
                      </c:pt>
                      <c:pt idx="9">
                        <c:v>2.4239091873168945</c:v>
                      </c:pt>
                      <c:pt idx="10">
                        <c:v>2.2806591987609863</c:v>
                      </c:pt>
                      <c:pt idx="11">
                        <c:v>2.3139274120330811</c:v>
                      </c:pt>
                      <c:pt idx="12">
                        <c:v>2.4202954769134521</c:v>
                      </c:pt>
                      <c:pt idx="13">
                        <c:v>2.3585224151611328</c:v>
                      </c:pt>
                      <c:pt idx="14">
                        <c:v>2.1682274341583252</c:v>
                      </c:pt>
                      <c:pt idx="15">
                        <c:v>2.2680456638336182</c:v>
                      </c:pt>
                      <c:pt idx="16">
                        <c:v>2.7301726341247559</c:v>
                      </c:pt>
                      <c:pt idx="17">
                        <c:v>3.6201272010803223</c:v>
                      </c:pt>
                      <c:pt idx="18">
                        <c:v>5.6935634613037109</c:v>
                      </c:pt>
                      <c:pt idx="19">
                        <c:v>5.5832452774047852</c:v>
                      </c:pt>
                      <c:pt idx="20">
                        <c:v>3.1182546615600586</c:v>
                      </c:pt>
                      <c:pt idx="21">
                        <c:v>2.5119092464447021</c:v>
                      </c:pt>
                      <c:pt idx="22">
                        <c:v>2.3188185691833496</c:v>
                      </c:pt>
                      <c:pt idx="23">
                        <c:v>2.3428182601928711</c:v>
                      </c:pt>
                      <c:pt idx="24">
                        <c:v>2.5964412689208984</c:v>
                      </c:pt>
                      <c:pt idx="25">
                        <c:v>2.5309007167816162</c:v>
                      </c:pt>
                      <c:pt idx="26">
                        <c:v>2.1020779609680176</c:v>
                      </c:pt>
                      <c:pt idx="27">
                        <c:v>2.2106723785400391</c:v>
                      </c:pt>
                      <c:pt idx="28">
                        <c:v>2.6610639095306396</c:v>
                      </c:pt>
                      <c:pt idx="29">
                        <c:v>3.4355635643005371</c:v>
                      </c:pt>
                      <c:pt idx="30">
                        <c:v>5.4966959953308105</c:v>
                      </c:pt>
                      <c:pt idx="31">
                        <c:v>5.3593940734863281</c:v>
                      </c:pt>
                      <c:pt idx="32">
                        <c:v>2.9784986972808838</c:v>
                      </c:pt>
                      <c:pt idx="33">
                        <c:v>2.5195682048797607</c:v>
                      </c:pt>
                      <c:pt idx="34">
                        <c:v>2.3327503204345703</c:v>
                      </c:pt>
                      <c:pt idx="35">
                        <c:v>2.3621366024017334</c:v>
                      </c:pt>
                      <c:pt idx="36">
                        <c:v>2.6296634674072266</c:v>
                      </c:pt>
                      <c:pt idx="37">
                        <c:v>2.5613186359405518</c:v>
                      </c:pt>
                      <c:pt idx="38">
                        <c:v>2.1443276405334473</c:v>
                      </c:pt>
                      <c:pt idx="39">
                        <c:v>2.2525777816772461</c:v>
                      </c:pt>
                      <c:pt idx="40">
                        <c:v>2.6349663734436035</c:v>
                      </c:pt>
                      <c:pt idx="41">
                        <c:v>3.4516470432281494</c:v>
                      </c:pt>
                      <c:pt idx="42">
                        <c:v>5.5040140151977539</c:v>
                      </c:pt>
                      <c:pt idx="43">
                        <c:v>5.3371667861938477</c:v>
                      </c:pt>
                      <c:pt idx="44">
                        <c:v>2.9906349182128906</c:v>
                      </c:pt>
                      <c:pt idx="45">
                        <c:v>2.599886417388916</c:v>
                      </c:pt>
                      <c:pt idx="46">
                        <c:v>2.4258863925933838</c:v>
                      </c:pt>
                      <c:pt idx="47">
                        <c:v>2.457273006439209</c:v>
                      </c:pt>
                      <c:pt idx="48">
                        <c:v>2.723527193069458</c:v>
                      </c:pt>
                      <c:pt idx="49">
                        <c:v>2.6701822280883789</c:v>
                      </c:pt>
                      <c:pt idx="50">
                        <c:v>2.2661914825439453</c:v>
                      </c:pt>
                      <c:pt idx="51">
                        <c:v>2.3904414176940918</c:v>
                      </c:pt>
                      <c:pt idx="52">
                        <c:v>2.7182846069335937</c:v>
                      </c:pt>
                      <c:pt idx="53">
                        <c:v>3.5508742332458496</c:v>
                      </c:pt>
                      <c:pt idx="54">
                        <c:v>5.6222047805786133</c:v>
                      </c:pt>
                      <c:pt idx="55">
                        <c:v>5.4973044395446777</c:v>
                      </c:pt>
                      <c:pt idx="56">
                        <c:v>3.0564446449279785</c:v>
                      </c:pt>
                      <c:pt idx="57">
                        <c:v>2.7620882987976074</c:v>
                      </c:pt>
                      <c:pt idx="58">
                        <c:v>2.5859711170196533</c:v>
                      </c:pt>
                      <c:pt idx="59">
                        <c:v>2.6175360679626465</c:v>
                      </c:pt>
                      <c:pt idx="60">
                        <c:v>2.8840680122375488</c:v>
                      </c:pt>
                      <c:pt idx="61">
                        <c:v>2.8381736278533936</c:v>
                      </c:pt>
                      <c:pt idx="62">
                        <c:v>2.4354889392852783</c:v>
                      </c:pt>
                      <c:pt idx="63">
                        <c:v>2.5581986904144287</c:v>
                      </c:pt>
                      <c:pt idx="64">
                        <c:v>2.8799335956573486</c:v>
                      </c:pt>
                      <c:pt idx="65">
                        <c:v>3.6889145374298096</c:v>
                      </c:pt>
                      <c:pt idx="66">
                        <c:v>5.7199802398681641</c:v>
                      </c:pt>
                      <c:pt idx="67">
                        <c:v>5.5996255874633789</c:v>
                      </c:pt>
                      <c:pt idx="68">
                        <c:v>3.256493091583252</c:v>
                      </c:pt>
                      <c:pt idx="69">
                        <c:v>2.8985004425048828</c:v>
                      </c:pt>
                      <c:pt idx="70">
                        <c:v>2.7223830223083496</c:v>
                      </c:pt>
                      <c:pt idx="71">
                        <c:v>2.7529480457305908</c:v>
                      </c:pt>
                      <c:pt idx="72">
                        <c:v>3.0194799900054932</c:v>
                      </c:pt>
                      <c:pt idx="73">
                        <c:v>2.9735856056213379</c:v>
                      </c:pt>
                      <c:pt idx="74">
                        <c:v>2.5739011764526367</c:v>
                      </c:pt>
                      <c:pt idx="75">
                        <c:v>2.7046108245849609</c:v>
                      </c:pt>
                      <c:pt idx="76">
                        <c:v>3.0419819355010986</c:v>
                      </c:pt>
                      <c:pt idx="77">
                        <c:v>3.8532357215881348</c:v>
                      </c:pt>
                      <c:pt idx="78">
                        <c:v>5.8888788223266602</c:v>
                      </c:pt>
                      <c:pt idx="79">
                        <c:v>5.7662515640258789</c:v>
                      </c:pt>
                      <c:pt idx="80">
                        <c:v>3.4163005352020264</c:v>
                      </c:pt>
                      <c:pt idx="81">
                        <c:v>3.0505807399749756</c:v>
                      </c:pt>
                      <c:pt idx="82">
                        <c:v>2.8704633712768555</c:v>
                      </c:pt>
                      <c:pt idx="83">
                        <c:v>2.9010283946990967</c:v>
                      </c:pt>
                      <c:pt idx="84">
                        <c:v>3.167560338973999</c:v>
                      </c:pt>
                      <c:pt idx="85">
                        <c:v>3.1226658821105957</c:v>
                      </c:pt>
                      <c:pt idx="86">
                        <c:v>2.7279815673828125</c:v>
                      </c:pt>
                      <c:pt idx="87">
                        <c:v>2.8636910915374756</c:v>
                      </c:pt>
                      <c:pt idx="88">
                        <c:v>3.1881532669067383</c:v>
                      </c:pt>
                      <c:pt idx="89">
                        <c:v>4.0089521408081055</c:v>
                      </c:pt>
                      <c:pt idx="90">
                        <c:v>6.534914493560791</c:v>
                      </c:pt>
                      <c:pt idx="91">
                        <c:v>6.3531961441040039</c:v>
                      </c:pt>
                      <c:pt idx="92">
                        <c:v>3.5918817520141602</c:v>
                      </c:pt>
                      <c:pt idx="93">
                        <c:v>3.2216165065765381</c:v>
                      </c:pt>
                      <c:pt idx="94">
                        <c:v>3.0364992618560791</c:v>
                      </c:pt>
                      <c:pt idx="95">
                        <c:v>3.0670640468597412</c:v>
                      </c:pt>
                      <c:pt idx="96">
                        <c:v>3.3405961990356445</c:v>
                      </c:pt>
                      <c:pt idx="97">
                        <c:v>3.2957017421722412</c:v>
                      </c:pt>
                      <c:pt idx="98">
                        <c:v>2.9030170440673828</c:v>
                      </c:pt>
                      <c:pt idx="99">
                        <c:v>3.0437266826629639</c:v>
                      </c:pt>
                      <c:pt idx="100">
                        <c:v>3.3270070552825928</c:v>
                      </c:pt>
                      <c:pt idx="101">
                        <c:v>4.1046247482299805</c:v>
                      </c:pt>
                      <c:pt idx="102">
                        <c:v>6.7242698669433594</c:v>
                      </c:pt>
                      <c:pt idx="103">
                        <c:v>6.5455513000488281</c:v>
                      </c:pt>
                      <c:pt idx="104">
                        <c:v>3.7822372913360596</c:v>
                      </c:pt>
                      <c:pt idx="105">
                        <c:v>3.4039719104766846</c:v>
                      </c:pt>
                      <c:pt idx="106">
                        <c:v>3.2148547172546387</c:v>
                      </c:pt>
                      <c:pt idx="107">
                        <c:v>3.2464194297790527</c:v>
                      </c:pt>
                      <c:pt idx="108">
                        <c:v>3.516951322555542</c:v>
                      </c:pt>
                      <c:pt idx="109">
                        <c:v>3.4740571975708008</c:v>
                      </c:pt>
                      <c:pt idx="110">
                        <c:v>3.0833725929260254</c:v>
                      </c:pt>
                      <c:pt idx="111">
                        <c:v>3.2290821075439453</c:v>
                      </c:pt>
                      <c:pt idx="112">
                        <c:v>3.5173623561859131</c:v>
                      </c:pt>
                      <c:pt idx="113">
                        <c:v>4.3029799461364746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price'!$G$1</c15:sqref>
                        </c15:formulaRef>
                      </c:ext>
                    </c:extLst>
                    <c:strCache>
                      <c:ptCount val="1"/>
                      <c:pt idx="0">
                        <c:v>Trans6NNYFixed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price'!$G$2:$G$115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2.274</c:v>
                      </c:pt>
                      <c:pt idx="1">
                        <c:v>2.2999999999999998</c:v>
                      </c:pt>
                      <c:pt idx="2">
                        <c:v>1.996</c:v>
                      </c:pt>
                      <c:pt idx="3">
                        <c:v>2.0780909061431885</c:v>
                      </c:pt>
                      <c:pt idx="4">
                        <c:v>2.8078546524047852</c:v>
                      </c:pt>
                      <c:pt idx="5">
                        <c:v>4.1520000000000001</c:v>
                      </c:pt>
                      <c:pt idx="6">
                        <c:v>6.8840000000000003</c:v>
                      </c:pt>
                      <c:pt idx="7">
                        <c:v>6.859</c:v>
                      </c:pt>
                      <c:pt idx="8">
                        <c:v>3.6630000000000003</c:v>
                      </c:pt>
                      <c:pt idx="9">
                        <c:v>2.7810000000000001</c:v>
                      </c:pt>
                      <c:pt idx="10">
                        <c:v>2.665</c:v>
                      </c:pt>
                      <c:pt idx="11">
                        <c:v>2.6550000000000002</c:v>
                      </c:pt>
                      <c:pt idx="12">
                        <c:v>2.7504091262817383</c:v>
                      </c:pt>
                      <c:pt idx="13">
                        <c:v>2.71</c:v>
                      </c:pt>
                      <c:pt idx="14">
                        <c:v>2.544</c:v>
                      </c:pt>
                      <c:pt idx="15">
                        <c:v>2.6160000000000001</c:v>
                      </c:pt>
                      <c:pt idx="16">
                        <c:v>2.8810000000000002</c:v>
                      </c:pt>
                      <c:pt idx="17">
                        <c:v>4.0019999999999998</c:v>
                      </c:pt>
                      <c:pt idx="18">
                        <c:v>6.7789999999999999</c:v>
                      </c:pt>
                      <c:pt idx="19">
                        <c:v>6.7119999999999997</c:v>
                      </c:pt>
                      <c:pt idx="20">
                        <c:v>3.3929999999999998</c:v>
                      </c:pt>
                      <c:pt idx="21">
                        <c:v>2.669</c:v>
                      </c:pt>
                      <c:pt idx="22">
                        <c:v>2.5609999999999999</c:v>
                      </c:pt>
                      <c:pt idx="23">
                        <c:v>2.5629999999999997</c:v>
                      </c:pt>
                      <c:pt idx="24">
                        <c:v>2.65</c:v>
                      </c:pt>
                      <c:pt idx="25">
                        <c:v>2.62</c:v>
                      </c:pt>
                      <c:pt idx="26">
                        <c:v>2.4729999999999999</c:v>
                      </c:pt>
                      <c:pt idx="27">
                        <c:v>2.5300000000000002</c:v>
                      </c:pt>
                      <c:pt idx="28">
                        <c:v>2.7549999999999999</c:v>
                      </c:pt>
                      <c:pt idx="29">
                        <c:v>3.81</c:v>
                      </c:pt>
                      <c:pt idx="30">
                        <c:v>6.5</c:v>
                      </c:pt>
                      <c:pt idx="31">
                        <c:v>6.4370000000000003</c:v>
                      </c:pt>
                      <c:pt idx="32">
                        <c:v>3.2589999999999999</c:v>
                      </c:pt>
                      <c:pt idx="33">
                        <c:v>2.6419999999999999</c:v>
                      </c:pt>
                      <c:pt idx="34">
                        <c:v>2.5569999999999999</c:v>
                      </c:pt>
                      <c:pt idx="35">
                        <c:v>2.5649999999999999</c:v>
                      </c:pt>
                      <c:pt idx="36">
                        <c:v>2.6509999999999998</c:v>
                      </c:pt>
                      <c:pt idx="37">
                        <c:v>2.63</c:v>
                      </c:pt>
                      <c:pt idx="38">
                        <c:v>2.5049999999999999</c:v>
                      </c:pt>
                      <c:pt idx="39">
                        <c:v>2.5590000000000002</c:v>
                      </c:pt>
                      <c:pt idx="40">
                        <c:v>2.7989999999999999</c:v>
                      </c:pt>
                      <c:pt idx="41">
                        <c:v>3.6480000000000001</c:v>
                      </c:pt>
                      <c:pt idx="42">
                        <c:v>6.5259999999999998</c:v>
                      </c:pt>
                      <c:pt idx="43">
                        <c:v>6.4429999999999996</c:v>
                      </c:pt>
                      <c:pt idx="44">
                        <c:v>3.3</c:v>
                      </c:pt>
                      <c:pt idx="45">
                        <c:v>2.6930000000000001</c:v>
                      </c:pt>
                      <c:pt idx="46">
                        <c:v>2.6059999999999999</c:v>
                      </c:pt>
                      <c:pt idx="47">
                        <c:v>2.63</c:v>
                      </c:pt>
                      <c:pt idx="48">
                        <c:v>2.7410000000000001</c:v>
                      </c:pt>
                      <c:pt idx="49">
                        <c:v>2.7279999999999998</c:v>
                      </c:pt>
                      <c:pt idx="50">
                        <c:v>2.577</c:v>
                      </c:pt>
                      <c:pt idx="51">
                        <c:v>2.6470000000000002</c:v>
                      </c:pt>
                      <c:pt idx="52">
                        <c:v>2.875</c:v>
                      </c:pt>
                      <c:pt idx="53">
                        <c:v>3.7250000000000001</c:v>
                      </c:pt>
                      <c:pt idx="54">
                        <c:v>6.6120000000000001</c:v>
                      </c:pt>
                      <c:pt idx="55">
                        <c:v>6.5519999999999996</c:v>
                      </c:pt>
                      <c:pt idx="56">
                        <c:v>3.387</c:v>
                      </c:pt>
                      <c:pt idx="57">
                        <c:v>2.843</c:v>
                      </c:pt>
                      <c:pt idx="58">
                        <c:v>2.7549999999999999</c:v>
                      </c:pt>
                      <c:pt idx="59">
                        <c:v>2.7789999999999999</c:v>
                      </c:pt>
                      <c:pt idx="60">
                        <c:v>2.8919999999999999</c:v>
                      </c:pt>
                      <c:pt idx="61">
                        <c:v>2.8860000000000001</c:v>
                      </c:pt>
                      <c:pt idx="62">
                        <c:v>2.734</c:v>
                      </c:pt>
                      <c:pt idx="63">
                        <c:v>2.8029999999999999</c:v>
                      </c:pt>
                      <c:pt idx="64">
                        <c:v>3.0329999999999999</c:v>
                      </c:pt>
                      <c:pt idx="65">
                        <c:v>3.8839999999999999</c:v>
                      </c:pt>
                      <c:pt idx="66">
                        <c:v>6.7679999999999998</c:v>
                      </c:pt>
                      <c:pt idx="67">
                        <c:v>6.7080000000000002</c:v>
                      </c:pt>
                      <c:pt idx="68">
                        <c:v>3.5430000000000001</c:v>
                      </c:pt>
                      <c:pt idx="69">
                        <c:v>2.9969999999999999</c:v>
                      </c:pt>
                      <c:pt idx="70">
                        <c:v>2.91</c:v>
                      </c:pt>
                      <c:pt idx="71">
                        <c:v>2.9329999999999998</c:v>
                      </c:pt>
                      <c:pt idx="72">
                        <c:v>3.0449999999999999</c:v>
                      </c:pt>
                      <c:pt idx="73">
                        <c:v>3.0390000000000001</c:v>
                      </c:pt>
                      <c:pt idx="74">
                        <c:v>2.891</c:v>
                      </c:pt>
                      <c:pt idx="75">
                        <c:v>2.968</c:v>
                      </c:pt>
                      <c:pt idx="76">
                        <c:v>3.1920000000000002</c:v>
                      </c:pt>
                      <c:pt idx="77">
                        <c:v>4.0439999999999996</c:v>
                      </c:pt>
                      <c:pt idx="78">
                        <c:v>6.9390000000000001</c:v>
                      </c:pt>
                      <c:pt idx="79">
                        <c:v>6.88</c:v>
                      </c:pt>
                      <c:pt idx="80">
                        <c:v>3.6949999999999998</c:v>
                      </c:pt>
                      <c:pt idx="81">
                        <c:v>3.1459999999999999</c:v>
                      </c:pt>
                      <c:pt idx="82">
                        <c:v>3.0409999999999999</c:v>
                      </c:pt>
                      <c:pt idx="83">
                        <c:v>3.0630000000000002</c:v>
                      </c:pt>
                      <c:pt idx="84">
                        <c:v>3.1760000000000002</c:v>
                      </c:pt>
                      <c:pt idx="85">
                        <c:v>3.1709999999999998</c:v>
                      </c:pt>
                      <c:pt idx="86">
                        <c:v>3.0270000000000001</c:v>
                      </c:pt>
                      <c:pt idx="87">
                        <c:v>3.11</c:v>
                      </c:pt>
                      <c:pt idx="88">
                        <c:v>3.5060000000000002</c:v>
                      </c:pt>
                      <c:pt idx="89">
                        <c:v>4.2140000000000004</c:v>
                      </c:pt>
                      <c:pt idx="90">
                        <c:v>7.1139999999999999</c:v>
                      </c:pt>
                      <c:pt idx="91">
                        <c:v>7.0549999999999997</c:v>
                      </c:pt>
                      <c:pt idx="92">
                        <c:v>3.871</c:v>
                      </c:pt>
                      <c:pt idx="93">
                        <c:v>3.3210000000000002</c:v>
                      </c:pt>
                      <c:pt idx="94">
                        <c:v>3.2109999999999999</c:v>
                      </c:pt>
                      <c:pt idx="95">
                        <c:v>3.2330000000000001</c:v>
                      </c:pt>
                      <c:pt idx="96">
                        <c:v>3.3540000000000001</c:v>
                      </c:pt>
                      <c:pt idx="97">
                        <c:v>3.3490000000000002</c:v>
                      </c:pt>
                      <c:pt idx="98">
                        <c:v>3.206</c:v>
                      </c:pt>
                      <c:pt idx="99">
                        <c:v>3.294</c:v>
                      </c:pt>
                      <c:pt idx="100">
                        <c:v>3.6920000000000002</c:v>
                      </c:pt>
                      <c:pt idx="101">
                        <c:v>4.4000000000000004</c:v>
                      </c:pt>
                      <c:pt idx="102">
                        <c:v>7.298</c:v>
                      </c:pt>
                      <c:pt idx="103">
                        <c:v>7.2409999999999997</c:v>
                      </c:pt>
                      <c:pt idx="104">
                        <c:v>4.0549999999999997</c:v>
                      </c:pt>
                      <c:pt idx="105">
                        <c:v>3.4969999999999999</c:v>
                      </c:pt>
                      <c:pt idx="106">
                        <c:v>3.383</c:v>
                      </c:pt>
                      <c:pt idx="107">
                        <c:v>3.407</c:v>
                      </c:pt>
                      <c:pt idx="108">
                        <c:v>3.524</c:v>
                      </c:pt>
                      <c:pt idx="109">
                        <c:v>3.5209999999999999</c:v>
                      </c:pt>
                      <c:pt idx="110">
                        <c:v>3.3810000000000002</c:v>
                      </c:pt>
                      <c:pt idx="111">
                        <c:v>3.4729999999999999</c:v>
                      </c:pt>
                      <c:pt idx="112">
                        <c:v>3.8769999999999998</c:v>
                      </c:pt>
                      <c:pt idx="113">
                        <c:v>4.5919999999999996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-2085860104"/>
        <c:scaling>
          <c:orientation val="minMax"/>
        </c:scaling>
        <c:delete val="0"/>
        <c:axPos val="b"/>
        <c:numFmt formatCode="m/d/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5047032"/>
        <c:crosses val="autoZero"/>
        <c:auto val="1"/>
        <c:lblAlgn val="ctr"/>
        <c:lblOffset val="100"/>
        <c:noMultiLvlLbl val="0"/>
      </c:catAx>
      <c:valAx>
        <c:axId val="-2085047032"/>
        <c:scaling>
          <c:orientation val="minMax"/>
          <c:min val="2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5860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Coal</c:v>
                </c:pt>
              </c:strCache>
            </c:strRef>
          </c:tx>
          <c:marker>
            <c:symbol val="none"/>
          </c:marker>
          <c:cat>
            <c:numRef>
              <c:f>Sheet2!$B$3:$B$3114</c:f>
              <c:numCache>
                <c:formatCode>m/d/yy;@</c:formatCode>
                <c:ptCount val="3112"/>
                <c:pt idx="0">
                  <c:v>39436.0</c:v>
                </c:pt>
                <c:pt idx="1">
                  <c:v>39437.0</c:v>
                </c:pt>
                <c:pt idx="2">
                  <c:v>39438.0</c:v>
                </c:pt>
                <c:pt idx="3">
                  <c:v>39439.0</c:v>
                </c:pt>
                <c:pt idx="4">
                  <c:v>39440.0</c:v>
                </c:pt>
                <c:pt idx="5">
                  <c:v>39441.0</c:v>
                </c:pt>
                <c:pt idx="6">
                  <c:v>39442.0</c:v>
                </c:pt>
                <c:pt idx="7">
                  <c:v>39443.0</c:v>
                </c:pt>
                <c:pt idx="8">
                  <c:v>39444.0</c:v>
                </c:pt>
                <c:pt idx="9">
                  <c:v>39445.0</c:v>
                </c:pt>
                <c:pt idx="10">
                  <c:v>39446.0</c:v>
                </c:pt>
                <c:pt idx="11">
                  <c:v>39447.0</c:v>
                </c:pt>
                <c:pt idx="12">
                  <c:v>39448.0</c:v>
                </c:pt>
                <c:pt idx="13">
                  <c:v>39449.0</c:v>
                </c:pt>
                <c:pt idx="14">
                  <c:v>39450.0</c:v>
                </c:pt>
                <c:pt idx="15">
                  <c:v>39451.0</c:v>
                </c:pt>
                <c:pt idx="16">
                  <c:v>39452.0</c:v>
                </c:pt>
                <c:pt idx="17">
                  <c:v>39453.0</c:v>
                </c:pt>
                <c:pt idx="18">
                  <c:v>39454.0</c:v>
                </c:pt>
                <c:pt idx="19">
                  <c:v>39455.0</c:v>
                </c:pt>
                <c:pt idx="20">
                  <c:v>39456.0</c:v>
                </c:pt>
                <c:pt idx="21">
                  <c:v>39457.0</c:v>
                </c:pt>
                <c:pt idx="22">
                  <c:v>39458.0</c:v>
                </c:pt>
                <c:pt idx="23">
                  <c:v>39459.0</c:v>
                </c:pt>
                <c:pt idx="24">
                  <c:v>39460.0</c:v>
                </c:pt>
                <c:pt idx="25">
                  <c:v>39461.0</c:v>
                </c:pt>
                <c:pt idx="26">
                  <c:v>39462.0</c:v>
                </c:pt>
                <c:pt idx="27">
                  <c:v>39463.0</c:v>
                </c:pt>
                <c:pt idx="28">
                  <c:v>39464.0</c:v>
                </c:pt>
                <c:pt idx="29">
                  <c:v>39465.0</c:v>
                </c:pt>
                <c:pt idx="30">
                  <c:v>39466.0</c:v>
                </c:pt>
                <c:pt idx="31">
                  <c:v>39467.0</c:v>
                </c:pt>
                <c:pt idx="32">
                  <c:v>39468.0</c:v>
                </c:pt>
                <c:pt idx="33">
                  <c:v>39469.0</c:v>
                </c:pt>
                <c:pt idx="34">
                  <c:v>39470.0</c:v>
                </c:pt>
                <c:pt idx="35">
                  <c:v>39471.0</c:v>
                </c:pt>
                <c:pt idx="36">
                  <c:v>39472.0</c:v>
                </c:pt>
                <c:pt idx="37">
                  <c:v>39473.0</c:v>
                </c:pt>
                <c:pt idx="38">
                  <c:v>39474.0</c:v>
                </c:pt>
                <c:pt idx="39">
                  <c:v>39475.0</c:v>
                </c:pt>
                <c:pt idx="40">
                  <c:v>39476.0</c:v>
                </c:pt>
                <c:pt idx="41">
                  <c:v>39477.0</c:v>
                </c:pt>
                <c:pt idx="42">
                  <c:v>39478.0</c:v>
                </c:pt>
                <c:pt idx="43">
                  <c:v>39479.0</c:v>
                </c:pt>
                <c:pt idx="44">
                  <c:v>39480.0</c:v>
                </c:pt>
                <c:pt idx="45">
                  <c:v>39481.0</c:v>
                </c:pt>
                <c:pt idx="46">
                  <c:v>39482.0</c:v>
                </c:pt>
                <c:pt idx="47">
                  <c:v>39483.0</c:v>
                </c:pt>
                <c:pt idx="48">
                  <c:v>39484.0</c:v>
                </c:pt>
                <c:pt idx="49">
                  <c:v>39485.0</c:v>
                </c:pt>
                <c:pt idx="50">
                  <c:v>39486.0</c:v>
                </c:pt>
                <c:pt idx="51">
                  <c:v>39487.0</c:v>
                </c:pt>
                <c:pt idx="52">
                  <c:v>39488.0</c:v>
                </c:pt>
                <c:pt idx="53">
                  <c:v>39489.0</c:v>
                </c:pt>
                <c:pt idx="54">
                  <c:v>39490.0</c:v>
                </c:pt>
                <c:pt idx="55">
                  <c:v>39491.0</c:v>
                </c:pt>
                <c:pt idx="56">
                  <c:v>39492.0</c:v>
                </c:pt>
                <c:pt idx="57">
                  <c:v>39493.0</c:v>
                </c:pt>
                <c:pt idx="58">
                  <c:v>39494.0</c:v>
                </c:pt>
                <c:pt idx="59">
                  <c:v>39495.0</c:v>
                </c:pt>
                <c:pt idx="60">
                  <c:v>39496.0</c:v>
                </c:pt>
                <c:pt idx="61">
                  <c:v>39497.0</c:v>
                </c:pt>
                <c:pt idx="62">
                  <c:v>39498.0</c:v>
                </c:pt>
                <c:pt idx="63">
                  <c:v>39499.0</c:v>
                </c:pt>
                <c:pt idx="64">
                  <c:v>39500.0</c:v>
                </c:pt>
                <c:pt idx="65">
                  <c:v>39501.0</c:v>
                </c:pt>
                <c:pt idx="66">
                  <c:v>39502.0</c:v>
                </c:pt>
                <c:pt idx="67">
                  <c:v>39503.0</c:v>
                </c:pt>
                <c:pt idx="68">
                  <c:v>39504.0</c:v>
                </c:pt>
                <c:pt idx="69">
                  <c:v>39505.0</c:v>
                </c:pt>
                <c:pt idx="70">
                  <c:v>39506.0</c:v>
                </c:pt>
                <c:pt idx="71">
                  <c:v>39507.0</c:v>
                </c:pt>
                <c:pt idx="72">
                  <c:v>39508.0</c:v>
                </c:pt>
                <c:pt idx="73">
                  <c:v>39509.0</c:v>
                </c:pt>
                <c:pt idx="74">
                  <c:v>39510.0</c:v>
                </c:pt>
                <c:pt idx="75">
                  <c:v>39511.0</c:v>
                </c:pt>
                <c:pt idx="76">
                  <c:v>39512.0</c:v>
                </c:pt>
                <c:pt idx="77">
                  <c:v>39513.0</c:v>
                </c:pt>
                <c:pt idx="78">
                  <c:v>39514.0</c:v>
                </c:pt>
                <c:pt idx="79">
                  <c:v>39515.0</c:v>
                </c:pt>
                <c:pt idx="80">
                  <c:v>39516.0</c:v>
                </c:pt>
                <c:pt idx="81">
                  <c:v>39517.0</c:v>
                </c:pt>
                <c:pt idx="82">
                  <c:v>39518.0</c:v>
                </c:pt>
                <c:pt idx="83">
                  <c:v>39519.0</c:v>
                </c:pt>
                <c:pt idx="84">
                  <c:v>39520.0</c:v>
                </c:pt>
                <c:pt idx="85">
                  <c:v>39521.0</c:v>
                </c:pt>
                <c:pt idx="86">
                  <c:v>39522.0</c:v>
                </c:pt>
                <c:pt idx="87">
                  <c:v>39523.0</c:v>
                </c:pt>
                <c:pt idx="88">
                  <c:v>39524.0</c:v>
                </c:pt>
                <c:pt idx="89">
                  <c:v>39525.0</c:v>
                </c:pt>
                <c:pt idx="90">
                  <c:v>39526.0</c:v>
                </c:pt>
                <c:pt idx="91">
                  <c:v>39527.0</c:v>
                </c:pt>
                <c:pt idx="92">
                  <c:v>39528.0</c:v>
                </c:pt>
                <c:pt idx="93">
                  <c:v>39529.0</c:v>
                </c:pt>
                <c:pt idx="94">
                  <c:v>39530.0</c:v>
                </c:pt>
                <c:pt idx="95">
                  <c:v>39531.0</c:v>
                </c:pt>
                <c:pt idx="96">
                  <c:v>39532.0</c:v>
                </c:pt>
                <c:pt idx="97">
                  <c:v>39533.0</c:v>
                </c:pt>
                <c:pt idx="98">
                  <c:v>39534.0</c:v>
                </c:pt>
                <c:pt idx="99">
                  <c:v>39535.0</c:v>
                </c:pt>
                <c:pt idx="100">
                  <c:v>39536.0</c:v>
                </c:pt>
                <c:pt idx="101">
                  <c:v>39537.0</c:v>
                </c:pt>
                <c:pt idx="102">
                  <c:v>39538.0</c:v>
                </c:pt>
                <c:pt idx="103">
                  <c:v>39539.0</c:v>
                </c:pt>
                <c:pt idx="104">
                  <c:v>39540.0</c:v>
                </c:pt>
                <c:pt idx="105">
                  <c:v>39541.0</c:v>
                </c:pt>
                <c:pt idx="106">
                  <c:v>39542.0</c:v>
                </c:pt>
                <c:pt idx="107">
                  <c:v>39543.0</c:v>
                </c:pt>
                <c:pt idx="108">
                  <c:v>39544.0</c:v>
                </c:pt>
                <c:pt idx="109">
                  <c:v>39545.0</c:v>
                </c:pt>
                <c:pt idx="110">
                  <c:v>39546.0</c:v>
                </c:pt>
                <c:pt idx="111">
                  <c:v>39547.0</c:v>
                </c:pt>
                <c:pt idx="112">
                  <c:v>39548.0</c:v>
                </c:pt>
                <c:pt idx="113">
                  <c:v>39549.0</c:v>
                </c:pt>
                <c:pt idx="114">
                  <c:v>39550.0</c:v>
                </c:pt>
                <c:pt idx="115">
                  <c:v>39551.0</c:v>
                </c:pt>
                <c:pt idx="116">
                  <c:v>39552.0</c:v>
                </c:pt>
                <c:pt idx="117">
                  <c:v>39553.0</c:v>
                </c:pt>
                <c:pt idx="118">
                  <c:v>39554.0</c:v>
                </c:pt>
                <c:pt idx="119">
                  <c:v>39555.0</c:v>
                </c:pt>
                <c:pt idx="120">
                  <c:v>39556.0</c:v>
                </c:pt>
                <c:pt idx="121">
                  <c:v>39557.0</c:v>
                </c:pt>
                <c:pt idx="122">
                  <c:v>39558.0</c:v>
                </c:pt>
                <c:pt idx="123">
                  <c:v>39559.0</c:v>
                </c:pt>
                <c:pt idx="124">
                  <c:v>39560.0</c:v>
                </c:pt>
                <c:pt idx="125">
                  <c:v>39561.0</c:v>
                </c:pt>
                <c:pt idx="126">
                  <c:v>39562.0</c:v>
                </c:pt>
                <c:pt idx="127">
                  <c:v>39563.0</c:v>
                </c:pt>
                <c:pt idx="128">
                  <c:v>39564.0</c:v>
                </c:pt>
                <c:pt idx="129">
                  <c:v>39565.0</c:v>
                </c:pt>
                <c:pt idx="130">
                  <c:v>39566.0</c:v>
                </c:pt>
                <c:pt idx="131">
                  <c:v>39567.0</c:v>
                </c:pt>
                <c:pt idx="132">
                  <c:v>39568.0</c:v>
                </c:pt>
                <c:pt idx="133">
                  <c:v>39569.0</c:v>
                </c:pt>
                <c:pt idx="134">
                  <c:v>39570.0</c:v>
                </c:pt>
                <c:pt idx="135">
                  <c:v>39571.0</c:v>
                </c:pt>
                <c:pt idx="136">
                  <c:v>39572.0</c:v>
                </c:pt>
                <c:pt idx="137">
                  <c:v>39573.0</c:v>
                </c:pt>
                <c:pt idx="138">
                  <c:v>39574.0</c:v>
                </c:pt>
                <c:pt idx="139">
                  <c:v>39575.0</c:v>
                </c:pt>
                <c:pt idx="140">
                  <c:v>39576.0</c:v>
                </c:pt>
                <c:pt idx="141">
                  <c:v>39577.0</c:v>
                </c:pt>
                <c:pt idx="142">
                  <c:v>39578.0</c:v>
                </c:pt>
                <c:pt idx="143">
                  <c:v>39579.0</c:v>
                </c:pt>
                <c:pt idx="144">
                  <c:v>39580.0</c:v>
                </c:pt>
                <c:pt idx="145">
                  <c:v>39581.0</c:v>
                </c:pt>
                <c:pt idx="146">
                  <c:v>39582.0</c:v>
                </c:pt>
                <c:pt idx="147">
                  <c:v>39583.0</c:v>
                </c:pt>
                <c:pt idx="148">
                  <c:v>39584.0</c:v>
                </c:pt>
                <c:pt idx="149">
                  <c:v>39585.0</c:v>
                </c:pt>
                <c:pt idx="150">
                  <c:v>39586.0</c:v>
                </c:pt>
                <c:pt idx="151">
                  <c:v>39587.0</c:v>
                </c:pt>
                <c:pt idx="152">
                  <c:v>39588.0</c:v>
                </c:pt>
                <c:pt idx="153">
                  <c:v>39589.0</c:v>
                </c:pt>
                <c:pt idx="154">
                  <c:v>39590.0</c:v>
                </c:pt>
                <c:pt idx="155">
                  <c:v>39591.0</c:v>
                </c:pt>
                <c:pt idx="156">
                  <c:v>39592.0</c:v>
                </c:pt>
                <c:pt idx="157">
                  <c:v>39593.0</c:v>
                </c:pt>
                <c:pt idx="158">
                  <c:v>39594.0</c:v>
                </c:pt>
                <c:pt idx="159">
                  <c:v>39595.0</c:v>
                </c:pt>
                <c:pt idx="160">
                  <c:v>39596.0</c:v>
                </c:pt>
                <c:pt idx="161">
                  <c:v>39597.0</c:v>
                </c:pt>
                <c:pt idx="162">
                  <c:v>39598.0</c:v>
                </c:pt>
                <c:pt idx="163">
                  <c:v>39599.0</c:v>
                </c:pt>
                <c:pt idx="164">
                  <c:v>39600.0</c:v>
                </c:pt>
                <c:pt idx="165">
                  <c:v>39601.0</c:v>
                </c:pt>
                <c:pt idx="166">
                  <c:v>39602.0</c:v>
                </c:pt>
                <c:pt idx="167">
                  <c:v>39603.0</c:v>
                </c:pt>
                <c:pt idx="168">
                  <c:v>39604.0</c:v>
                </c:pt>
                <c:pt idx="169">
                  <c:v>39605.0</c:v>
                </c:pt>
                <c:pt idx="170">
                  <c:v>39606.0</c:v>
                </c:pt>
                <c:pt idx="171">
                  <c:v>39607.0</c:v>
                </c:pt>
                <c:pt idx="172">
                  <c:v>39608.0</c:v>
                </c:pt>
                <c:pt idx="173">
                  <c:v>39609.0</c:v>
                </c:pt>
                <c:pt idx="174">
                  <c:v>39610.0</c:v>
                </c:pt>
                <c:pt idx="175">
                  <c:v>39611.0</c:v>
                </c:pt>
                <c:pt idx="176">
                  <c:v>39612.0</c:v>
                </c:pt>
                <c:pt idx="177">
                  <c:v>39613.0</c:v>
                </c:pt>
                <c:pt idx="178">
                  <c:v>39614.0</c:v>
                </c:pt>
                <c:pt idx="179">
                  <c:v>39615.0</c:v>
                </c:pt>
                <c:pt idx="180">
                  <c:v>39616.0</c:v>
                </c:pt>
                <c:pt idx="181">
                  <c:v>39617.0</c:v>
                </c:pt>
                <c:pt idx="182">
                  <c:v>39618.0</c:v>
                </c:pt>
                <c:pt idx="183">
                  <c:v>39619.0</c:v>
                </c:pt>
                <c:pt idx="184">
                  <c:v>39620.0</c:v>
                </c:pt>
                <c:pt idx="185">
                  <c:v>39621.0</c:v>
                </c:pt>
                <c:pt idx="186">
                  <c:v>39622.0</c:v>
                </c:pt>
                <c:pt idx="187">
                  <c:v>39623.0</c:v>
                </c:pt>
                <c:pt idx="188">
                  <c:v>39624.0</c:v>
                </c:pt>
                <c:pt idx="189">
                  <c:v>39625.0</c:v>
                </c:pt>
                <c:pt idx="190">
                  <c:v>39626.0</c:v>
                </c:pt>
                <c:pt idx="191">
                  <c:v>39627.0</c:v>
                </c:pt>
                <c:pt idx="192">
                  <c:v>39628.0</c:v>
                </c:pt>
                <c:pt idx="193">
                  <c:v>39629.0</c:v>
                </c:pt>
                <c:pt idx="194">
                  <c:v>39630.0</c:v>
                </c:pt>
                <c:pt idx="195">
                  <c:v>39631.0</c:v>
                </c:pt>
                <c:pt idx="196">
                  <c:v>39632.0</c:v>
                </c:pt>
                <c:pt idx="197">
                  <c:v>39633.0</c:v>
                </c:pt>
                <c:pt idx="198">
                  <c:v>39634.0</c:v>
                </c:pt>
                <c:pt idx="199">
                  <c:v>39635.0</c:v>
                </c:pt>
                <c:pt idx="200">
                  <c:v>39636.0</c:v>
                </c:pt>
                <c:pt idx="201">
                  <c:v>39637.0</c:v>
                </c:pt>
                <c:pt idx="202">
                  <c:v>39638.0</c:v>
                </c:pt>
                <c:pt idx="203">
                  <c:v>39639.0</c:v>
                </c:pt>
                <c:pt idx="204">
                  <c:v>39640.0</c:v>
                </c:pt>
                <c:pt idx="205">
                  <c:v>39641.0</c:v>
                </c:pt>
                <c:pt idx="206">
                  <c:v>39642.0</c:v>
                </c:pt>
                <c:pt idx="207">
                  <c:v>39643.0</c:v>
                </c:pt>
                <c:pt idx="208">
                  <c:v>39644.0</c:v>
                </c:pt>
                <c:pt idx="209">
                  <c:v>39645.0</c:v>
                </c:pt>
                <c:pt idx="210">
                  <c:v>39646.0</c:v>
                </c:pt>
                <c:pt idx="211">
                  <c:v>39647.0</c:v>
                </c:pt>
                <c:pt idx="212">
                  <c:v>39648.0</c:v>
                </c:pt>
                <c:pt idx="213">
                  <c:v>39649.0</c:v>
                </c:pt>
                <c:pt idx="214">
                  <c:v>39650.0</c:v>
                </c:pt>
                <c:pt idx="215">
                  <c:v>39651.0</c:v>
                </c:pt>
                <c:pt idx="216">
                  <c:v>39652.0</c:v>
                </c:pt>
                <c:pt idx="217">
                  <c:v>39653.0</c:v>
                </c:pt>
                <c:pt idx="218">
                  <c:v>39654.0</c:v>
                </c:pt>
                <c:pt idx="219">
                  <c:v>39655.0</c:v>
                </c:pt>
                <c:pt idx="220">
                  <c:v>39656.0</c:v>
                </c:pt>
                <c:pt idx="221">
                  <c:v>39657.0</c:v>
                </c:pt>
                <c:pt idx="222">
                  <c:v>39658.0</c:v>
                </c:pt>
                <c:pt idx="223">
                  <c:v>39659.0</c:v>
                </c:pt>
                <c:pt idx="224">
                  <c:v>39660.0</c:v>
                </c:pt>
                <c:pt idx="225">
                  <c:v>39661.0</c:v>
                </c:pt>
                <c:pt idx="226">
                  <c:v>39662.0</c:v>
                </c:pt>
                <c:pt idx="227">
                  <c:v>39663.0</c:v>
                </c:pt>
                <c:pt idx="228">
                  <c:v>39664.0</c:v>
                </c:pt>
                <c:pt idx="229">
                  <c:v>39665.0</c:v>
                </c:pt>
                <c:pt idx="230">
                  <c:v>39666.0</c:v>
                </c:pt>
                <c:pt idx="231">
                  <c:v>39667.0</c:v>
                </c:pt>
                <c:pt idx="232">
                  <c:v>39668.0</c:v>
                </c:pt>
                <c:pt idx="233">
                  <c:v>39669.0</c:v>
                </c:pt>
                <c:pt idx="234">
                  <c:v>39670.0</c:v>
                </c:pt>
                <c:pt idx="235">
                  <c:v>39671.0</c:v>
                </c:pt>
                <c:pt idx="236">
                  <c:v>39672.0</c:v>
                </c:pt>
                <c:pt idx="237">
                  <c:v>39673.0</c:v>
                </c:pt>
                <c:pt idx="238">
                  <c:v>39674.0</c:v>
                </c:pt>
                <c:pt idx="239">
                  <c:v>39675.0</c:v>
                </c:pt>
                <c:pt idx="240">
                  <c:v>39676.0</c:v>
                </c:pt>
                <c:pt idx="241">
                  <c:v>39677.0</c:v>
                </c:pt>
                <c:pt idx="242">
                  <c:v>39678.0</c:v>
                </c:pt>
                <c:pt idx="243">
                  <c:v>39679.0</c:v>
                </c:pt>
                <c:pt idx="244">
                  <c:v>39680.0</c:v>
                </c:pt>
                <c:pt idx="245">
                  <c:v>39681.0</c:v>
                </c:pt>
                <c:pt idx="246">
                  <c:v>39682.0</c:v>
                </c:pt>
                <c:pt idx="247">
                  <c:v>39683.0</c:v>
                </c:pt>
                <c:pt idx="248">
                  <c:v>39684.0</c:v>
                </c:pt>
                <c:pt idx="249">
                  <c:v>39685.0</c:v>
                </c:pt>
                <c:pt idx="250">
                  <c:v>39686.0</c:v>
                </c:pt>
                <c:pt idx="251">
                  <c:v>39687.0</c:v>
                </c:pt>
                <c:pt idx="252">
                  <c:v>39688.0</c:v>
                </c:pt>
                <c:pt idx="253">
                  <c:v>39689.0</c:v>
                </c:pt>
                <c:pt idx="254">
                  <c:v>39690.0</c:v>
                </c:pt>
                <c:pt idx="255">
                  <c:v>39691.0</c:v>
                </c:pt>
                <c:pt idx="256">
                  <c:v>39692.0</c:v>
                </c:pt>
                <c:pt idx="257">
                  <c:v>39693.0</c:v>
                </c:pt>
                <c:pt idx="258">
                  <c:v>39694.0</c:v>
                </c:pt>
                <c:pt idx="259">
                  <c:v>39695.0</c:v>
                </c:pt>
                <c:pt idx="260">
                  <c:v>39696.0</c:v>
                </c:pt>
                <c:pt idx="261">
                  <c:v>39697.0</c:v>
                </c:pt>
                <c:pt idx="262">
                  <c:v>39698.0</c:v>
                </c:pt>
                <c:pt idx="263">
                  <c:v>39699.0</c:v>
                </c:pt>
                <c:pt idx="264">
                  <c:v>39700.0</c:v>
                </c:pt>
                <c:pt idx="265">
                  <c:v>39701.0</c:v>
                </c:pt>
                <c:pt idx="266">
                  <c:v>39702.0</c:v>
                </c:pt>
                <c:pt idx="267">
                  <c:v>39703.0</c:v>
                </c:pt>
                <c:pt idx="268">
                  <c:v>39704.0</c:v>
                </c:pt>
                <c:pt idx="269">
                  <c:v>39705.0</c:v>
                </c:pt>
                <c:pt idx="270">
                  <c:v>39706.0</c:v>
                </c:pt>
                <c:pt idx="271">
                  <c:v>39707.0</c:v>
                </c:pt>
                <c:pt idx="272">
                  <c:v>39708.0</c:v>
                </c:pt>
                <c:pt idx="273">
                  <c:v>39709.0</c:v>
                </c:pt>
                <c:pt idx="274">
                  <c:v>39710.0</c:v>
                </c:pt>
                <c:pt idx="275">
                  <c:v>39711.0</c:v>
                </c:pt>
                <c:pt idx="276">
                  <c:v>39712.0</c:v>
                </c:pt>
                <c:pt idx="277">
                  <c:v>39713.0</c:v>
                </c:pt>
                <c:pt idx="278">
                  <c:v>39714.0</c:v>
                </c:pt>
                <c:pt idx="279">
                  <c:v>39715.0</c:v>
                </c:pt>
                <c:pt idx="280">
                  <c:v>39716.0</c:v>
                </c:pt>
                <c:pt idx="281">
                  <c:v>39717.0</c:v>
                </c:pt>
                <c:pt idx="282">
                  <c:v>39718.0</c:v>
                </c:pt>
                <c:pt idx="283">
                  <c:v>39719.0</c:v>
                </c:pt>
                <c:pt idx="284">
                  <c:v>39720.0</c:v>
                </c:pt>
                <c:pt idx="285">
                  <c:v>39721.0</c:v>
                </c:pt>
                <c:pt idx="286">
                  <c:v>39722.0</c:v>
                </c:pt>
                <c:pt idx="287">
                  <c:v>39723.0</c:v>
                </c:pt>
                <c:pt idx="288">
                  <c:v>39724.0</c:v>
                </c:pt>
                <c:pt idx="289">
                  <c:v>39725.0</c:v>
                </c:pt>
                <c:pt idx="290">
                  <c:v>39726.0</c:v>
                </c:pt>
                <c:pt idx="291">
                  <c:v>39727.0</c:v>
                </c:pt>
                <c:pt idx="292">
                  <c:v>39728.0</c:v>
                </c:pt>
                <c:pt idx="293">
                  <c:v>39729.0</c:v>
                </c:pt>
                <c:pt idx="294">
                  <c:v>39730.0</c:v>
                </c:pt>
                <c:pt idx="295">
                  <c:v>39731.0</c:v>
                </c:pt>
                <c:pt idx="296">
                  <c:v>39732.0</c:v>
                </c:pt>
                <c:pt idx="297">
                  <c:v>39733.0</c:v>
                </c:pt>
                <c:pt idx="298">
                  <c:v>39734.0</c:v>
                </c:pt>
                <c:pt idx="299">
                  <c:v>39735.0</c:v>
                </c:pt>
                <c:pt idx="300">
                  <c:v>39736.0</c:v>
                </c:pt>
                <c:pt idx="301">
                  <c:v>39737.0</c:v>
                </c:pt>
                <c:pt idx="302">
                  <c:v>39738.0</c:v>
                </c:pt>
                <c:pt idx="303">
                  <c:v>39739.0</c:v>
                </c:pt>
                <c:pt idx="304">
                  <c:v>39740.0</c:v>
                </c:pt>
                <c:pt idx="305">
                  <c:v>39741.0</c:v>
                </c:pt>
                <c:pt idx="306">
                  <c:v>39742.0</c:v>
                </c:pt>
                <c:pt idx="307">
                  <c:v>39743.0</c:v>
                </c:pt>
                <c:pt idx="308">
                  <c:v>39744.0</c:v>
                </c:pt>
                <c:pt idx="309">
                  <c:v>39745.0</c:v>
                </c:pt>
                <c:pt idx="310">
                  <c:v>39746.0</c:v>
                </c:pt>
                <c:pt idx="311">
                  <c:v>39747.0</c:v>
                </c:pt>
                <c:pt idx="312">
                  <c:v>39748.0</c:v>
                </c:pt>
                <c:pt idx="313">
                  <c:v>39749.0</c:v>
                </c:pt>
                <c:pt idx="314">
                  <c:v>39750.0</c:v>
                </c:pt>
                <c:pt idx="315">
                  <c:v>39751.0</c:v>
                </c:pt>
                <c:pt idx="316">
                  <c:v>39752.0</c:v>
                </c:pt>
                <c:pt idx="317">
                  <c:v>39753.0</c:v>
                </c:pt>
                <c:pt idx="318">
                  <c:v>39754.0</c:v>
                </c:pt>
                <c:pt idx="319">
                  <c:v>39755.0</c:v>
                </c:pt>
                <c:pt idx="320">
                  <c:v>39756.0</c:v>
                </c:pt>
                <c:pt idx="321">
                  <c:v>39757.0</c:v>
                </c:pt>
                <c:pt idx="322">
                  <c:v>39758.0</c:v>
                </c:pt>
                <c:pt idx="323">
                  <c:v>39759.0</c:v>
                </c:pt>
                <c:pt idx="324">
                  <c:v>39760.0</c:v>
                </c:pt>
                <c:pt idx="325">
                  <c:v>39761.0</c:v>
                </c:pt>
                <c:pt idx="326">
                  <c:v>39762.0</c:v>
                </c:pt>
                <c:pt idx="327">
                  <c:v>39763.0</c:v>
                </c:pt>
                <c:pt idx="328">
                  <c:v>39764.0</c:v>
                </c:pt>
                <c:pt idx="329">
                  <c:v>39765.0</c:v>
                </c:pt>
                <c:pt idx="330">
                  <c:v>39766.0</c:v>
                </c:pt>
                <c:pt idx="331">
                  <c:v>39767.0</c:v>
                </c:pt>
                <c:pt idx="332">
                  <c:v>39768.0</c:v>
                </c:pt>
                <c:pt idx="333">
                  <c:v>39769.0</c:v>
                </c:pt>
                <c:pt idx="334">
                  <c:v>39770.0</c:v>
                </c:pt>
                <c:pt idx="335">
                  <c:v>39771.0</c:v>
                </c:pt>
                <c:pt idx="336">
                  <c:v>39772.0</c:v>
                </c:pt>
                <c:pt idx="337">
                  <c:v>39773.0</c:v>
                </c:pt>
                <c:pt idx="338">
                  <c:v>39774.0</c:v>
                </c:pt>
                <c:pt idx="339">
                  <c:v>39775.0</c:v>
                </c:pt>
                <c:pt idx="340">
                  <c:v>39776.0</c:v>
                </c:pt>
                <c:pt idx="341">
                  <c:v>39777.0</c:v>
                </c:pt>
                <c:pt idx="342">
                  <c:v>39778.0</c:v>
                </c:pt>
                <c:pt idx="343">
                  <c:v>39779.0</c:v>
                </c:pt>
                <c:pt idx="344">
                  <c:v>39780.0</c:v>
                </c:pt>
                <c:pt idx="345">
                  <c:v>39781.0</c:v>
                </c:pt>
                <c:pt idx="346">
                  <c:v>39782.0</c:v>
                </c:pt>
                <c:pt idx="347">
                  <c:v>39783.0</c:v>
                </c:pt>
                <c:pt idx="348">
                  <c:v>39784.0</c:v>
                </c:pt>
                <c:pt idx="349">
                  <c:v>39785.0</c:v>
                </c:pt>
                <c:pt idx="350">
                  <c:v>39786.0</c:v>
                </c:pt>
                <c:pt idx="351">
                  <c:v>39787.0</c:v>
                </c:pt>
                <c:pt idx="352">
                  <c:v>39788.0</c:v>
                </c:pt>
                <c:pt idx="353">
                  <c:v>39789.0</c:v>
                </c:pt>
                <c:pt idx="354">
                  <c:v>39790.0</c:v>
                </c:pt>
                <c:pt idx="355">
                  <c:v>39791.0</c:v>
                </c:pt>
                <c:pt idx="356">
                  <c:v>39792.0</c:v>
                </c:pt>
                <c:pt idx="357">
                  <c:v>39793.0</c:v>
                </c:pt>
                <c:pt idx="358">
                  <c:v>39794.0</c:v>
                </c:pt>
                <c:pt idx="359">
                  <c:v>39795.0</c:v>
                </c:pt>
                <c:pt idx="360">
                  <c:v>39796.0</c:v>
                </c:pt>
                <c:pt idx="361">
                  <c:v>39797.0</c:v>
                </c:pt>
                <c:pt idx="362">
                  <c:v>39798.0</c:v>
                </c:pt>
                <c:pt idx="363">
                  <c:v>39799.0</c:v>
                </c:pt>
                <c:pt idx="364">
                  <c:v>39800.0</c:v>
                </c:pt>
                <c:pt idx="365">
                  <c:v>39801.0</c:v>
                </c:pt>
                <c:pt idx="366">
                  <c:v>39802.0</c:v>
                </c:pt>
                <c:pt idx="367">
                  <c:v>39803.0</c:v>
                </c:pt>
                <c:pt idx="368">
                  <c:v>39804.0</c:v>
                </c:pt>
                <c:pt idx="369">
                  <c:v>39805.0</c:v>
                </c:pt>
                <c:pt idx="370">
                  <c:v>39806.0</c:v>
                </c:pt>
                <c:pt idx="371">
                  <c:v>39807.0</c:v>
                </c:pt>
                <c:pt idx="372">
                  <c:v>39808.0</c:v>
                </c:pt>
                <c:pt idx="373">
                  <c:v>39809.0</c:v>
                </c:pt>
                <c:pt idx="374">
                  <c:v>39810.0</c:v>
                </c:pt>
                <c:pt idx="375">
                  <c:v>39811.0</c:v>
                </c:pt>
                <c:pt idx="376">
                  <c:v>39812.0</c:v>
                </c:pt>
                <c:pt idx="377">
                  <c:v>39813.0</c:v>
                </c:pt>
                <c:pt idx="378">
                  <c:v>39814.0</c:v>
                </c:pt>
                <c:pt idx="379">
                  <c:v>39815.0</c:v>
                </c:pt>
                <c:pt idx="380">
                  <c:v>39816.0</c:v>
                </c:pt>
                <c:pt idx="381">
                  <c:v>39817.0</c:v>
                </c:pt>
                <c:pt idx="382">
                  <c:v>39818.0</c:v>
                </c:pt>
                <c:pt idx="383">
                  <c:v>39819.0</c:v>
                </c:pt>
                <c:pt idx="384">
                  <c:v>39820.0</c:v>
                </c:pt>
                <c:pt idx="385">
                  <c:v>39821.0</c:v>
                </c:pt>
                <c:pt idx="386">
                  <c:v>39822.0</c:v>
                </c:pt>
                <c:pt idx="387">
                  <c:v>39823.0</c:v>
                </c:pt>
                <c:pt idx="388">
                  <c:v>39824.0</c:v>
                </c:pt>
                <c:pt idx="389">
                  <c:v>39825.0</c:v>
                </c:pt>
                <c:pt idx="390">
                  <c:v>39826.0</c:v>
                </c:pt>
                <c:pt idx="391">
                  <c:v>39827.0</c:v>
                </c:pt>
                <c:pt idx="392">
                  <c:v>39828.0</c:v>
                </c:pt>
                <c:pt idx="393">
                  <c:v>39829.0</c:v>
                </c:pt>
                <c:pt idx="394">
                  <c:v>39830.0</c:v>
                </c:pt>
                <c:pt idx="395">
                  <c:v>39831.0</c:v>
                </c:pt>
                <c:pt idx="396">
                  <c:v>39832.0</c:v>
                </c:pt>
                <c:pt idx="397">
                  <c:v>39833.0</c:v>
                </c:pt>
                <c:pt idx="398">
                  <c:v>39834.0</c:v>
                </c:pt>
                <c:pt idx="399">
                  <c:v>39835.0</c:v>
                </c:pt>
                <c:pt idx="400">
                  <c:v>39836.0</c:v>
                </c:pt>
                <c:pt idx="401">
                  <c:v>39837.0</c:v>
                </c:pt>
                <c:pt idx="402">
                  <c:v>39838.0</c:v>
                </c:pt>
                <c:pt idx="403">
                  <c:v>39839.0</c:v>
                </c:pt>
                <c:pt idx="404">
                  <c:v>39840.0</c:v>
                </c:pt>
                <c:pt idx="405">
                  <c:v>39841.0</c:v>
                </c:pt>
                <c:pt idx="406">
                  <c:v>39842.0</c:v>
                </c:pt>
                <c:pt idx="407">
                  <c:v>39843.0</c:v>
                </c:pt>
                <c:pt idx="408">
                  <c:v>39844.0</c:v>
                </c:pt>
                <c:pt idx="409">
                  <c:v>39845.0</c:v>
                </c:pt>
                <c:pt idx="410">
                  <c:v>39846.0</c:v>
                </c:pt>
                <c:pt idx="411">
                  <c:v>39847.0</c:v>
                </c:pt>
                <c:pt idx="412">
                  <c:v>39848.0</c:v>
                </c:pt>
                <c:pt idx="413">
                  <c:v>39849.0</c:v>
                </c:pt>
                <c:pt idx="414">
                  <c:v>39850.0</c:v>
                </c:pt>
                <c:pt idx="415">
                  <c:v>39851.0</c:v>
                </c:pt>
                <c:pt idx="416">
                  <c:v>39852.0</c:v>
                </c:pt>
                <c:pt idx="417">
                  <c:v>39853.0</c:v>
                </c:pt>
                <c:pt idx="418">
                  <c:v>39854.0</c:v>
                </c:pt>
                <c:pt idx="419">
                  <c:v>39855.0</c:v>
                </c:pt>
                <c:pt idx="420">
                  <c:v>39856.0</c:v>
                </c:pt>
                <c:pt idx="421">
                  <c:v>39857.0</c:v>
                </c:pt>
                <c:pt idx="422">
                  <c:v>39858.0</c:v>
                </c:pt>
                <c:pt idx="423">
                  <c:v>39859.0</c:v>
                </c:pt>
                <c:pt idx="424">
                  <c:v>39860.0</c:v>
                </c:pt>
                <c:pt idx="425">
                  <c:v>39861.0</c:v>
                </c:pt>
                <c:pt idx="426">
                  <c:v>39862.0</c:v>
                </c:pt>
                <c:pt idx="427">
                  <c:v>39863.0</c:v>
                </c:pt>
                <c:pt idx="428">
                  <c:v>39864.0</c:v>
                </c:pt>
                <c:pt idx="429">
                  <c:v>39865.0</c:v>
                </c:pt>
                <c:pt idx="430">
                  <c:v>39866.0</c:v>
                </c:pt>
                <c:pt idx="431">
                  <c:v>39867.0</c:v>
                </c:pt>
                <c:pt idx="432">
                  <c:v>39868.0</c:v>
                </c:pt>
                <c:pt idx="433">
                  <c:v>39869.0</c:v>
                </c:pt>
                <c:pt idx="434">
                  <c:v>39870.0</c:v>
                </c:pt>
                <c:pt idx="435">
                  <c:v>39871.0</c:v>
                </c:pt>
                <c:pt idx="436">
                  <c:v>39872.0</c:v>
                </c:pt>
                <c:pt idx="437">
                  <c:v>39873.0</c:v>
                </c:pt>
                <c:pt idx="438">
                  <c:v>39874.0</c:v>
                </c:pt>
                <c:pt idx="439">
                  <c:v>39875.0</c:v>
                </c:pt>
                <c:pt idx="440">
                  <c:v>39876.0</c:v>
                </c:pt>
                <c:pt idx="441">
                  <c:v>39877.0</c:v>
                </c:pt>
                <c:pt idx="442">
                  <c:v>39878.0</c:v>
                </c:pt>
                <c:pt idx="443">
                  <c:v>39879.0</c:v>
                </c:pt>
                <c:pt idx="444">
                  <c:v>39880.0</c:v>
                </c:pt>
                <c:pt idx="445">
                  <c:v>39881.0</c:v>
                </c:pt>
                <c:pt idx="446">
                  <c:v>39882.0</c:v>
                </c:pt>
                <c:pt idx="447">
                  <c:v>39883.0</c:v>
                </c:pt>
                <c:pt idx="448">
                  <c:v>39884.0</c:v>
                </c:pt>
                <c:pt idx="449">
                  <c:v>39885.0</c:v>
                </c:pt>
                <c:pt idx="450">
                  <c:v>39886.0</c:v>
                </c:pt>
                <c:pt idx="451">
                  <c:v>39887.0</c:v>
                </c:pt>
                <c:pt idx="452">
                  <c:v>39888.0</c:v>
                </c:pt>
                <c:pt idx="453">
                  <c:v>39889.0</c:v>
                </c:pt>
                <c:pt idx="454">
                  <c:v>39890.0</c:v>
                </c:pt>
                <c:pt idx="455">
                  <c:v>39891.0</c:v>
                </c:pt>
                <c:pt idx="456">
                  <c:v>39892.0</c:v>
                </c:pt>
                <c:pt idx="457">
                  <c:v>39893.0</c:v>
                </c:pt>
                <c:pt idx="458">
                  <c:v>39894.0</c:v>
                </c:pt>
                <c:pt idx="459">
                  <c:v>39895.0</c:v>
                </c:pt>
                <c:pt idx="460">
                  <c:v>39896.0</c:v>
                </c:pt>
                <c:pt idx="461">
                  <c:v>39897.0</c:v>
                </c:pt>
                <c:pt idx="462">
                  <c:v>39898.0</c:v>
                </c:pt>
                <c:pt idx="463">
                  <c:v>39899.0</c:v>
                </c:pt>
                <c:pt idx="464">
                  <c:v>39900.0</c:v>
                </c:pt>
                <c:pt idx="465">
                  <c:v>39901.0</c:v>
                </c:pt>
                <c:pt idx="466">
                  <c:v>39902.0</c:v>
                </c:pt>
                <c:pt idx="467">
                  <c:v>39903.0</c:v>
                </c:pt>
                <c:pt idx="468">
                  <c:v>39904.0</c:v>
                </c:pt>
                <c:pt idx="469">
                  <c:v>39905.0</c:v>
                </c:pt>
                <c:pt idx="470">
                  <c:v>39906.0</c:v>
                </c:pt>
                <c:pt idx="471">
                  <c:v>39907.0</c:v>
                </c:pt>
                <c:pt idx="472">
                  <c:v>39908.0</c:v>
                </c:pt>
                <c:pt idx="473">
                  <c:v>39909.0</c:v>
                </c:pt>
                <c:pt idx="474">
                  <c:v>39910.0</c:v>
                </c:pt>
                <c:pt idx="475">
                  <c:v>39911.0</c:v>
                </c:pt>
                <c:pt idx="476">
                  <c:v>39912.0</c:v>
                </c:pt>
                <c:pt idx="477">
                  <c:v>39913.0</c:v>
                </c:pt>
                <c:pt idx="478">
                  <c:v>39914.0</c:v>
                </c:pt>
                <c:pt idx="479">
                  <c:v>39915.0</c:v>
                </c:pt>
                <c:pt idx="480">
                  <c:v>39916.0</c:v>
                </c:pt>
                <c:pt idx="481">
                  <c:v>39917.0</c:v>
                </c:pt>
                <c:pt idx="482">
                  <c:v>39918.0</c:v>
                </c:pt>
                <c:pt idx="483">
                  <c:v>39919.0</c:v>
                </c:pt>
                <c:pt idx="484">
                  <c:v>39920.0</c:v>
                </c:pt>
                <c:pt idx="485">
                  <c:v>39921.0</c:v>
                </c:pt>
                <c:pt idx="486">
                  <c:v>39922.0</c:v>
                </c:pt>
                <c:pt idx="487">
                  <c:v>39923.0</c:v>
                </c:pt>
                <c:pt idx="488">
                  <c:v>39924.0</c:v>
                </c:pt>
                <c:pt idx="489">
                  <c:v>39925.0</c:v>
                </c:pt>
                <c:pt idx="490">
                  <c:v>39926.0</c:v>
                </c:pt>
                <c:pt idx="491">
                  <c:v>39927.0</c:v>
                </c:pt>
                <c:pt idx="492">
                  <c:v>39928.0</c:v>
                </c:pt>
                <c:pt idx="493">
                  <c:v>39929.0</c:v>
                </c:pt>
                <c:pt idx="494">
                  <c:v>39930.0</c:v>
                </c:pt>
                <c:pt idx="495">
                  <c:v>39931.0</c:v>
                </c:pt>
                <c:pt idx="496">
                  <c:v>39932.0</c:v>
                </c:pt>
                <c:pt idx="497">
                  <c:v>39933.0</c:v>
                </c:pt>
                <c:pt idx="498">
                  <c:v>39934.0</c:v>
                </c:pt>
                <c:pt idx="499">
                  <c:v>39935.0</c:v>
                </c:pt>
                <c:pt idx="500">
                  <c:v>39936.0</c:v>
                </c:pt>
                <c:pt idx="501">
                  <c:v>39937.0</c:v>
                </c:pt>
                <c:pt idx="502">
                  <c:v>39938.0</c:v>
                </c:pt>
                <c:pt idx="503">
                  <c:v>39939.0</c:v>
                </c:pt>
                <c:pt idx="504">
                  <c:v>39940.0</c:v>
                </c:pt>
                <c:pt idx="505">
                  <c:v>39941.0</c:v>
                </c:pt>
                <c:pt idx="506">
                  <c:v>39942.0</c:v>
                </c:pt>
                <c:pt idx="507">
                  <c:v>39943.0</c:v>
                </c:pt>
                <c:pt idx="508">
                  <c:v>39944.0</c:v>
                </c:pt>
                <c:pt idx="509">
                  <c:v>39945.0</c:v>
                </c:pt>
                <c:pt idx="510">
                  <c:v>39946.0</c:v>
                </c:pt>
                <c:pt idx="511">
                  <c:v>39947.0</c:v>
                </c:pt>
                <c:pt idx="512">
                  <c:v>39948.0</c:v>
                </c:pt>
                <c:pt idx="513">
                  <c:v>39949.0</c:v>
                </c:pt>
                <c:pt idx="514">
                  <c:v>39950.0</c:v>
                </c:pt>
                <c:pt idx="515">
                  <c:v>39951.0</c:v>
                </c:pt>
                <c:pt idx="516">
                  <c:v>39952.0</c:v>
                </c:pt>
                <c:pt idx="517">
                  <c:v>39953.0</c:v>
                </c:pt>
                <c:pt idx="518">
                  <c:v>39954.0</c:v>
                </c:pt>
                <c:pt idx="519">
                  <c:v>39955.0</c:v>
                </c:pt>
                <c:pt idx="520">
                  <c:v>39956.0</c:v>
                </c:pt>
                <c:pt idx="521">
                  <c:v>39957.0</c:v>
                </c:pt>
                <c:pt idx="522">
                  <c:v>39958.0</c:v>
                </c:pt>
                <c:pt idx="523">
                  <c:v>39959.0</c:v>
                </c:pt>
                <c:pt idx="524">
                  <c:v>39960.0</c:v>
                </c:pt>
                <c:pt idx="525">
                  <c:v>39961.0</c:v>
                </c:pt>
                <c:pt idx="526">
                  <c:v>39962.0</c:v>
                </c:pt>
                <c:pt idx="527">
                  <c:v>39963.0</c:v>
                </c:pt>
                <c:pt idx="528">
                  <c:v>39964.0</c:v>
                </c:pt>
                <c:pt idx="529">
                  <c:v>39965.0</c:v>
                </c:pt>
                <c:pt idx="530">
                  <c:v>39966.0</c:v>
                </c:pt>
                <c:pt idx="531">
                  <c:v>39967.0</c:v>
                </c:pt>
                <c:pt idx="532">
                  <c:v>39968.0</c:v>
                </c:pt>
                <c:pt idx="533">
                  <c:v>39969.0</c:v>
                </c:pt>
                <c:pt idx="534">
                  <c:v>39970.0</c:v>
                </c:pt>
                <c:pt idx="535">
                  <c:v>39971.0</c:v>
                </c:pt>
                <c:pt idx="536">
                  <c:v>39972.0</c:v>
                </c:pt>
                <c:pt idx="537">
                  <c:v>39973.0</c:v>
                </c:pt>
                <c:pt idx="538">
                  <c:v>39974.0</c:v>
                </c:pt>
                <c:pt idx="539">
                  <c:v>39975.0</c:v>
                </c:pt>
                <c:pt idx="540">
                  <c:v>39976.0</c:v>
                </c:pt>
                <c:pt idx="541">
                  <c:v>39977.0</c:v>
                </c:pt>
                <c:pt idx="542">
                  <c:v>39978.0</c:v>
                </c:pt>
                <c:pt idx="543">
                  <c:v>39979.0</c:v>
                </c:pt>
                <c:pt idx="544">
                  <c:v>39980.0</c:v>
                </c:pt>
                <c:pt idx="545">
                  <c:v>39981.0</c:v>
                </c:pt>
                <c:pt idx="546">
                  <c:v>39982.0</c:v>
                </c:pt>
                <c:pt idx="547">
                  <c:v>39983.0</c:v>
                </c:pt>
                <c:pt idx="548">
                  <c:v>39984.0</c:v>
                </c:pt>
                <c:pt idx="549">
                  <c:v>39985.0</c:v>
                </c:pt>
                <c:pt idx="550">
                  <c:v>39986.0</c:v>
                </c:pt>
                <c:pt idx="551">
                  <c:v>39987.0</c:v>
                </c:pt>
                <c:pt idx="552">
                  <c:v>39988.0</c:v>
                </c:pt>
                <c:pt idx="553">
                  <c:v>39989.0</c:v>
                </c:pt>
                <c:pt idx="554">
                  <c:v>39990.0</c:v>
                </c:pt>
                <c:pt idx="555">
                  <c:v>39991.0</c:v>
                </c:pt>
                <c:pt idx="556">
                  <c:v>39992.0</c:v>
                </c:pt>
                <c:pt idx="557">
                  <c:v>39993.0</c:v>
                </c:pt>
                <c:pt idx="558">
                  <c:v>39994.0</c:v>
                </c:pt>
                <c:pt idx="559">
                  <c:v>39995.0</c:v>
                </c:pt>
                <c:pt idx="560">
                  <c:v>39996.0</c:v>
                </c:pt>
                <c:pt idx="561">
                  <c:v>39997.0</c:v>
                </c:pt>
                <c:pt idx="562">
                  <c:v>39998.0</c:v>
                </c:pt>
                <c:pt idx="563">
                  <c:v>39999.0</c:v>
                </c:pt>
                <c:pt idx="564">
                  <c:v>40000.0</c:v>
                </c:pt>
                <c:pt idx="565">
                  <c:v>40001.0</c:v>
                </c:pt>
                <c:pt idx="566">
                  <c:v>40002.0</c:v>
                </c:pt>
                <c:pt idx="567">
                  <c:v>40003.0</c:v>
                </c:pt>
                <c:pt idx="568">
                  <c:v>40004.0</c:v>
                </c:pt>
                <c:pt idx="569">
                  <c:v>40005.0</c:v>
                </c:pt>
                <c:pt idx="570">
                  <c:v>40006.0</c:v>
                </c:pt>
                <c:pt idx="571">
                  <c:v>40007.0</c:v>
                </c:pt>
                <c:pt idx="572">
                  <c:v>40008.0</c:v>
                </c:pt>
                <c:pt idx="573">
                  <c:v>40009.0</c:v>
                </c:pt>
                <c:pt idx="574">
                  <c:v>40010.0</c:v>
                </c:pt>
                <c:pt idx="575">
                  <c:v>40011.0</c:v>
                </c:pt>
                <c:pt idx="576">
                  <c:v>40012.0</c:v>
                </c:pt>
                <c:pt idx="577">
                  <c:v>40013.0</c:v>
                </c:pt>
                <c:pt idx="578">
                  <c:v>40014.0</c:v>
                </c:pt>
                <c:pt idx="579">
                  <c:v>40015.0</c:v>
                </c:pt>
                <c:pt idx="580">
                  <c:v>40016.0</c:v>
                </c:pt>
                <c:pt idx="581">
                  <c:v>40017.0</c:v>
                </c:pt>
                <c:pt idx="582">
                  <c:v>40018.0</c:v>
                </c:pt>
                <c:pt idx="583">
                  <c:v>40019.0</c:v>
                </c:pt>
                <c:pt idx="584">
                  <c:v>40020.0</c:v>
                </c:pt>
                <c:pt idx="585">
                  <c:v>40021.0</c:v>
                </c:pt>
                <c:pt idx="586">
                  <c:v>40022.0</c:v>
                </c:pt>
                <c:pt idx="587">
                  <c:v>40023.0</c:v>
                </c:pt>
                <c:pt idx="588">
                  <c:v>40024.0</c:v>
                </c:pt>
                <c:pt idx="589">
                  <c:v>40025.0</c:v>
                </c:pt>
                <c:pt idx="590">
                  <c:v>40026.0</c:v>
                </c:pt>
                <c:pt idx="591">
                  <c:v>40027.0</c:v>
                </c:pt>
                <c:pt idx="592">
                  <c:v>40028.0</c:v>
                </c:pt>
                <c:pt idx="593">
                  <c:v>40029.0</c:v>
                </c:pt>
                <c:pt idx="594">
                  <c:v>40030.0</c:v>
                </c:pt>
                <c:pt idx="595">
                  <c:v>40031.0</c:v>
                </c:pt>
                <c:pt idx="596">
                  <c:v>40032.0</c:v>
                </c:pt>
                <c:pt idx="597">
                  <c:v>40033.0</c:v>
                </c:pt>
                <c:pt idx="598">
                  <c:v>40034.0</c:v>
                </c:pt>
                <c:pt idx="599">
                  <c:v>40035.0</c:v>
                </c:pt>
                <c:pt idx="600">
                  <c:v>40036.0</c:v>
                </c:pt>
                <c:pt idx="601">
                  <c:v>40037.0</c:v>
                </c:pt>
                <c:pt idx="602">
                  <c:v>40038.0</c:v>
                </c:pt>
                <c:pt idx="603">
                  <c:v>40039.0</c:v>
                </c:pt>
                <c:pt idx="604">
                  <c:v>40040.0</c:v>
                </c:pt>
                <c:pt idx="605">
                  <c:v>40041.0</c:v>
                </c:pt>
                <c:pt idx="606">
                  <c:v>40042.0</c:v>
                </c:pt>
                <c:pt idx="607">
                  <c:v>40043.0</c:v>
                </c:pt>
                <c:pt idx="608">
                  <c:v>40044.0</c:v>
                </c:pt>
                <c:pt idx="609">
                  <c:v>40045.0</c:v>
                </c:pt>
                <c:pt idx="610">
                  <c:v>40046.0</c:v>
                </c:pt>
                <c:pt idx="611">
                  <c:v>40047.0</c:v>
                </c:pt>
                <c:pt idx="612">
                  <c:v>40048.0</c:v>
                </c:pt>
                <c:pt idx="613">
                  <c:v>40049.0</c:v>
                </c:pt>
                <c:pt idx="614">
                  <c:v>40050.0</c:v>
                </c:pt>
                <c:pt idx="615">
                  <c:v>40051.0</c:v>
                </c:pt>
                <c:pt idx="616">
                  <c:v>40052.0</c:v>
                </c:pt>
                <c:pt idx="617">
                  <c:v>40053.0</c:v>
                </c:pt>
                <c:pt idx="618">
                  <c:v>40054.0</c:v>
                </c:pt>
                <c:pt idx="619">
                  <c:v>40055.0</c:v>
                </c:pt>
                <c:pt idx="620">
                  <c:v>40056.0</c:v>
                </c:pt>
                <c:pt idx="621">
                  <c:v>40057.0</c:v>
                </c:pt>
                <c:pt idx="622">
                  <c:v>40058.0</c:v>
                </c:pt>
                <c:pt idx="623">
                  <c:v>40059.0</c:v>
                </c:pt>
                <c:pt idx="624">
                  <c:v>40060.0</c:v>
                </c:pt>
                <c:pt idx="625">
                  <c:v>40061.0</c:v>
                </c:pt>
                <c:pt idx="626">
                  <c:v>40062.0</c:v>
                </c:pt>
                <c:pt idx="627">
                  <c:v>40063.0</c:v>
                </c:pt>
                <c:pt idx="628">
                  <c:v>40064.0</c:v>
                </c:pt>
                <c:pt idx="629">
                  <c:v>40065.0</c:v>
                </c:pt>
                <c:pt idx="630">
                  <c:v>40066.0</c:v>
                </c:pt>
                <c:pt idx="631">
                  <c:v>40067.0</c:v>
                </c:pt>
                <c:pt idx="632">
                  <c:v>40068.0</c:v>
                </c:pt>
                <c:pt idx="633">
                  <c:v>40069.0</c:v>
                </c:pt>
                <c:pt idx="634">
                  <c:v>40070.0</c:v>
                </c:pt>
                <c:pt idx="635">
                  <c:v>40071.0</c:v>
                </c:pt>
                <c:pt idx="636">
                  <c:v>40072.0</c:v>
                </c:pt>
                <c:pt idx="637">
                  <c:v>40073.0</c:v>
                </c:pt>
                <c:pt idx="638">
                  <c:v>40074.0</c:v>
                </c:pt>
                <c:pt idx="639">
                  <c:v>40075.0</c:v>
                </c:pt>
                <c:pt idx="640">
                  <c:v>40076.0</c:v>
                </c:pt>
                <c:pt idx="641">
                  <c:v>40077.0</c:v>
                </c:pt>
                <c:pt idx="642">
                  <c:v>40078.0</c:v>
                </c:pt>
                <c:pt idx="643">
                  <c:v>40079.0</c:v>
                </c:pt>
                <c:pt idx="644">
                  <c:v>40080.0</c:v>
                </c:pt>
                <c:pt idx="645">
                  <c:v>40081.0</c:v>
                </c:pt>
                <c:pt idx="646">
                  <c:v>40082.0</c:v>
                </c:pt>
                <c:pt idx="647">
                  <c:v>40083.0</c:v>
                </c:pt>
                <c:pt idx="648">
                  <c:v>40084.0</c:v>
                </c:pt>
                <c:pt idx="649">
                  <c:v>40085.0</c:v>
                </c:pt>
                <c:pt idx="650">
                  <c:v>40086.0</c:v>
                </c:pt>
                <c:pt idx="651">
                  <c:v>40087.0</c:v>
                </c:pt>
                <c:pt idx="652">
                  <c:v>40088.0</c:v>
                </c:pt>
                <c:pt idx="653">
                  <c:v>40089.0</c:v>
                </c:pt>
                <c:pt idx="654">
                  <c:v>40090.0</c:v>
                </c:pt>
                <c:pt idx="655">
                  <c:v>40091.0</c:v>
                </c:pt>
                <c:pt idx="656">
                  <c:v>40092.0</c:v>
                </c:pt>
                <c:pt idx="657">
                  <c:v>40093.0</c:v>
                </c:pt>
                <c:pt idx="658">
                  <c:v>40094.0</c:v>
                </c:pt>
                <c:pt idx="659">
                  <c:v>40095.0</c:v>
                </c:pt>
                <c:pt idx="660">
                  <c:v>40096.0</c:v>
                </c:pt>
                <c:pt idx="661">
                  <c:v>40097.0</c:v>
                </c:pt>
                <c:pt idx="662">
                  <c:v>40098.0</c:v>
                </c:pt>
                <c:pt idx="663">
                  <c:v>40099.0</c:v>
                </c:pt>
                <c:pt idx="664">
                  <c:v>40100.0</c:v>
                </c:pt>
                <c:pt idx="665">
                  <c:v>40101.0</c:v>
                </c:pt>
                <c:pt idx="666">
                  <c:v>40102.0</c:v>
                </c:pt>
                <c:pt idx="667">
                  <c:v>40103.0</c:v>
                </c:pt>
                <c:pt idx="668">
                  <c:v>40104.0</c:v>
                </c:pt>
                <c:pt idx="669">
                  <c:v>40105.0</c:v>
                </c:pt>
                <c:pt idx="670">
                  <c:v>40106.0</c:v>
                </c:pt>
                <c:pt idx="671">
                  <c:v>40107.0</c:v>
                </c:pt>
                <c:pt idx="672">
                  <c:v>40108.0</c:v>
                </c:pt>
                <c:pt idx="673">
                  <c:v>40109.0</c:v>
                </c:pt>
                <c:pt idx="674">
                  <c:v>40110.0</c:v>
                </c:pt>
                <c:pt idx="675">
                  <c:v>40111.0</c:v>
                </c:pt>
                <c:pt idx="676">
                  <c:v>40112.0</c:v>
                </c:pt>
                <c:pt idx="677">
                  <c:v>40113.0</c:v>
                </c:pt>
                <c:pt idx="678">
                  <c:v>40114.0</c:v>
                </c:pt>
                <c:pt idx="679">
                  <c:v>40115.0</c:v>
                </c:pt>
                <c:pt idx="680">
                  <c:v>40116.0</c:v>
                </c:pt>
                <c:pt idx="681">
                  <c:v>40117.0</c:v>
                </c:pt>
                <c:pt idx="682">
                  <c:v>40118.0</c:v>
                </c:pt>
                <c:pt idx="683">
                  <c:v>40119.0</c:v>
                </c:pt>
                <c:pt idx="684">
                  <c:v>40120.0</c:v>
                </c:pt>
                <c:pt idx="685">
                  <c:v>40121.0</c:v>
                </c:pt>
                <c:pt idx="686">
                  <c:v>40122.0</c:v>
                </c:pt>
                <c:pt idx="687">
                  <c:v>40123.0</c:v>
                </c:pt>
                <c:pt idx="688">
                  <c:v>40124.0</c:v>
                </c:pt>
                <c:pt idx="689">
                  <c:v>40125.0</c:v>
                </c:pt>
                <c:pt idx="690">
                  <c:v>40126.0</c:v>
                </c:pt>
                <c:pt idx="691">
                  <c:v>40127.0</c:v>
                </c:pt>
                <c:pt idx="692">
                  <c:v>40128.0</c:v>
                </c:pt>
                <c:pt idx="693">
                  <c:v>40129.0</c:v>
                </c:pt>
                <c:pt idx="694">
                  <c:v>40130.0</c:v>
                </c:pt>
                <c:pt idx="695">
                  <c:v>40131.0</c:v>
                </c:pt>
                <c:pt idx="696">
                  <c:v>40132.0</c:v>
                </c:pt>
                <c:pt idx="697">
                  <c:v>40133.0</c:v>
                </c:pt>
                <c:pt idx="698">
                  <c:v>40134.0</c:v>
                </c:pt>
                <c:pt idx="699">
                  <c:v>40135.0</c:v>
                </c:pt>
                <c:pt idx="700">
                  <c:v>40136.0</c:v>
                </c:pt>
                <c:pt idx="701">
                  <c:v>40137.0</c:v>
                </c:pt>
                <c:pt idx="702">
                  <c:v>40138.0</c:v>
                </c:pt>
                <c:pt idx="703">
                  <c:v>40139.0</c:v>
                </c:pt>
                <c:pt idx="704">
                  <c:v>40140.0</c:v>
                </c:pt>
                <c:pt idx="705">
                  <c:v>40141.0</c:v>
                </c:pt>
                <c:pt idx="706">
                  <c:v>40142.0</c:v>
                </c:pt>
                <c:pt idx="707">
                  <c:v>40143.0</c:v>
                </c:pt>
                <c:pt idx="708">
                  <c:v>40144.0</c:v>
                </c:pt>
                <c:pt idx="709">
                  <c:v>40145.0</c:v>
                </c:pt>
                <c:pt idx="710">
                  <c:v>40146.0</c:v>
                </c:pt>
                <c:pt idx="711">
                  <c:v>40147.0</c:v>
                </c:pt>
                <c:pt idx="712">
                  <c:v>40148.0</c:v>
                </c:pt>
                <c:pt idx="713">
                  <c:v>40149.0</c:v>
                </c:pt>
                <c:pt idx="714">
                  <c:v>40150.0</c:v>
                </c:pt>
                <c:pt idx="715">
                  <c:v>40151.0</c:v>
                </c:pt>
                <c:pt idx="716">
                  <c:v>40152.0</c:v>
                </c:pt>
                <c:pt idx="717">
                  <c:v>40153.0</c:v>
                </c:pt>
                <c:pt idx="718">
                  <c:v>40154.0</c:v>
                </c:pt>
                <c:pt idx="719">
                  <c:v>40155.0</c:v>
                </c:pt>
                <c:pt idx="720">
                  <c:v>40156.0</c:v>
                </c:pt>
                <c:pt idx="721">
                  <c:v>40157.0</c:v>
                </c:pt>
                <c:pt idx="722">
                  <c:v>40158.0</c:v>
                </c:pt>
                <c:pt idx="723">
                  <c:v>40159.0</c:v>
                </c:pt>
                <c:pt idx="724">
                  <c:v>40160.0</c:v>
                </c:pt>
                <c:pt idx="725">
                  <c:v>40161.0</c:v>
                </c:pt>
                <c:pt idx="726">
                  <c:v>40162.0</c:v>
                </c:pt>
                <c:pt idx="727">
                  <c:v>40163.0</c:v>
                </c:pt>
                <c:pt idx="728">
                  <c:v>40164.0</c:v>
                </c:pt>
                <c:pt idx="729">
                  <c:v>40165.0</c:v>
                </c:pt>
                <c:pt idx="730">
                  <c:v>40166.0</c:v>
                </c:pt>
                <c:pt idx="731">
                  <c:v>40167.0</c:v>
                </c:pt>
                <c:pt idx="732">
                  <c:v>40168.0</c:v>
                </c:pt>
                <c:pt idx="733">
                  <c:v>40169.0</c:v>
                </c:pt>
                <c:pt idx="734">
                  <c:v>40170.0</c:v>
                </c:pt>
                <c:pt idx="735">
                  <c:v>40171.0</c:v>
                </c:pt>
                <c:pt idx="736">
                  <c:v>40172.0</c:v>
                </c:pt>
                <c:pt idx="737">
                  <c:v>40173.0</c:v>
                </c:pt>
                <c:pt idx="738">
                  <c:v>40174.0</c:v>
                </c:pt>
                <c:pt idx="739">
                  <c:v>40175.0</c:v>
                </c:pt>
                <c:pt idx="740">
                  <c:v>40176.0</c:v>
                </c:pt>
                <c:pt idx="741">
                  <c:v>40177.0</c:v>
                </c:pt>
                <c:pt idx="742">
                  <c:v>40178.0</c:v>
                </c:pt>
                <c:pt idx="743">
                  <c:v>40179.0</c:v>
                </c:pt>
                <c:pt idx="744">
                  <c:v>40180.0</c:v>
                </c:pt>
                <c:pt idx="745">
                  <c:v>40181.0</c:v>
                </c:pt>
                <c:pt idx="746">
                  <c:v>40182.0</c:v>
                </c:pt>
                <c:pt idx="747">
                  <c:v>40183.0</c:v>
                </c:pt>
                <c:pt idx="748">
                  <c:v>40184.0</c:v>
                </c:pt>
                <c:pt idx="749">
                  <c:v>40185.0</c:v>
                </c:pt>
                <c:pt idx="750">
                  <c:v>40186.0</c:v>
                </c:pt>
                <c:pt idx="751">
                  <c:v>40187.0</c:v>
                </c:pt>
                <c:pt idx="752">
                  <c:v>40188.0</c:v>
                </c:pt>
                <c:pt idx="753">
                  <c:v>40189.0</c:v>
                </c:pt>
                <c:pt idx="754">
                  <c:v>40190.0</c:v>
                </c:pt>
                <c:pt idx="755">
                  <c:v>40191.0</c:v>
                </c:pt>
                <c:pt idx="756">
                  <c:v>40192.0</c:v>
                </c:pt>
                <c:pt idx="757">
                  <c:v>40193.0</c:v>
                </c:pt>
                <c:pt idx="758">
                  <c:v>40194.0</c:v>
                </c:pt>
                <c:pt idx="759">
                  <c:v>40195.0</c:v>
                </c:pt>
                <c:pt idx="760">
                  <c:v>40196.0</c:v>
                </c:pt>
                <c:pt idx="761">
                  <c:v>40197.0</c:v>
                </c:pt>
                <c:pt idx="762">
                  <c:v>40198.0</c:v>
                </c:pt>
                <c:pt idx="763">
                  <c:v>40199.0</c:v>
                </c:pt>
                <c:pt idx="764">
                  <c:v>40200.0</c:v>
                </c:pt>
                <c:pt idx="765">
                  <c:v>40201.0</c:v>
                </c:pt>
                <c:pt idx="766">
                  <c:v>40202.0</c:v>
                </c:pt>
                <c:pt idx="767">
                  <c:v>40203.0</c:v>
                </c:pt>
                <c:pt idx="768">
                  <c:v>40204.0</c:v>
                </c:pt>
                <c:pt idx="769">
                  <c:v>40205.0</c:v>
                </c:pt>
                <c:pt idx="770">
                  <c:v>40206.0</c:v>
                </c:pt>
                <c:pt idx="771">
                  <c:v>40207.0</c:v>
                </c:pt>
                <c:pt idx="772">
                  <c:v>40208.0</c:v>
                </c:pt>
                <c:pt idx="773">
                  <c:v>40209.0</c:v>
                </c:pt>
                <c:pt idx="774">
                  <c:v>40210.0</c:v>
                </c:pt>
                <c:pt idx="775">
                  <c:v>40211.0</c:v>
                </c:pt>
                <c:pt idx="776">
                  <c:v>40212.0</c:v>
                </c:pt>
                <c:pt idx="777">
                  <c:v>40213.0</c:v>
                </c:pt>
                <c:pt idx="778">
                  <c:v>40214.0</c:v>
                </c:pt>
                <c:pt idx="779">
                  <c:v>40215.0</c:v>
                </c:pt>
                <c:pt idx="780">
                  <c:v>40216.0</c:v>
                </c:pt>
                <c:pt idx="781">
                  <c:v>40217.0</c:v>
                </c:pt>
                <c:pt idx="782">
                  <c:v>40218.0</c:v>
                </c:pt>
                <c:pt idx="783">
                  <c:v>40219.0</c:v>
                </c:pt>
                <c:pt idx="784">
                  <c:v>40220.0</c:v>
                </c:pt>
                <c:pt idx="785">
                  <c:v>40221.0</c:v>
                </c:pt>
                <c:pt idx="786">
                  <c:v>40222.0</c:v>
                </c:pt>
                <c:pt idx="787">
                  <c:v>40223.0</c:v>
                </c:pt>
                <c:pt idx="788">
                  <c:v>40224.0</c:v>
                </c:pt>
                <c:pt idx="789">
                  <c:v>40225.0</c:v>
                </c:pt>
                <c:pt idx="790">
                  <c:v>40226.0</c:v>
                </c:pt>
                <c:pt idx="791">
                  <c:v>40227.0</c:v>
                </c:pt>
                <c:pt idx="792">
                  <c:v>40228.0</c:v>
                </c:pt>
                <c:pt idx="793">
                  <c:v>40229.0</c:v>
                </c:pt>
                <c:pt idx="794">
                  <c:v>40230.0</c:v>
                </c:pt>
                <c:pt idx="795">
                  <c:v>40231.0</c:v>
                </c:pt>
                <c:pt idx="796">
                  <c:v>40232.0</c:v>
                </c:pt>
                <c:pt idx="797">
                  <c:v>40233.0</c:v>
                </c:pt>
                <c:pt idx="798">
                  <c:v>40234.0</c:v>
                </c:pt>
                <c:pt idx="799">
                  <c:v>40235.0</c:v>
                </c:pt>
                <c:pt idx="800">
                  <c:v>40236.0</c:v>
                </c:pt>
                <c:pt idx="801">
                  <c:v>40237.0</c:v>
                </c:pt>
                <c:pt idx="802">
                  <c:v>40238.0</c:v>
                </c:pt>
                <c:pt idx="803">
                  <c:v>40239.0</c:v>
                </c:pt>
                <c:pt idx="804">
                  <c:v>40240.0</c:v>
                </c:pt>
                <c:pt idx="805">
                  <c:v>40241.0</c:v>
                </c:pt>
                <c:pt idx="806">
                  <c:v>40242.0</c:v>
                </c:pt>
                <c:pt idx="807">
                  <c:v>40243.0</c:v>
                </c:pt>
                <c:pt idx="808">
                  <c:v>40244.0</c:v>
                </c:pt>
                <c:pt idx="809">
                  <c:v>40245.0</c:v>
                </c:pt>
                <c:pt idx="810">
                  <c:v>40246.0</c:v>
                </c:pt>
                <c:pt idx="811">
                  <c:v>40247.0</c:v>
                </c:pt>
                <c:pt idx="812">
                  <c:v>40248.0</c:v>
                </c:pt>
                <c:pt idx="813">
                  <c:v>40249.0</c:v>
                </c:pt>
                <c:pt idx="814">
                  <c:v>40250.0</c:v>
                </c:pt>
                <c:pt idx="815">
                  <c:v>40251.0</c:v>
                </c:pt>
                <c:pt idx="816">
                  <c:v>40252.0</c:v>
                </c:pt>
                <c:pt idx="817">
                  <c:v>40253.0</c:v>
                </c:pt>
                <c:pt idx="818">
                  <c:v>40254.0</c:v>
                </c:pt>
                <c:pt idx="819">
                  <c:v>40255.0</c:v>
                </c:pt>
                <c:pt idx="820">
                  <c:v>40256.0</c:v>
                </c:pt>
                <c:pt idx="821">
                  <c:v>40257.0</c:v>
                </c:pt>
                <c:pt idx="822">
                  <c:v>40258.0</c:v>
                </c:pt>
                <c:pt idx="823">
                  <c:v>40259.0</c:v>
                </c:pt>
                <c:pt idx="824">
                  <c:v>40260.0</c:v>
                </c:pt>
                <c:pt idx="825">
                  <c:v>40261.0</c:v>
                </c:pt>
                <c:pt idx="826">
                  <c:v>40262.0</c:v>
                </c:pt>
                <c:pt idx="827">
                  <c:v>40263.0</c:v>
                </c:pt>
                <c:pt idx="828">
                  <c:v>40264.0</c:v>
                </c:pt>
                <c:pt idx="829">
                  <c:v>40265.0</c:v>
                </c:pt>
                <c:pt idx="830">
                  <c:v>40266.0</c:v>
                </c:pt>
                <c:pt idx="831">
                  <c:v>40267.0</c:v>
                </c:pt>
                <c:pt idx="832">
                  <c:v>40268.0</c:v>
                </c:pt>
                <c:pt idx="833">
                  <c:v>40269.0</c:v>
                </c:pt>
                <c:pt idx="834">
                  <c:v>40270.0</c:v>
                </c:pt>
                <c:pt idx="835">
                  <c:v>40271.0</c:v>
                </c:pt>
                <c:pt idx="836">
                  <c:v>40272.0</c:v>
                </c:pt>
                <c:pt idx="837">
                  <c:v>40273.0</c:v>
                </c:pt>
                <c:pt idx="838">
                  <c:v>40274.0</c:v>
                </c:pt>
                <c:pt idx="839">
                  <c:v>40275.0</c:v>
                </c:pt>
                <c:pt idx="840">
                  <c:v>40276.0</c:v>
                </c:pt>
                <c:pt idx="841">
                  <c:v>40277.0</c:v>
                </c:pt>
                <c:pt idx="842">
                  <c:v>40278.0</c:v>
                </c:pt>
                <c:pt idx="843">
                  <c:v>40279.0</c:v>
                </c:pt>
                <c:pt idx="844">
                  <c:v>40280.0</c:v>
                </c:pt>
                <c:pt idx="845">
                  <c:v>40281.0</c:v>
                </c:pt>
                <c:pt idx="846">
                  <c:v>40282.0</c:v>
                </c:pt>
                <c:pt idx="847">
                  <c:v>40283.0</c:v>
                </c:pt>
                <c:pt idx="848">
                  <c:v>40284.0</c:v>
                </c:pt>
                <c:pt idx="849">
                  <c:v>40285.0</c:v>
                </c:pt>
                <c:pt idx="850">
                  <c:v>40286.0</c:v>
                </c:pt>
                <c:pt idx="851">
                  <c:v>40287.0</c:v>
                </c:pt>
                <c:pt idx="852">
                  <c:v>40288.0</c:v>
                </c:pt>
                <c:pt idx="853">
                  <c:v>40289.0</c:v>
                </c:pt>
                <c:pt idx="854">
                  <c:v>40290.0</c:v>
                </c:pt>
                <c:pt idx="855">
                  <c:v>40291.0</c:v>
                </c:pt>
                <c:pt idx="856">
                  <c:v>40292.0</c:v>
                </c:pt>
                <c:pt idx="857">
                  <c:v>40293.0</c:v>
                </c:pt>
                <c:pt idx="858">
                  <c:v>40294.0</c:v>
                </c:pt>
                <c:pt idx="859">
                  <c:v>40295.0</c:v>
                </c:pt>
                <c:pt idx="860">
                  <c:v>40296.0</c:v>
                </c:pt>
                <c:pt idx="861">
                  <c:v>40297.0</c:v>
                </c:pt>
                <c:pt idx="862">
                  <c:v>40298.0</c:v>
                </c:pt>
                <c:pt idx="863">
                  <c:v>40299.0</c:v>
                </c:pt>
                <c:pt idx="864">
                  <c:v>40300.0</c:v>
                </c:pt>
                <c:pt idx="865">
                  <c:v>40301.0</c:v>
                </c:pt>
                <c:pt idx="866">
                  <c:v>40302.0</c:v>
                </c:pt>
                <c:pt idx="867">
                  <c:v>40303.0</c:v>
                </c:pt>
                <c:pt idx="868">
                  <c:v>40304.0</c:v>
                </c:pt>
                <c:pt idx="869">
                  <c:v>40305.0</c:v>
                </c:pt>
                <c:pt idx="870">
                  <c:v>40306.0</c:v>
                </c:pt>
                <c:pt idx="871">
                  <c:v>40307.0</c:v>
                </c:pt>
                <c:pt idx="872">
                  <c:v>40308.0</c:v>
                </c:pt>
                <c:pt idx="873">
                  <c:v>40309.0</c:v>
                </c:pt>
                <c:pt idx="874">
                  <c:v>40310.0</c:v>
                </c:pt>
                <c:pt idx="875">
                  <c:v>40311.0</c:v>
                </c:pt>
                <c:pt idx="876">
                  <c:v>40312.0</c:v>
                </c:pt>
                <c:pt idx="877">
                  <c:v>40313.0</c:v>
                </c:pt>
                <c:pt idx="878">
                  <c:v>40314.0</c:v>
                </c:pt>
                <c:pt idx="879">
                  <c:v>40315.0</c:v>
                </c:pt>
                <c:pt idx="880">
                  <c:v>40316.0</c:v>
                </c:pt>
                <c:pt idx="881">
                  <c:v>40317.0</c:v>
                </c:pt>
                <c:pt idx="882">
                  <c:v>40318.0</c:v>
                </c:pt>
                <c:pt idx="883">
                  <c:v>40319.0</c:v>
                </c:pt>
                <c:pt idx="884">
                  <c:v>40320.0</c:v>
                </c:pt>
                <c:pt idx="885">
                  <c:v>40321.0</c:v>
                </c:pt>
                <c:pt idx="886">
                  <c:v>40322.0</c:v>
                </c:pt>
                <c:pt idx="887">
                  <c:v>40323.0</c:v>
                </c:pt>
                <c:pt idx="888">
                  <c:v>40324.0</c:v>
                </c:pt>
                <c:pt idx="889">
                  <c:v>40325.0</c:v>
                </c:pt>
                <c:pt idx="890">
                  <c:v>40326.0</c:v>
                </c:pt>
                <c:pt idx="891">
                  <c:v>40327.0</c:v>
                </c:pt>
                <c:pt idx="892">
                  <c:v>40328.0</c:v>
                </c:pt>
                <c:pt idx="893">
                  <c:v>40329.0</c:v>
                </c:pt>
                <c:pt idx="894">
                  <c:v>40330.0</c:v>
                </c:pt>
                <c:pt idx="895">
                  <c:v>40331.0</c:v>
                </c:pt>
                <c:pt idx="896">
                  <c:v>40332.0</c:v>
                </c:pt>
                <c:pt idx="897">
                  <c:v>40333.0</c:v>
                </c:pt>
                <c:pt idx="898">
                  <c:v>40334.0</c:v>
                </c:pt>
                <c:pt idx="899">
                  <c:v>40335.0</c:v>
                </c:pt>
                <c:pt idx="900">
                  <c:v>40336.0</c:v>
                </c:pt>
                <c:pt idx="901">
                  <c:v>40337.0</c:v>
                </c:pt>
                <c:pt idx="902">
                  <c:v>40338.0</c:v>
                </c:pt>
                <c:pt idx="903">
                  <c:v>40339.0</c:v>
                </c:pt>
                <c:pt idx="904">
                  <c:v>40340.0</c:v>
                </c:pt>
                <c:pt idx="905">
                  <c:v>40341.0</c:v>
                </c:pt>
                <c:pt idx="906">
                  <c:v>40342.0</c:v>
                </c:pt>
                <c:pt idx="907">
                  <c:v>40343.0</c:v>
                </c:pt>
                <c:pt idx="908">
                  <c:v>40344.0</c:v>
                </c:pt>
                <c:pt idx="909">
                  <c:v>40345.0</c:v>
                </c:pt>
                <c:pt idx="910">
                  <c:v>40346.0</c:v>
                </c:pt>
                <c:pt idx="911">
                  <c:v>40347.0</c:v>
                </c:pt>
                <c:pt idx="912">
                  <c:v>40348.0</c:v>
                </c:pt>
                <c:pt idx="913">
                  <c:v>40349.0</c:v>
                </c:pt>
                <c:pt idx="914">
                  <c:v>40350.0</c:v>
                </c:pt>
                <c:pt idx="915">
                  <c:v>40351.0</c:v>
                </c:pt>
                <c:pt idx="916">
                  <c:v>40352.0</c:v>
                </c:pt>
                <c:pt idx="917">
                  <c:v>40353.0</c:v>
                </c:pt>
                <c:pt idx="918">
                  <c:v>40354.0</c:v>
                </c:pt>
                <c:pt idx="919">
                  <c:v>40355.0</c:v>
                </c:pt>
                <c:pt idx="920">
                  <c:v>40356.0</c:v>
                </c:pt>
                <c:pt idx="921">
                  <c:v>40357.0</c:v>
                </c:pt>
                <c:pt idx="922">
                  <c:v>40358.0</c:v>
                </c:pt>
                <c:pt idx="923">
                  <c:v>40359.0</c:v>
                </c:pt>
                <c:pt idx="924">
                  <c:v>40360.0</c:v>
                </c:pt>
                <c:pt idx="925">
                  <c:v>40361.0</c:v>
                </c:pt>
                <c:pt idx="926">
                  <c:v>40362.0</c:v>
                </c:pt>
                <c:pt idx="927">
                  <c:v>40363.0</c:v>
                </c:pt>
                <c:pt idx="928">
                  <c:v>40364.0</c:v>
                </c:pt>
                <c:pt idx="929">
                  <c:v>40365.0</c:v>
                </c:pt>
                <c:pt idx="930">
                  <c:v>40366.0</c:v>
                </c:pt>
                <c:pt idx="931">
                  <c:v>40367.0</c:v>
                </c:pt>
                <c:pt idx="932">
                  <c:v>40368.0</c:v>
                </c:pt>
                <c:pt idx="933">
                  <c:v>40369.0</c:v>
                </c:pt>
                <c:pt idx="934">
                  <c:v>40370.0</c:v>
                </c:pt>
                <c:pt idx="935">
                  <c:v>40371.0</c:v>
                </c:pt>
                <c:pt idx="936">
                  <c:v>40372.0</c:v>
                </c:pt>
                <c:pt idx="937">
                  <c:v>40373.0</c:v>
                </c:pt>
                <c:pt idx="938">
                  <c:v>40374.0</c:v>
                </c:pt>
                <c:pt idx="939">
                  <c:v>40375.0</c:v>
                </c:pt>
                <c:pt idx="940">
                  <c:v>40376.0</c:v>
                </c:pt>
                <c:pt idx="941">
                  <c:v>40377.0</c:v>
                </c:pt>
                <c:pt idx="942">
                  <c:v>40378.0</c:v>
                </c:pt>
                <c:pt idx="943">
                  <c:v>40379.0</c:v>
                </c:pt>
                <c:pt idx="944">
                  <c:v>40380.0</c:v>
                </c:pt>
                <c:pt idx="945">
                  <c:v>40381.0</c:v>
                </c:pt>
                <c:pt idx="946">
                  <c:v>40382.0</c:v>
                </c:pt>
                <c:pt idx="947">
                  <c:v>40383.0</c:v>
                </c:pt>
                <c:pt idx="948">
                  <c:v>40384.0</c:v>
                </c:pt>
                <c:pt idx="949">
                  <c:v>40385.0</c:v>
                </c:pt>
                <c:pt idx="950">
                  <c:v>40386.0</c:v>
                </c:pt>
                <c:pt idx="951">
                  <c:v>40387.0</c:v>
                </c:pt>
                <c:pt idx="952">
                  <c:v>40388.0</c:v>
                </c:pt>
                <c:pt idx="953">
                  <c:v>40389.0</c:v>
                </c:pt>
                <c:pt idx="954">
                  <c:v>40390.0</c:v>
                </c:pt>
                <c:pt idx="955">
                  <c:v>40391.0</c:v>
                </c:pt>
                <c:pt idx="956">
                  <c:v>40392.0</c:v>
                </c:pt>
                <c:pt idx="957">
                  <c:v>40393.0</c:v>
                </c:pt>
                <c:pt idx="958">
                  <c:v>40394.0</c:v>
                </c:pt>
                <c:pt idx="959">
                  <c:v>40395.0</c:v>
                </c:pt>
                <c:pt idx="960">
                  <c:v>40396.0</c:v>
                </c:pt>
                <c:pt idx="961">
                  <c:v>40397.0</c:v>
                </c:pt>
                <c:pt idx="962">
                  <c:v>40398.0</c:v>
                </c:pt>
                <c:pt idx="963">
                  <c:v>40399.0</c:v>
                </c:pt>
                <c:pt idx="964">
                  <c:v>40400.0</c:v>
                </c:pt>
                <c:pt idx="965">
                  <c:v>40401.0</c:v>
                </c:pt>
                <c:pt idx="966">
                  <c:v>40402.0</c:v>
                </c:pt>
                <c:pt idx="967">
                  <c:v>40403.0</c:v>
                </c:pt>
                <c:pt idx="968">
                  <c:v>40404.0</c:v>
                </c:pt>
                <c:pt idx="969">
                  <c:v>40405.0</c:v>
                </c:pt>
                <c:pt idx="970">
                  <c:v>40406.0</c:v>
                </c:pt>
                <c:pt idx="971">
                  <c:v>40407.0</c:v>
                </c:pt>
                <c:pt idx="972">
                  <c:v>40408.0</c:v>
                </c:pt>
                <c:pt idx="973">
                  <c:v>40409.0</c:v>
                </c:pt>
                <c:pt idx="974">
                  <c:v>40410.0</c:v>
                </c:pt>
                <c:pt idx="975">
                  <c:v>40411.0</c:v>
                </c:pt>
                <c:pt idx="976">
                  <c:v>40412.0</c:v>
                </c:pt>
                <c:pt idx="977">
                  <c:v>40413.0</c:v>
                </c:pt>
                <c:pt idx="978">
                  <c:v>40414.0</c:v>
                </c:pt>
                <c:pt idx="979">
                  <c:v>40415.0</c:v>
                </c:pt>
                <c:pt idx="980">
                  <c:v>40416.0</c:v>
                </c:pt>
                <c:pt idx="981">
                  <c:v>40417.0</c:v>
                </c:pt>
                <c:pt idx="982">
                  <c:v>40418.0</c:v>
                </c:pt>
                <c:pt idx="983">
                  <c:v>40419.0</c:v>
                </c:pt>
                <c:pt idx="984">
                  <c:v>40420.0</c:v>
                </c:pt>
                <c:pt idx="985">
                  <c:v>40421.0</c:v>
                </c:pt>
                <c:pt idx="986">
                  <c:v>40422.0</c:v>
                </c:pt>
                <c:pt idx="987">
                  <c:v>40423.0</c:v>
                </c:pt>
                <c:pt idx="988">
                  <c:v>40424.0</c:v>
                </c:pt>
                <c:pt idx="989">
                  <c:v>40425.0</c:v>
                </c:pt>
                <c:pt idx="990">
                  <c:v>40426.0</c:v>
                </c:pt>
                <c:pt idx="991">
                  <c:v>40427.0</c:v>
                </c:pt>
                <c:pt idx="992">
                  <c:v>40428.0</c:v>
                </c:pt>
                <c:pt idx="993">
                  <c:v>40429.0</c:v>
                </c:pt>
                <c:pt idx="994">
                  <c:v>40430.0</c:v>
                </c:pt>
                <c:pt idx="995">
                  <c:v>40431.0</c:v>
                </c:pt>
                <c:pt idx="996">
                  <c:v>40432.0</c:v>
                </c:pt>
                <c:pt idx="997">
                  <c:v>40433.0</c:v>
                </c:pt>
                <c:pt idx="998">
                  <c:v>40434.0</c:v>
                </c:pt>
                <c:pt idx="999">
                  <c:v>40435.0</c:v>
                </c:pt>
                <c:pt idx="1000">
                  <c:v>40436.0</c:v>
                </c:pt>
                <c:pt idx="1001">
                  <c:v>40437.0</c:v>
                </c:pt>
                <c:pt idx="1002">
                  <c:v>40438.0</c:v>
                </c:pt>
                <c:pt idx="1003">
                  <c:v>40439.0</c:v>
                </c:pt>
                <c:pt idx="1004">
                  <c:v>40440.0</c:v>
                </c:pt>
                <c:pt idx="1005">
                  <c:v>40441.0</c:v>
                </c:pt>
                <c:pt idx="1006">
                  <c:v>40442.0</c:v>
                </c:pt>
                <c:pt idx="1007">
                  <c:v>40443.0</c:v>
                </c:pt>
                <c:pt idx="1008">
                  <c:v>40444.0</c:v>
                </c:pt>
                <c:pt idx="1009">
                  <c:v>40445.0</c:v>
                </c:pt>
                <c:pt idx="1010">
                  <c:v>40446.0</c:v>
                </c:pt>
                <c:pt idx="1011">
                  <c:v>40447.0</c:v>
                </c:pt>
                <c:pt idx="1012">
                  <c:v>40448.0</c:v>
                </c:pt>
                <c:pt idx="1013">
                  <c:v>40449.0</c:v>
                </c:pt>
                <c:pt idx="1014">
                  <c:v>40450.0</c:v>
                </c:pt>
                <c:pt idx="1015">
                  <c:v>40451.0</c:v>
                </c:pt>
                <c:pt idx="1016">
                  <c:v>40452.0</c:v>
                </c:pt>
                <c:pt idx="1017">
                  <c:v>40453.0</c:v>
                </c:pt>
                <c:pt idx="1018">
                  <c:v>40454.0</c:v>
                </c:pt>
                <c:pt idx="1019">
                  <c:v>40455.0</c:v>
                </c:pt>
                <c:pt idx="1020">
                  <c:v>40456.0</c:v>
                </c:pt>
                <c:pt idx="1021">
                  <c:v>40457.0</c:v>
                </c:pt>
                <c:pt idx="1022">
                  <c:v>40458.0</c:v>
                </c:pt>
                <c:pt idx="1023">
                  <c:v>40459.0</c:v>
                </c:pt>
                <c:pt idx="1024">
                  <c:v>40460.0</c:v>
                </c:pt>
                <c:pt idx="1025">
                  <c:v>40461.0</c:v>
                </c:pt>
                <c:pt idx="1026">
                  <c:v>40462.0</c:v>
                </c:pt>
                <c:pt idx="1027">
                  <c:v>40463.0</c:v>
                </c:pt>
                <c:pt idx="1028">
                  <c:v>40464.0</c:v>
                </c:pt>
                <c:pt idx="1029">
                  <c:v>40465.0</c:v>
                </c:pt>
                <c:pt idx="1030">
                  <c:v>40466.0</c:v>
                </c:pt>
                <c:pt idx="1031">
                  <c:v>40467.0</c:v>
                </c:pt>
                <c:pt idx="1032">
                  <c:v>40468.0</c:v>
                </c:pt>
                <c:pt idx="1033">
                  <c:v>40469.0</c:v>
                </c:pt>
                <c:pt idx="1034">
                  <c:v>40470.0</c:v>
                </c:pt>
                <c:pt idx="1035">
                  <c:v>40471.0</c:v>
                </c:pt>
                <c:pt idx="1036">
                  <c:v>40472.0</c:v>
                </c:pt>
                <c:pt idx="1037">
                  <c:v>40473.0</c:v>
                </c:pt>
                <c:pt idx="1038">
                  <c:v>40474.0</c:v>
                </c:pt>
                <c:pt idx="1039">
                  <c:v>40475.0</c:v>
                </c:pt>
                <c:pt idx="1040">
                  <c:v>40476.0</c:v>
                </c:pt>
                <c:pt idx="1041">
                  <c:v>40477.0</c:v>
                </c:pt>
                <c:pt idx="1042">
                  <c:v>40478.0</c:v>
                </c:pt>
                <c:pt idx="1043">
                  <c:v>40479.0</c:v>
                </c:pt>
                <c:pt idx="1044">
                  <c:v>40480.0</c:v>
                </c:pt>
                <c:pt idx="1045">
                  <c:v>40481.0</c:v>
                </c:pt>
                <c:pt idx="1046">
                  <c:v>40482.0</c:v>
                </c:pt>
                <c:pt idx="1047">
                  <c:v>40483.0</c:v>
                </c:pt>
                <c:pt idx="1048">
                  <c:v>40484.0</c:v>
                </c:pt>
                <c:pt idx="1049">
                  <c:v>40485.0</c:v>
                </c:pt>
                <c:pt idx="1050">
                  <c:v>40486.0</c:v>
                </c:pt>
                <c:pt idx="1051">
                  <c:v>40487.0</c:v>
                </c:pt>
                <c:pt idx="1052">
                  <c:v>40488.0</c:v>
                </c:pt>
                <c:pt idx="1053">
                  <c:v>40489.0</c:v>
                </c:pt>
                <c:pt idx="1054">
                  <c:v>40490.0</c:v>
                </c:pt>
                <c:pt idx="1055">
                  <c:v>40491.0</c:v>
                </c:pt>
                <c:pt idx="1056">
                  <c:v>40492.0</c:v>
                </c:pt>
                <c:pt idx="1057">
                  <c:v>40493.0</c:v>
                </c:pt>
                <c:pt idx="1058">
                  <c:v>40494.0</c:v>
                </c:pt>
                <c:pt idx="1059">
                  <c:v>40495.0</c:v>
                </c:pt>
                <c:pt idx="1060">
                  <c:v>40496.0</c:v>
                </c:pt>
                <c:pt idx="1061">
                  <c:v>40497.0</c:v>
                </c:pt>
                <c:pt idx="1062">
                  <c:v>40498.0</c:v>
                </c:pt>
                <c:pt idx="1063">
                  <c:v>40499.0</c:v>
                </c:pt>
                <c:pt idx="1064">
                  <c:v>40500.0</c:v>
                </c:pt>
                <c:pt idx="1065">
                  <c:v>40501.0</c:v>
                </c:pt>
                <c:pt idx="1066">
                  <c:v>40502.0</c:v>
                </c:pt>
                <c:pt idx="1067">
                  <c:v>40503.0</c:v>
                </c:pt>
                <c:pt idx="1068">
                  <c:v>40504.0</c:v>
                </c:pt>
                <c:pt idx="1069">
                  <c:v>40505.0</c:v>
                </c:pt>
                <c:pt idx="1070">
                  <c:v>40506.0</c:v>
                </c:pt>
                <c:pt idx="1071">
                  <c:v>40507.0</c:v>
                </c:pt>
                <c:pt idx="1072">
                  <c:v>40508.0</c:v>
                </c:pt>
                <c:pt idx="1073">
                  <c:v>40509.0</c:v>
                </c:pt>
                <c:pt idx="1074">
                  <c:v>40510.0</c:v>
                </c:pt>
                <c:pt idx="1075">
                  <c:v>40511.0</c:v>
                </c:pt>
                <c:pt idx="1076">
                  <c:v>40512.0</c:v>
                </c:pt>
                <c:pt idx="1077">
                  <c:v>40513.0</c:v>
                </c:pt>
                <c:pt idx="1078">
                  <c:v>40514.0</c:v>
                </c:pt>
                <c:pt idx="1079">
                  <c:v>40515.0</c:v>
                </c:pt>
                <c:pt idx="1080">
                  <c:v>40516.0</c:v>
                </c:pt>
                <c:pt idx="1081">
                  <c:v>40517.0</c:v>
                </c:pt>
                <c:pt idx="1082">
                  <c:v>40518.0</c:v>
                </c:pt>
                <c:pt idx="1083">
                  <c:v>40519.0</c:v>
                </c:pt>
                <c:pt idx="1084">
                  <c:v>40520.0</c:v>
                </c:pt>
                <c:pt idx="1085">
                  <c:v>40521.0</c:v>
                </c:pt>
                <c:pt idx="1086">
                  <c:v>40522.0</c:v>
                </c:pt>
                <c:pt idx="1087">
                  <c:v>40523.0</c:v>
                </c:pt>
                <c:pt idx="1088">
                  <c:v>40524.0</c:v>
                </c:pt>
                <c:pt idx="1089">
                  <c:v>40525.0</c:v>
                </c:pt>
                <c:pt idx="1090">
                  <c:v>40526.0</c:v>
                </c:pt>
                <c:pt idx="1091">
                  <c:v>40527.0</c:v>
                </c:pt>
                <c:pt idx="1092">
                  <c:v>40528.0</c:v>
                </c:pt>
                <c:pt idx="1093">
                  <c:v>40529.0</c:v>
                </c:pt>
                <c:pt idx="1094">
                  <c:v>40530.0</c:v>
                </c:pt>
                <c:pt idx="1095">
                  <c:v>40531.0</c:v>
                </c:pt>
                <c:pt idx="1096">
                  <c:v>40532.0</c:v>
                </c:pt>
                <c:pt idx="1097">
                  <c:v>40533.0</c:v>
                </c:pt>
                <c:pt idx="1098">
                  <c:v>40534.0</c:v>
                </c:pt>
                <c:pt idx="1099">
                  <c:v>40535.0</c:v>
                </c:pt>
                <c:pt idx="1100">
                  <c:v>40536.0</c:v>
                </c:pt>
                <c:pt idx="1101">
                  <c:v>40537.0</c:v>
                </c:pt>
                <c:pt idx="1102">
                  <c:v>40538.0</c:v>
                </c:pt>
                <c:pt idx="1103">
                  <c:v>40539.0</c:v>
                </c:pt>
                <c:pt idx="1104">
                  <c:v>40540.0</c:v>
                </c:pt>
                <c:pt idx="1105">
                  <c:v>40541.0</c:v>
                </c:pt>
                <c:pt idx="1106">
                  <c:v>40542.0</c:v>
                </c:pt>
                <c:pt idx="1107">
                  <c:v>40543.0</c:v>
                </c:pt>
                <c:pt idx="1108">
                  <c:v>40544.0</c:v>
                </c:pt>
                <c:pt idx="1109">
                  <c:v>40545.0</c:v>
                </c:pt>
                <c:pt idx="1110">
                  <c:v>40546.0</c:v>
                </c:pt>
                <c:pt idx="1111">
                  <c:v>40547.0</c:v>
                </c:pt>
                <c:pt idx="1112">
                  <c:v>40548.0</c:v>
                </c:pt>
                <c:pt idx="1113">
                  <c:v>40549.0</c:v>
                </c:pt>
                <c:pt idx="1114">
                  <c:v>40550.0</c:v>
                </c:pt>
                <c:pt idx="1115">
                  <c:v>40551.0</c:v>
                </c:pt>
                <c:pt idx="1116">
                  <c:v>40552.0</c:v>
                </c:pt>
                <c:pt idx="1117">
                  <c:v>40553.0</c:v>
                </c:pt>
                <c:pt idx="1118">
                  <c:v>40554.0</c:v>
                </c:pt>
                <c:pt idx="1119">
                  <c:v>40555.0</c:v>
                </c:pt>
                <c:pt idx="1120">
                  <c:v>40556.0</c:v>
                </c:pt>
                <c:pt idx="1121">
                  <c:v>40557.0</c:v>
                </c:pt>
                <c:pt idx="1122">
                  <c:v>40558.0</c:v>
                </c:pt>
                <c:pt idx="1123">
                  <c:v>40559.0</c:v>
                </c:pt>
                <c:pt idx="1124">
                  <c:v>40560.0</c:v>
                </c:pt>
                <c:pt idx="1125">
                  <c:v>40561.0</c:v>
                </c:pt>
                <c:pt idx="1126">
                  <c:v>40562.0</c:v>
                </c:pt>
                <c:pt idx="1127">
                  <c:v>40563.0</c:v>
                </c:pt>
                <c:pt idx="1128">
                  <c:v>40564.0</c:v>
                </c:pt>
                <c:pt idx="1129">
                  <c:v>40565.0</c:v>
                </c:pt>
                <c:pt idx="1130">
                  <c:v>40566.0</c:v>
                </c:pt>
                <c:pt idx="1131">
                  <c:v>40567.0</c:v>
                </c:pt>
                <c:pt idx="1132">
                  <c:v>40568.0</c:v>
                </c:pt>
                <c:pt idx="1133">
                  <c:v>40569.0</c:v>
                </c:pt>
                <c:pt idx="1134">
                  <c:v>40570.0</c:v>
                </c:pt>
                <c:pt idx="1135">
                  <c:v>40571.0</c:v>
                </c:pt>
                <c:pt idx="1136">
                  <c:v>40572.0</c:v>
                </c:pt>
                <c:pt idx="1137">
                  <c:v>40573.0</c:v>
                </c:pt>
                <c:pt idx="1138">
                  <c:v>40574.0</c:v>
                </c:pt>
                <c:pt idx="1139">
                  <c:v>40575.0</c:v>
                </c:pt>
                <c:pt idx="1140">
                  <c:v>40576.0</c:v>
                </c:pt>
                <c:pt idx="1141">
                  <c:v>40577.0</c:v>
                </c:pt>
                <c:pt idx="1142">
                  <c:v>40578.0</c:v>
                </c:pt>
                <c:pt idx="1143">
                  <c:v>40579.0</c:v>
                </c:pt>
                <c:pt idx="1144">
                  <c:v>40580.0</c:v>
                </c:pt>
                <c:pt idx="1145">
                  <c:v>40581.0</c:v>
                </c:pt>
                <c:pt idx="1146">
                  <c:v>40582.0</c:v>
                </c:pt>
                <c:pt idx="1147">
                  <c:v>40583.0</c:v>
                </c:pt>
                <c:pt idx="1148">
                  <c:v>40584.0</c:v>
                </c:pt>
                <c:pt idx="1149">
                  <c:v>40585.0</c:v>
                </c:pt>
                <c:pt idx="1150">
                  <c:v>40586.0</c:v>
                </c:pt>
                <c:pt idx="1151">
                  <c:v>40587.0</c:v>
                </c:pt>
                <c:pt idx="1152">
                  <c:v>40588.0</c:v>
                </c:pt>
                <c:pt idx="1153">
                  <c:v>40589.0</c:v>
                </c:pt>
                <c:pt idx="1154">
                  <c:v>40590.0</c:v>
                </c:pt>
                <c:pt idx="1155">
                  <c:v>40591.0</c:v>
                </c:pt>
                <c:pt idx="1156">
                  <c:v>40592.0</c:v>
                </c:pt>
                <c:pt idx="1157">
                  <c:v>40593.0</c:v>
                </c:pt>
                <c:pt idx="1158">
                  <c:v>40594.0</c:v>
                </c:pt>
                <c:pt idx="1159">
                  <c:v>40595.0</c:v>
                </c:pt>
                <c:pt idx="1160">
                  <c:v>40596.0</c:v>
                </c:pt>
                <c:pt idx="1161">
                  <c:v>40597.0</c:v>
                </c:pt>
                <c:pt idx="1162">
                  <c:v>40598.0</c:v>
                </c:pt>
                <c:pt idx="1163">
                  <c:v>40599.0</c:v>
                </c:pt>
                <c:pt idx="1164">
                  <c:v>40600.0</c:v>
                </c:pt>
                <c:pt idx="1165">
                  <c:v>40601.0</c:v>
                </c:pt>
                <c:pt idx="1166">
                  <c:v>40602.0</c:v>
                </c:pt>
                <c:pt idx="1167">
                  <c:v>40603.0</c:v>
                </c:pt>
                <c:pt idx="1168">
                  <c:v>40604.0</c:v>
                </c:pt>
                <c:pt idx="1169">
                  <c:v>40605.0</c:v>
                </c:pt>
                <c:pt idx="1170">
                  <c:v>40606.0</c:v>
                </c:pt>
                <c:pt idx="1171">
                  <c:v>40607.0</c:v>
                </c:pt>
                <c:pt idx="1172">
                  <c:v>40608.0</c:v>
                </c:pt>
                <c:pt idx="1173">
                  <c:v>40609.0</c:v>
                </c:pt>
                <c:pt idx="1174">
                  <c:v>40610.0</c:v>
                </c:pt>
                <c:pt idx="1175">
                  <c:v>40611.0</c:v>
                </c:pt>
                <c:pt idx="1176">
                  <c:v>40612.0</c:v>
                </c:pt>
                <c:pt idx="1177">
                  <c:v>40613.0</c:v>
                </c:pt>
                <c:pt idx="1178">
                  <c:v>40614.0</c:v>
                </c:pt>
                <c:pt idx="1179">
                  <c:v>40615.0</c:v>
                </c:pt>
                <c:pt idx="1180">
                  <c:v>40616.0</c:v>
                </c:pt>
                <c:pt idx="1181">
                  <c:v>40617.0</c:v>
                </c:pt>
                <c:pt idx="1182">
                  <c:v>40618.0</c:v>
                </c:pt>
                <c:pt idx="1183">
                  <c:v>40619.0</c:v>
                </c:pt>
                <c:pt idx="1184">
                  <c:v>40620.0</c:v>
                </c:pt>
                <c:pt idx="1185">
                  <c:v>40621.0</c:v>
                </c:pt>
                <c:pt idx="1186">
                  <c:v>40622.0</c:v>
                </c:pt>
                <c:pt idx="1187">
                  <c:v>40623.0</c:v>
                </c:pt>
                <c:pt idx="1188">
                  <c:v>40624.0</c:v>
                </c:pt>
                <c:pt idx="1189">
                  <c:v>40625.0</c:v>
                </c:pt>
                <c:pt idx="1190">
                  <c:v>40626.0</c:v>
                </c:pt>
                <c:pt idx="1191">
                  <c:v>40627.0</c:v>
                </c:pt>
                <c:pt idx="1192">
                  <c:v>40628.0</c:v>
                </c:pt>
                <c:pt idx="1193">
                  <c:v>40629.0</c:v>
                </c:pt>
                <c:pt idx="1194">
                  <c:v>40630.0</c:v>
                </c:pt>
                <c:pt idx="1195">
                  <c:v>40631.0</c:v>
                </c:pt>
                <c:pt idx="1196">
                  <c:v>40632.0</c:v>
                </c:pt>
                <c:pt idx="1197">
                  <c:v>40633.0</c:v>
                </c:pt>
                <c:pt idx="1198">
                  <c:v>40634.0</c:v>
                </c:pt>
                <c:pt idx="1199">
                  <c:v>40635.0</c:v>
                </c:pt>
                <c:pt idx="1200">
                  <c:v>40636.0</c:v>
                </c:pt>
                <c:pt idx="1201">
                  <c:v>40637.0</c:v>
                </c:pt>
                <c:pt idx="1202">
                  <c:v>40638.0</c:v>
                </c:pt>
                <c:pt idx="1203">
                  <c:v>40639.0</c:v>
                </c:pt>
                <c:pt idx="1204">
                  <c:v>40640.0</c:v>
                </c:pt>
                <c:pt idx="1205">
                  <c:v>40641.0</c:v>
                </c:pt>
                <c:pt idx="1206">
                  <c:v>40642.0</c:v>
                </c:pt>
                <c:pt idx="1207">
                  <c:v>40643.0</c:v>
                </c:pt>
                <c:pt idx="1208">
                  <c:v>40644.0</c:v>
                </c:pt>
                <c:pt idx="1209">
                  <c:v>40645.0</c:v>
                </c:pt>
                <c:pt idx="1210">
                  <c:v>40646.0</c:v>
                </c:pt>
                <c:pt idx="1211">
                  <c:v>40647.0</c:v>
                </c:pt>
                <c:pt idx="1212">
                  <c:v>40648.0</c:v>
                </c:pt>
                <c:pt idx="1213">
                  <c:v>40649.0</c:v>
                </c:pt>
                <c:pt idx="1214">
                  <c:v>40650.0</c:v>
                </c:pt>
                <c:pt idx="1215">
                  <c:v>40651.0</c:v>
                </c:pt>
                <c:pt idx="1216">
                  <c:v>40652.0</c:v>
                </c:pt>
                <c:pt idx="1217">
                  <c:v>40653.0</c:v>
                </c:pt>
                <c:pt idx="1218">
                  <c:v>40654.0</c:v>
                </c:pt>
                <c:pt idx="1219">
                  <c:v>40655.0</c:v>
                </c:pt>
                <c:pt idx="1220">
                  <c:v>40656.0</c:v>
                </c:pt>
                <c:pt idx="1221">
                  <c:v>40657.0</c:v>
                </c:pt>
                <c:pt idx="1222">
                  <c:v>40658.0</c:v>
                </c:pt>
                <c:pt idx="1223">
                  <c:v>40659.0</c:v>
                </c:pt>
                <c:pt idx="1224">
                  <c:v>40660.0</c:v>
                </c:pt>
                <c:pt idx="1225">
                  <c:v>40661.0</c:v>
                </c:pt>
                <c:pt idx="1226">
                  <c:v>40662.0</c:v>
                </c:pt>
                <c:pt idx="1227">
                  <c:v>40663.0</c:v>
                </c:pt>
                <c:pt idx="1228">
                  <c:v>40664.0</c:v>
                </c:pt>
                <c:pt idx="1229">
                  <c:v>40665.0</c:v>
                </c:pt>
                <c:pt idx="1230">
                  <c:v>40666.0</c:v>
                </c:pt>
                <c:pt idx="1231">
                  <c:v>40667.0</c:v>
                </c:pt>
                <c:pt idx="1232">
                  <c:v>40668.0</c:v>
                </c:pt>
                <c:pt idx="1233">
                  <c:v>40669.0</c:v>
                </c:pt>
                <c:pt idx="1234">
                  <c:v>40670.0</c:v>
                </c:pt>
                <c:pt idx="1235">
                  <c:v>40671.0</c:v>
                </c:pt>
                <c:pt idx="1236">
                  <c:v>40672.0</c:v>
                </c:pt>
                <c:pt idx="1237">
                  <c:v>40673.0</c:v>
                </c:pt>
                <c:pt idx="1238">
                  <c:v>40674.0</c:v>
                </c:pt>
                <c:pt idx="1239">
                  <c:v>40675.0</c:v>
                </c:pt>
                <c:pt idx="1240">
                  <c:v>40676.0</c:v>
                </c:pt>
                <c:pt idx="1241">
                  <c:v>40677.0</c:v>
                </c:pt>
                <c:pt idx="1242">
                  <c:v>40678.0</c:v>
                </c:pt>
                <c:pt idx="1243">
                  <c:v>40679.0</c:v>
                </c:pt>
                <c:pt idx="1244">
                  <c:v>40680.0</c:v>
                </c:pt>
                <c:pt idx="1245">
                  <c:v>40681.0</c:v>
                </c:pt>
                <c:pt idx="1246">
                  <c:v>40682.0</c:v>
                </c:pt>
                <c:pt idx="1247">
                  <c:v>40683.0</c:v>
                </c:pt>
                <c:pt idx="1248">
                  <c:v>40684.0</c:v>
                </c:pt>
                <c:pt idx="1249">
                  <c:v>40685.0</c:v>
                </c:pt>
                <c:pt idx="1250">
                  <c:v>40686.0</c:v>
                </c:pt>
                <c:pt idx="1251">
                  <c:v>40687.0</c:v>
                </c:pt>
                <c:pt idx="1252">
                  <c:v>40688.0</c:v>
                </c:pt>
                <c:pt idx="1253">
                  <c:v>40689.0</c:v>
                </c:pt>
                <c:pt idx="1254">
                  <c:v>40690.0</c:v>
                </c:pt>
                <c:pt idx="1255">
                  <c:v>40691.0</c:v>
                </c:pt>
                <c:pt idx="1256">
                  <c:v>40692.0</c:v>
                </c:pt>
                <c:pt idx="1257">
                  <c:v>40693.0</c:v>
                </c:pt>
                <c:pt idx="1258">
                  <c:v>40694.0</c:v>
                </c:pt>
                <c:pt idx="1259">
                  <c:v>40695.0</c:v>
                </c:pt>
                <c:pt idx="1260">
                  <c:v>40696.0</c:v>
                </c:pt>
                <c:pt idx="1261">
                  <c:v>40697.0</c:v>
                </c:pt>
                <c:pt idx="1262">
                  <c:v>40698.0</c:v>
                </c:pt>
                <c:pt idx="1263">
                  <c:v>40699.0</c:v>
                </c:pt>
                <c:pt idx="1264">
                  <c:v>40700.0</c:v>
                </c:pt>
                <c:pt idx="1265">
                  <c:v>40701.0</c:v>
                </c:pt>
                <c:pt idx="1266">
                  <c:v>40702.0</c:v>
                </c:pt>
                <c:pt idx="1267">
                  <c:v>40703.0</c:v>
                </c:pt>
                <c:pt idx="1268">
                  <c:v>40704.0</c:v>
                </c:pt>
                <c:pt idx="1269">
                  <c:v>40705.0</c:v>
                </c:pt>
                <c:pt idx="1270">
                  <c:v>40706.0</c:v>
                </c:pt>
                <c:pt idx="1271">
                  <c:v>40707.0</c:v>
                </c:pt>
                <c:pt idx="1272">
                  <c:v>40708.0</c:v>
                </c:pt>
                <c:pt idx="1273">
                  <c:v>40709.0</c:v>
                </c:pt>
                <c:pt idx="1274">
                  <c:v>40710.0</c:v>
                </c:pt>
                <c:pt idx="1275">
                  <c:v>40711.0</c:v>
                </c:pt>
                <c:pt idx="1276">
                  <c:v>40712.0</c:v>
                </c:pt>
                <c:pt idx="1277">
                  <c:v>40713.0</c:v>
                </c:pt>
                <c:pt idx="1278">
                  <c:v>40714.0</c:v>
                </c:pt>
                <c:pt idx="1279">
                  <c:v>40715.0</c:v>
                </c:pt>
                <c:pt idx="1280">
                  <c:v>40716.0</c:v>
                </c:pt>
                <c:pt idx="1281">
                  <c:v>40717.0</c:v>
                </c:pt>
                <c:pt idx="1282">
                  <c:v>40718.0</c:v>
                </c:pt>
                <c:pt idx="1283">
                  <c:v>40719.0</c:v>
                </c:pt>
                <c:pt idx="1284">
                  <c:v>40720.0</c:v>
                </c:pt>
                <c:pt idx="1285">
                  <c:v>40721.0</c:v>
                </c:pt>
                <c:pt idx="1286">
                  <c:v>40722.0</c:v>
                </c:pt>
                <c:pt idx="1287">
                  <c:v>40723.0</c:v>
                </c:pt>
                <c:pt idx="1288">
                  <c:v>40724.0</c:v>
                </c:pt>
                <c:pt idx="1289">
                  <c:v>40725.0</c:v>
                </c:pt>
                <c:pt idx="1290">
                  <c:v>40726.0</c:v>
                </c:pt>
                <c:pt idx="1291">
                  <c:v>40727.0</c:v>
                </c:pt>
                <c:pt idx="1292">
                  <c:v>40728.0</c:v>
                </c:pt>
                <c:pt idx="1293">
                  <c:v>40729.0</c:v>
                </c:pt>
                <c:pt idx="1294">
                  <c:v>40730.0</c:v>
                </c:pt>
                <c:pt idx="1295">
                  <c:v>40731.0</c:v>
                </c:pt>
                <c:pt idx="1296">
                  <c:v>40732.0</c:v>
                </c:pt>
                <c:pt idx="1297">
                  <c:v>40733.0</c:v>
                </c:pt>
                <c:pt idx="1298">
                  <c:v>40734.0</c:v>
                </c:pt>
                <c:pt idx="1299">
                  <c:v>40735.0</c:v>
                </c:pt>
                <c:pt idx="1300">
                  <c:v>40736.0</c:v>
                </c:pt>
                <c:pt idx="1301">
                  <c:v>40737.0</c:v>
                </c:pt>
                <c:pt idx="1302">
                  <c:v>40738.0</c:v>
                </c:pt>
                <c:pt idx="1303">
                  <c:v>40739.0</c:v>
                </c:pt>
                <c:pt idx="1304">
                  <c:v>40740.0</c:v>
                </c:pt>
                <c:pt idx="1305">
                  <c:v>40741.0</c:v>
                </c:pt>
                <c:pt idx="1306">
                  <c:v>40742.0</c:v>
                </c:pt>
                <c:pt idx="1307">
                  <c:v>40743.0</c:v>
                </c:pt>
                <c:pt idx="1308">
                  <c:v>40744.0</c:v>
                </c:pt>
                <c:pt idx="1309">
                  <c:v>40745.0</c:v>
                </c:pt>
                <c:pt idx="1310">
                  <c:v>40746.0</c:v>
                </c:pt>
                <c:pt idx="1311">
                  <c:v>40747.0</c:v>
                </c:pt>
                <c:pt idx="1312">
                  <c:v>40748.0</c:v>
                </c:pt>
                <c:pt idx="1313">
                  <c:v>40749.0</c:v>
                </c:pt>
                <c:pt idx="1314">
                  <c:v>40750.0</c:v>
                </c:pt>
                <c:pt idx="1315">
                  <c:v>40751.0</c:v>
                </c:pt>
                <c:pt idx="1316">
                  <c:v>40752.0</c:v>
                </c:pt>
                <c:pt idx="1317">
                  <c:v>40753.0</c:v>
                </c:pt>
                <c:pt idx="1318">
                  <c:v>40754.0</c:v>
                </c:pt>
                <c:pt idx="1319">
                  <c:v>40755.0</c:v>
                </c:pt>
                <c:pt idx="1320">
                  <c:v>40756.0</c:v>
                </c:pt>
                <c:pt idx="1321">
                  <c:v>40757.0</c:v>
                </c:pt>
                <c:pt idx="1322">
                  <c:v>40758.0</c:v>
                </c:pt>
                <c:pt idx="1323">
                  <c:v>40759.0</c:v>
                </c:pt>
                <c:pt idx="1324">
                  <c:v>40760.0</c:v>
                </c:pt>
                <c:pt idx="1325">
                  <c:v>40761.0</c:v>
                </c:pt>
                <c:pt idx="1326">
                  <c:v>40762.0</c:v>
                </c:pt>
                <c:pt idx="1327">
                  <c:v>40763.0</c:v>
                </c:pt>
                <c:pt idx="1328">
                  <c:v>40764.0</c:v>
                </c:pt>
                <c:pt idx="1329">
                  <c:v>40765.0</c:v>
                </c:pt>
                <c:pt idx="1330">
                  <c:v>40766.0</c:v>
                </c:pt>
                <c:pt idx="1331">
                  <c:v>40767.0</c:v>
                </c:pt>
                <c:pt idx="1332">
                  <c:v>40768.0</c:v>
                </c:pt>
                <c:pt idx="1333">
                  <c:v>40769.0</c:v>
                </c:pt>
                <c:pt idx="1334">
                  <c:v>40770.0</c:v>
                </c:pt>
                <c:pt idx="1335">
                  <c:v>40771.0</c:v>
                </c:pt>
                <c:pt idx="1336">
                  <c:v>40772.0</c:v>
                </c:pt>
                <c:pt idx="1337">
                  <c:v>40773.0</c:v>
                </c:pt>
                <c:pt idx="1338">
                  <c:v>40774.0</c:v>
                </c:pt>
                <c:pt idx="1339">
                  <c:v>40775.0</c:v>
                </c:pt>
                <c:pt idx="1340">
                  <c:v>40776.0</c:v>
                </c:pt>
                <c:pt idx="1341">
                  <c:v>40777.0</c:v>
                </c:pt>
                <c:pt idx="1342">
                  <c:v>40778.0</c:v>
                </c:pt>
                <c:pt idx="1343">
                  <c:v>40779.0</c:v>
                </c:pt>
                <c:pt idx="1344">
                  <c:v>40780.0</c:v>
                </c:pt>
                <c:pt idx="1345">
                  <c:v>40781.0</c:v>
                </c:pt>
                <c:pt idx="1346">
                  <c:v>40782.0</c:v>
                </c:pt>
                <c:pt idx="1347">
                  <c:v>40783.0</c:v>
                </c:pt>
                <c:pt idx="1348">
                  <c:v>40784.0</c:v>
                </c:pt>
                <c:pt idx="1349">
                  <c:v>40785.0</c:v>
                </c:pt>
                <c:pt idx="1350">
                  <c:v>40786.0</c:v>
                </c:pt>
                <c:pt idx="1351">
                  <c:v>40787.0</c:v>
                </c:pt>
                <c:pt idx="1352">
                  <c:v>40788.0</c:v>
                </c:pt>
                <c:pt idx="1353">
                  <c:v>40789.0</c:v>
                </c:pt>
                <c:pt idx="1354">
                  <c:v>40790.0</c:v>
                </c:pt>
                <c:pt idx="1355">
                  <c:v>40791.0</c:v>
                </c:pt>
                <c:pt idx="1356">
                  <c:v>40792.0</c:v>
                </c:pt>
                <c:pt idx="1357">
                  <c:v>40793.0</c:v>
                </c:pt>
                <c:pt idx="1358">
                  <c:v>40794.0</c:v>
                </c:pt>
                <c:pt idx="1359">
                  <c:v>40795.0</c:v>
                </c:pt>
                <c:pt idx="1360">
                  <c:v>40796.0</c:v>
                </c:pt>
                <c:pt idx="1361">
                  <c:v>40797.0</c:v>
                </c:pt>
                <c:pt idx="1362">
                  <c:v>40798.0</c:v>
                </c:pt>
                <c:pt idx="1363">
                  <c:v>40799.0</c:v>
                </c:pt>
                <c:pt idx="1364">
                  <c:v>40800.0</c:v>
                </c:pt>
                <c:pt idx="1365">
                  <c:v>40801.0</c:v>
                </c:pt>
                <c:pt idx="1366">
                  <c:v>40802.0</c:v>
                </c:pt>
                <c:pt idx="1367">
                  <c:v>40803.0</c:v>
                </c:pt>
                <c:pt idx="1368">
                  <c:v>40804.0</c:v>
                </c:pt>
                <c:pt idx="1369">
                  <c:v>40805.0</c:v>
                </c:pt>
                <c:pt idx="1370">
                  <c:v>40806.0</c:v>
                </c:pt>
                <c:pt idx="1371">
                  <c:v>40807.0</c:v>
                </c:pt>
                <c:pt idx="1372">
                  <c:v>40808.0</c:v>
                </c:pt>
                <c:pt idx="1373">
                  <c:v>40809.0</c:v>
                </c:pt>
                <c:pt idx="1374">
                  <c:v>40810.0</c:v>
                </c:pt>
                <c:pt idx="1375">
                  <c:v>40811.0</c:v>
                </c:pt>
                <c:pt idx="1376">
                  <c:v>40812.0</c:v>
                </c:pt>
                <c:pt idx="1377">
                  <c:v>40813.0</c:v>
                </c:pt>
                <c:pt idx="1378">
                  <c:v>40814.0</c:v>
                </c:pt>
                <c:pt idx="1379">
                  <c:v>40815.0</c:v>
                </c:pt>
                <c:pt idx="1380">
                  <c:v>40816.0</c:v>
                </c:pt>
                <c:pt idx="1381">
                  <c:v>40817.0</c:v>
                </c:pt>
                <c:pt idx="1382">
                  <c:v>40818.0</c:v>
                </c:pt>
                <c:pt idx="1383">
                  <c:v>40819.0</c:v>
                </c:pt>
                <c:pt idx="1384">
                  <c:v>40820.0</c:v>
                </c:pt>
                <c:pt idx="1385">
                  <c:v>40821.0</c:v>
                </c:pt>
                <c:pt idx="1386">
                  <c:v>40822.0</c:v>
                </c:pt>
                <c:pt idx="1387">
                  <c:v>40823.0</c:v>
                </c:pt>
                <c:pt idx="1388">
                  <c:v>40824.0</c:v>
                </c:pt>
                <c:pt idx="1389">
                  <c:v>40825.0</c:v>
                </c:pt>
                <c:pt idx="1390">
                  <c:v>40826.0</c:v>
                </c:pt>
                <c:pt idx="1391">
                  <c:v>40827.0</c:v>
                </c:pt>
                <c:pt idx="1392">
                  <c:v>40828.0</c:v>
                </c:pt>
                <c:pt idx="1393">
                  <c:v>40829.0</c:v>
                </c:pt>
                <c:pt idx="1394">
                  <c:v>40830.0</c:v>
                </c:pt>
                <c:pt idx="1395">
                  <c:v>40831.0</c:v>
                </c:pt>
                <c:pt idx="1396">
                  <c:v>40832.0</c:v>
                </c:pt>
                <c:pt idx="1397">
                  <c:v>40833.0</c:v>
                </c:pt>
                <c:pt idx="1398">
                  <c:v>40834.0</c:v>
                </c:pt>
                <c:pt idx="1399">
                  <c:v>40835.0</c:v>
                </c:pt>
                <c:pt idx="1400">
                  <c:v>40836.0</c:v>
                </c:pt>
                <c:pt idx="1401">
                  <c:v>40837.0</c:v>
                </c:pt>
                <c:pt idx="1402">
                  <c:v>40838.0</c:v>
                </c:pt>
                <c:pt idx="1403">
                  <c:v>40839.0</c:v>
                </c:pt>
                <c:pt idx="1404">
                  <c:v>40840.0</c:v>
                </c:pt>
                <c:pt idx="1405">
                  <c:v>40841.0</c:v>
                </c:pt>
                <c:pt idx="1406">
                  <c:v>40842.0</c:v>
                </c:pt>
                <c:pt idx="1407">
                  <c:v>40843.0</c:v>
                </c:pt>
                <c:pt idx="1408">
                  <c:v>40844.0</c:v>
                </c:pt>
                <c:pt idx="1409">
                  <c:v>40845.0</c:v>
                </c:pt>
                <c:pt idx="1410">
                  <c:v>40846.0</c:v>
                </c:pt>
                <c:pt idx="1411">
                  <c:v>40847.0</c:v>
                </c:pt>
                <c:pt idx="1412">
                  <c:v>40848.0</c:v>
                </c:pt>
                <c:pt idx="1413">
                  <c:v>40849.0</c:v>
                </c:pt>
                <c:pt idx="1414">
                  <c:v>40850.0</c:v>
                </c:pt>
                <c:pt idx="1415">
                  <c:v>40851.0</c:v>
                </c:pt>
                <c:pt idx="1416">
                  <c:v>40852.0</c:v>
                </c:pt>
                <c:pt idx="1417">
                  <c:v>40853.0</c:v>
                </c:pt>
                <c:pt idx="1418">
                  <c:v>40854.0</c:v>
                </c:pt>
                <c:pt idx="1419">
                  <c:v>40855.0</c:v>
                </c:pt>
                <c:pt idx="1420">
                  <c:v>40856.0</c:v>
                </c:pt>
                <c:pt idx="1421">
                  <c:v>40857.0</c:v>
                </c:pt>
                <c:pt idx="1422">
                  <c:v>40858.0</c:v>
                </c:pt>
                <c:pt idx="1423">
                  <c:v>40859.0</c:v>
                </c:pt>
                <c:pt idx="1424">
                  <c:v>40860.0</c:v>
                </c:pt>
                <c:pt idx="1425">
                  <c:v>40861.0</c:v>
                </c:pt>
                <c:pt idx="1426">
                  <c:v>40862.0</c:v>
                </c:pt>
                <c:pt idx="1427">
                  <c:v>40863.0</c:v>
                </c:pt>
                <c:pt idx="1428">
                  <c:v>40864.0</c:v>
                </c:pt>
                <c:pt idx="1429">
                  <c:v>40865.0</c:v>
                </c:pt>
                <c:pt idx="1430">
                  <c:v>40866.0</c:v>
                </c:pt>
                <c:pt idx="1431">
                  <c:v>40867.0</c:v>
                </c:pt>
                <c:pt idx="1432">
                  <c:v>40868.0</c:v>
                </c:pt>
                <c:pt idx="1433">
                  <c:v>40869.0</c:v>
                </c:pt>
                <c:pt idx="1434">
                  <c:v>40870.0</c:v>
                </c:pt>
                <c:pt idx="1435">
                  <c:v>40871.0</c:v>
                </c:pt>
                <c:pt idx="1436">
                  <c:v>40872.0</c:v>
                </c:pt>
                <c:pt idx="1437">
                  <c:v>40873.0</c:v>
                </c:pt>
                <c:pt idx="1438">
                  <c:v>40874.0</c:v>
                </c:pt>
                <c:pt idx="1439">
                  <c:v>40875.0</c:v>
                </c:pt>
                <c:pt idx="1440">
                  <c:v>40876.0</c:v>
                </c:pt>
                <c:pt idx="1441">
                  <c:v>40877.0</c:v>
                </c:pt>
                <c:pt idx="1442">
                  <c:v>40878.0</c:v>
                </c:pt>
                <c:pt idx="1443">
                  <c:v>40879.0</c:v>
                </c:pt>
                <c:pt idx="1444">
                  <c:v>40880.0</c:v>
                </c:pt>
                <c:pt idx="1445">
                  <c:v>40881.0</c:v>
                </c:pt>
                <c:pt idx="1446">
                  <c:v>40882.0</c:v>
                </c:pt>
                <c:pt idx="1447">
                  <c:v>40883.0</c:v>
                </c:pt>
                <c:pt idx="1448">
                  <c:v>40884.0</c:v>
                </c:pt>
                <c:pt idx="1449">
                  <c:v>40885.0</c:v>
                </c:pt>
                <c:pt idx="1450">
                  <c:v>40886.0</c:v>
                </c:pt>
                <c:pt idx="1451">
                  <c:v>40887.0</c:v>
                </c:pt>
                <c:pt idx="1452">
                  <c:v>40888.0</c:v>
                </c:pt>
                <c:pt idx="1453">
                  <c:v>40889.0</c:v>
                </c:pt>
                <c:pt idx="1454">
                  <c:v>40890.0</c:v>
                </c:pt>
                <c:pt idx="1455">
                  <c:v>40891.0</c:v>
                </c:pt>
                <c:pt idx="1456">
                  <c:v>40892.0</c:v>
                </c:pt>
                <c:pt idx="1457">
                  <c:v>40893.0</c:v>
                </c:pt>
                <c:pt idx="1458">
                  <c:v>40894.0</c:v>
                </c:pt>
                <c:pt idx="1459">
                  <c:v>40895.0</c:v>
                </c:pt>
                <c:pt idx="1460">
                  <c:v>40896.0</c:v>
                </c:pt>
                <c:pt idx="1461">
                  <c:v>40897.0</c:v>
                </c:pt>
                <c:pt idx="1462">
                  <c:v>40898.0</c:v>
                </c:pt>
                <c:pt idx="1463">
                  <c:v>40899.0</c:v>
                </c:pt>
                <c:pt idx="1464">
                  <c:v>40900.0</c:v>
                </c:pt>
                <c:pt idx="1465">
                  <c:v>40901.0</c:v>
                </c:pt>
                <c:pt idx="1466">
                  <c:v>40902.0</c:v>
                </c:pt>
                <c:pt idx="1467">
                  <c:v>40903.0</c:v>
                </c:pt>
                <c:pt idx="1468">
                  <c:v>40904.0</c:v>
                </c:pt>
                <c:pt idx="1469">
                  <c:v>40905.0</c:v>
                </c:pt>
                <c:pt idx="1470">
                  <c:v>40906.0</c:v>
                </c:pt>
                <c:pt idx="1471">
                  <c:v>40907.0</c:v>
                </c:pt>
                <c:pt idx="1472">
                  <c:v>40908.0</c:v>
                </c:pt>
                <c:pt idx="1473">
                  <c:v>40909.0</c:v>
                </c:pt>
                <c:pt idx="1474">
                  <c:v>40910.0</c:v>
                </c:pt>
                <c:pt idx="1475">
                  <c:v>40911.0</c:v>
                </c:pt>
                <c:pt idx="1476">
                  <c:v>40912.0</c:v>
                </c:pt>
                <c:pt idx="1477">
                  <c:v>40913.0</c:v>
                </c:pt>
                <c:pt idx="1478">
                  <c:v>40914.0</c:v>
                </c:pt>
                <c:pt idx="1479">
                  <c:v>40915.0</c:v>
                </c:pt>
                <c:pt idx="1480">
                  <c:v>40916.0</c:v>
                </c:pt>
                <c:pt idx="1481">
                  <c:v>40917.0</c:v>
                </c:pt>
                <c:pt idx="1482">
                  <c:v>40918.0</c:v>
                </c:pt>
                <c:pt idx="1483">
                  <c:v>40919.0</c:v>
                </c:pt>
                <c:pt idx="1484">
                  <c:v>40920.0</c:v>
                </c:pt>
                <c:pt idx="1485">
                  <c:v>40921.0</c:v>
                </c:pt>
                <c:pt idx="1486">
                  <c:v>40922.0</c:v>
                </c:pt>
                <c:pt idx="1487">
                  <c:v>40923.0</c:v>
                </c:pt>
                <c:pt idx="1488">
                  <c:v>40924.0</c:v>
                </c:pt>
                <c:pt idx="1489">
                  <c:v>40925.0</c:v>
                </c:pt>
                <c:pt idx="1490">
                  <c:v>40926.0</c:v>
                </c:pt>
                <c:pt idx="1491">
                  <c:v>40927.0</c:v>
                </c:pt>
                <c:pt idx="1492">
                  <c:v>40928.0</c:v>
                </c:pt>
                <c:pt idx="1493">
                  <c:v>40929.0</c:v>
                </c:pt>
                <c:pt idx="1494">
                  <c:v>40930.0</c:v>
                </c:pt>
                <c:pt idx="1495">
                  <c:v>40931.0</c:v>
                </c:pt>
                <c:pt idx="1496">
                  <c:v>40932.0</c:v>
                </c:pt>
                <c:pt idx="1497">
                  <c:v>40933.0</c:v>
                </c:pt>
                <c:pt idx="1498">
                  <c:v>40934.0</c:v>
                </c:pt>
                <c:pt idx="1499">
                  <c:v>40935.0</c:v>
                </c:pt>
                <c:pt idx="1500">
                  <c:v>40936.0</c:v>
                </c:pt>
                <c:pt idx="1501">
                  <c:v>40937.0</c:v>
                </c:pt>
                <c:pt idx="1502">
                  <c:v>40938.0</c:v>
                </c:pt>
                <c:pt idx="1503">
                  <c:v>40939.0</c:v>
                </c:pt>
                <c:pt idx="1504">
                  <c:v>40940.0</c:v>
                </c:pt>
                <c:pt idx="1505">
                  <c:v>40941.0</c:v>
                </c:pt>
                <c:pt idx="1506">
                  <c:v>40942.0</c:v>
                </c:pt>
                <c:pt idx="1507">
                  <c:v>40943.0</c:v>
                </c:pt>
                <c:pt idx="1508">
                  <c:v>40944.0</c:v>
                </c:pt>
                <c:pt idx="1509">
                  <c:v>40945.0</c:v>
                </c:pt>
                <c:pt idx="1510">
                  <c:v>40946.0</c:v>
                </c:pt>
                <c:pt idx="1511">
                  <c:v>40947.0</c:v>
                </c:pt>
                <c:pt idx="1512">
                  <c:v>40948.0</c:v>
                </c:pt>
                <c:pt idx="1513">
                  <c:v>40949.0</c:v>
                </c:pt>
                <c:pt idx="1514">
                  <c:v>40950.0</c:v>
                </c:pt>
                <c:pt idx="1515">
                  <c:v>40951.0</c:v>
                </c:pt>
                <c:pt idx="1516">
                  <c:v>40952.0</c:v>
                </c:pt>
                <c:pt idx="1517">
                  <c:v>40953.0</c:v>
                </c:pt>
                <c:pt idx="1518">
                  <c:v>40954.0</c:v>
                </c:pt>
                <c:pt idx="1519">
                  <c:v>40955.0</c:v>
                </c:pt>
                <c:pt idx="1520">
                  <c:v>40956.0</c:v>
                </c:pt>
                <c:pt idx="1521">
                  <c:v>40957.0</c:v>
                </c:pt>
                <c:pt idx="1522">
                  <c:v>40958.0</c:v>
                </c:pt>
                <c:pt idx="1523">
                  <c:v>40959.0</c:v>
                </c:pt>
                <c:pt idx="1524">
                  <c:v>40960.0</c:v>
                </c:pt>
                <c:pt idx="1525">
                  <c:v>40961.0</c:v>
                </c:pt>
                <c:pt idx="1526">
                  <c:v>40962.0</c:v>
                </c:pt>
                <c:pt idx="1527">
                  <c:v>40963.0</c:v>
                </c:pt>
                <c:pt idx="1528">
                  <c:v>40964.0</c:v>
                </c:pt>
                <c:pt idx="1529">
                  <c:v>40965.0</c:v>
                </c:pt>
                <c:pt idx="1530">
                  <c:v>40966.0</c:v>
                </c:pt>
                <c:pt idx="1531">
                  <c:v>40967.0</c:v>
                </c:pt>
                <c:pt idx="1532">
                  <c:v>40968.0</c:v>
                </c:pt>
                <c:pt idx="1533">
                  <c:v>40969.0</c:v>
                </c:pt>
                <c:pt idx="1534">
                  <c:v>40970.0</c:v>
                </c:pt>
                <c:pt idx="1535">
                  <c:v>40971.0</c:v>
                </c:pt>
                <c:pt idx="1536">
                  <c:v>40972.0</c:v>
                </c:pt>
                <c:pt idx="1537">
                  <c:v>40973.0</c:v>
                </c:pt>
                <c:pt idx="1538">
                  <c:v>40974.0</c:v>
                </c:pt>
                <c:pt idx="1539">
                  <c:v>40975.0</c:v>
                </c:pt>
                <c:pt idx="1540">
                  <c:v>40976.0</c:v>
                </c:pt>
                <c:pt idx="1541">
                  <c:v>40977.0</c:v>
                </c:pt>
                <c:pt idx="1542">
                  <c:v>40978.0</c:v>
                </c:pt>
                <c:pt idx="1543">
                  <c:v>40979.0</c:v>
                </c:pt>
                <c:pt idx="1544">
                  <c:v>40980.0</c:v>
                </c:pt>
                <c:pt idx="1545">
                  <c:v>40981.0</c:v>
                </c:pt>
                <c:pt idx="1546">
                  <c:v>40982.0</c:v>
                </c:pt>
                <c:pt idx="1547">
                  <c:v>40983.0</c:v>
                </c:pt>
                <c:pt idx="1548">
                  <c:v>40984.0</c:v>
                </c:pt>
                <c:pt idx="1549">
                  <c:v>40985.0</c:v>
                </c:pt>
                <c:pt idx="1550">
                  <c:v>40986.0</c:v>
                </c:pt>
                <c:pt idx="1551">
                  <c:v>40987.0</c:v>
                </c:pt>
                <c:pt idx="1552">
                  <c:v>40988.0</c:v>
                </c:pt>
                <c:pt idx="1553">
                  <c:v>40989.0</c:v>
                </c:pt>
                <c:pt idx="1554">
                  <c:v>40990.0</c:v>
                </c:pt>
                <c:pt idx="1555">
                  <c:v>40991.0</c:v>
                </c:pt>
                <c:pt idx="1556">
                  <c:v>40992.0</c:v>
                </c:pt>
                <c:pt idx="1557">
                  <c:v>40993.0</c:v>
                </c:pt>
                <c:pt idx="1558">
                  <c:v>40994.0</c:v>
                </c:pt>
                <c:pt idx="1559">
                  <c:v>40995.0</c:v>
                </c:pt>
                <c:pt idx="1560">
                  <c:v>40996.0</c:v>
                </c:pt>
                <c:pt idx="1561">
                  <c:v>40997.0</c:v>
                </c:pt>
                <c:pt idx="1562">
                  <c:v>40998.0</c:v>
                </c:pt>
                <c:pt idx="1563">
                  <c:v>40999.0</c:v>
                </c:pt>
                <c:pt idx="1564">
                  <c:v>41000.0</c:v>
                </c:pt>
                <c:pt idx="1565">
                  <c:v>41001.0</c:v>
                </c:pt>
                <c:pt idx="1566">
                  <c:v>41002.0</c:v>
                </c:pt>
                <c:pt idx="1567">
                  <c:v>41003.0</c:v>
                </c:pt>
                <c:pt idx="1568">
                  <c:v>41004.0</c:v>
                </c:pt>
                <c:pt idx="1569">
                  <c:v>41005.0</c:v>
                </c:pt>
                <c:pt idx="1570">
                  <c:v>41006.0</c:v>
                </c:pt>
                <c:pt idx="1571">
                  <c:v>41007.0</c:v>
                </c:pt>
                <c:pt idx="1572">
                  <c:v>41008.0</c:v>
                </c:pt>
                <c:pt idx="1573">
                  <c:v>41009.0</c:v>
                </c:pt>
                <c:pt idx="1574">
                  <c:v>41010.0</c:v>
                </c:pt>
                <c:pt idx="1575">
                  <c:v>41011.0</c:v>
                </c:pt>
                <c:pt idx="1576">
                  <c:v>41012.0</c:v>
                </c:pt>
                <c:pt idx="1577">
                  <c:v>41013.0</c:v>
                </c:pt>
                <c:pt idx="1578">
                  <c:v>41014.0</c:v>
                </c:pt>
                <c:pt idx="1579">
                  <c:v>41015.0</c:v>
                </c:pt>
                <c:pt idx="1580">
                  <c:v>41016.0</c:v>
                </c:pt>
                <c:pt idx="1581">
                  <c:v>41017.0</c:v>
                </c:pt>
                <c:pt idx="1582">
                  <c:v>41018.0</c:v>
                </c:pt>
                <c:pt idx="1583">
                  <c:v>41019.0</c:v>
                </c:pt>
                <c:pt idx="1584">
                  <c:v>41020.0</c:v>
                </c:pt>
                <c:pt idx="1585">
                  <c:v>41021.0</c:v>
                </c:pt>
                <c:pt idx="1586">
                  <c:v>41022.0</c:v>
                </c:pt>
                <c:pt idx="1587">
                  <c:v>41023.0</c:v>
                </c:pt>
                <c:pt idx="1588">
                  <c:v>41024.0</c:v>
                </c:pt>
                <c:pt idx="1589">
                  <c:v>41025.0</c:v>
                </c:pt>
                <c:pt idx="1590">
                  <c:v>41026.0</c:v>
                </c:pt>
                <c:pt idx="1591">
                  <c:v>41027.0</c:v>
                </c:pt>
                <c:pt idx="1592">
                  <c:v>41028.0</c:v>
                </c:pt>
                <c:pt idx="1593">
                  <c:v>41029.0</c:v>
                </c:pt>
                <c:pt idx="1594">
                  <c:v>41030.0</c:v>
                </c:pt>
                <c:pt idx="1595">
                  <c:v>41031.0</c:v>
                </c:pt>
                <c:pt idx="1596">
                  <c:v>41032.0</c:v>
                </c:pt>
                <c:pt idx="1597">
                  <c:v>41033.0</c:v>
                </c:pt>
                <c:pt idx="1598">
                  <c:v>41034.0</c:v>
                </c:pt>
                <c:pt idx="1599">
                  <c:v>41035.0</c:v>
                </c:pt>
                <c:pt idx="1600">
                  <c:v>41036.0</c:v>
                </c:pt>
                <c:pt idx="1601">
                  <c:v>41037.0</c:v>
                </c:pt>
                <c:pt idx="1602">
                  <c:v>41038.0</c:v>
                </c:pt>
                <c:pt idx="1603">
                  <c:v>41039.0</c:v>
                </c:pt>
                <c:pt idx="1604">
                  <c:v>41040.0</c:v>
                </c:pt>
                <c:pt idx="1605">
                  <c:v>41041.0</c:v>
                </c:pt>
                <c:pt idx="1606">
                  <c:v>41042.0</c:v>
                </c:pt>
                <c:pt idx="1607">
                  <c:v>41043.0</c:v>
                </c:pt>
                <c:pt idx="1608">
                  <c:v>41044.0</c:v>
                </c:pt>
                <c:pt idx="1609">
                  <c:v>41045.0</c:v>
                </c:pt>
                <c:pt idx="1610">
                  <c:v>41046.0</c:v>
                </c:pt>
                <c:pt idx="1611">
                  <c:v>41047.0</c:v>
                </c:pt>
                <c:pt idx="1612">
                  <c:v>41048.0</c:v>
                </c:pt>
                <c:pt idx="1613">
                  <c:v>41049.0</c:v>
                </c:pt>
                <c:pt idx="1614">
                  <c:v>41050.0</c:v>
                </c:pt>
                <c:pt idx="1615">
                  <c:v>41051.0</c:v>
                </c:pt>
                <c:pt idx="1616">
                  <c:v>41052.0</c:v>
                </c:pt>
                <c:pt idx="1617">
                  <c:v>41053.0</c:v>
                </c:pt>
                <c:pt idx="1618">
                  <c:v>41054.0</c:v>
                </c:pt>
                <c:pt idx="1619">
                  <c:v>41055.0</c:v>
                </c:pt>
                <c:pt idx="1620">
                  <c:v>41056.0</c:v>
                </c:pt>
                <c:pt idx="1621">
                  <c:v>41057.0</c:v>
                </c:pt>
                <c:pt idx="1622">
                  <c:v>41058.0</c:v>
                </c:pt>
                <c:pt idx="1623">
                  <c:v>41059.0</c:v>
                </c:pt>
                <c:pt idx="1624">
                  <c:v>41060.0</c:v>
                </c:pt>
                <c:pt idx="1625">
                  <c:v>41061.0</c:v>
                </c:pt>
                <c:pt idx="1626">
                  <c:v>41062.0</c:v>
                </c:pt>
                <c:pt idx="1627">
                  <c:v>41063.0</c:v>
                </c:pt>
                <c:pt idx="1628">
                  <c:v>41064.0</c:v>
                </c:pt>
                <c:pt idx="1629">
                  <c:v>41065.0</c:v>
                </c:pt>
                <c:pt idx="1630">
                  <c:v>41066.0</c:v>
                </c:pt>
                <c:pt idx="1631">
                  <c:v>41067.0</c:v>
                </c:pt>
                <c:pt idx="1632">
                  <c:v>41068.0</c:v>
                </c:pt>
                <c:pt idx="1633">
                  <c:v>41069.0</c:v>
                </c:pt>
                <c:pt idx="1634">
                  <c:v>41070.0</c:v>
                </c:pt>
                <c:pt idx="1635">
                  <c:v>41071.0</c:v>
                </c:pt>
                <c:pt idx="1636">
                  <c:v>41072.0</c:v>
                </c:pt>
                <c:pt idx="1637">
                  <c:v>41073.0</c:v>
                </c:pt>
                <c:pt idx="1638">
                  <c:v>41074.0</c:v>
                </c:pt>
                <c:pt idx="1639">
                  <c:v>41075.0</c:v>
                </c:pt>
                <c:pt idx="1640">
                  <c:v>41076.0</c:v>
                </c:pt>
                <c:pt idx="1641">
                  <c:v>41077.0</c:v>
                </c:pt>
                <c:pt idx="1642">
                  <c:v>41078.0</c:v>
                </c:pt>
                <c:pt idx="1643">
                  <c:v>41079.0</c:v>
                </c:pt>
                <c:pt idx="1644">
                  <c:v>41080.0</c:v>
                </c:pt>
                <c:pt idx="1645">
                  <c:v>41081.0</c:v>
                </c:pt>
                <c:pt idx="1646">
                  <c:v>41082.0</c:v>
                </c:pt>
                <c:pt idx="1647">
                  <c:v>41083.0</c:v>
                </c:pt>
                <c:pt idx="1648">
                  <c:v>41084.0</c:v>
                </c:pt>
                <c:pt idx="1649">
                  <c:v>41085.0</c:v>
                </c:pt>
                <c:pt idx="1650">
                  <c:v>41086.0</c:v>
                </c:pt>
                <c:pt idx="1651">
                  <c:v>41087.0</c:v>
                </c:pt>
                <c:pt idx="1652">
                  <c:v>41088.0</c:v>
                </c:pt>
                <c:pt idx="1653">
                  <c:v>41089.0</c:v>
                </c:pt>
                <c:pt idx="1654">
                  <c:v>41090.0</c:v>
                </c:pt>
                <c:pt idx="1655">
                  <c:v>41091.0</c:v>
                </c:pt>
                <c:pt idx="1656">
                  <c:v>41092.0</c:v>
                </c:pt>
                <c:pt idx="1657">
                  <c:v>41093.0</c:v>
                </c:pt>
                <c:pt idx="1658">
                  <c:v>41094.0</c:v>
                </c:pt>
                <c:pt idx="1659">
                  <c:v>41095.0</c:v>
                </c:pt>
                <c:pt idx="1660">
                  <c:v>41096.0</c:v>
                </c:pt>
                <c:pt idx="1661">
                  <c:v>41097.0</c:v>
                </c:pt>
                <c:pt idx="1662">
                  <c:v>41098.0</c:v>
                </c:pt>
                <c:pt idx="1663">
                  <c:v>41099.0</c:v>
                </c:pt>
                <c:pt idx="1664">
                  <c:v>41100.0</c:v>
                </c:pt>
                <c:pt idx="1665">
                  <c:v>41101.0</c:v>
                </c:pt>
                <c:pt idx="1666">
                  <c:v>41102.0</c:v>
                </c:pt>
                <c:pt idx="1667">
                  <c:v>41103.0</c:v>
                </c:pt>
                <c:pt idx="1668">
                  <c:v>41104.0</c:v>
                </c:pt>
                <c:pt idx="1669">
                  <c:v>41105.0</c:v>
                </c:pt>
                <c:pt idx="1670">
                  <c:v>41106.0</c:v>
                </c:pt>
                <c:pt idx="1671">
                  <c:v>41107.0</c:v>
                </c:pt>
                <c:pt idx="1672">
                  <c:v>41108.0</c:v>
                </c:pt>
                <c:pt idx="1673">
                  <c:v>41109.0</c:v>
                </c:pt>
                <c:pt idx="1674">
                  <c:v>41110.0</c:v>
                </c:pt>
                <c:pt idx="1675">
                  <c:v>41111.0</c:v>
                </c:pt>
                <c:pt idx="1676">
                  <c:v>41112.0</c:v>
                </c:pt>
                <c:pt idx="1677">
                  <c:v>41113.0</c:v>
                </c:pt>
                <c:pt idx="1678">
                  <c:v>41114.0</c:v>
                </c:pt>
                <c:pt idx="1679">
                  <c:v>41115.0</c:v>
                </c:pt>
                <c:pt idx="1680">
                  <c:v>41116.0</c:v>
                </c:pt>
                <c:pt idx="1681">
                  <c:v>41117.0</c:v>
                </c:pt>
                <c:pt idx="1682">
                  <c:v>41118.0</c:v>
                </c:pt>
                <c:pt idx="1683">
                  <c:v>41119.0</c:v>
                </c:pt>
                <c:pt idx="1684">
                  <c:v>41120.0</c:v>
                </c:pt>
                <c:pt idx="1685">
                  <c:v>41121.0</c:v>
                </c:pt>
                <c:pt idx="1686">
                  <c:v>41122.0</c:v>
                </c:pt>
                <c:pt idx="1687">
                  <c:v>41123.0</c:v>
                </c:pt>
                <c:pt idx="1688">
                  <c:v>41124.0</c:v>
                </c:pt>
                <c:pt idx="1689">
                  <c:v>41125.0</c:v>
                </c:pt>
                <c:pt idx="1690">
                  <c:v>41126.0</c:v>
                </c:pt>
                <c:pt idx="1691">
                  <c:v>41127.0</c:v>
                </c:pt>
                <c:pt idx="1692">
                  <c:v>41128.0</c:v>
                </c:pt>
                <c:pt idx="1693">
                  <c:v>41129.0</c:v>
                </c:pt>
                <c:pt idx="1694">
                  <c:v>41130.0</c:v>
                </c:pt>
                <c:pt idx="1695">
                  <c:v>41131.0</c:v>
                </c:pt>
                <c:pt idx="1696">
                  <c:v>41132.0</c:v>
                </c:pt>
                <c:pt idx="1697">
                  <c:v>41133.0</c:v>
                </c:pt>
                <c:pt idx="1698">
                  <c:v>41134.0</c:v>
                </c:pt>
                <c:pt idx="1699">
                  <c:v>41135.0</c:v>
                </c:pt>
                <c:pt idx="1700">
                  <c:v>41136.0</c:v>
                </c:pt>
                <c:pt idx="1701">
                  <c:v>41137.0</c:v>
                </c:pt>
                <c:pt idx="1702">
                  <c:v>41138.0</c:v>
                </c:pt>
                <c:pt idx="1703">
                  <c:v>41139.0</c:v>
                </c:pt>
                <c:pt idx="1704">
                  <c:v>41140.0</c:v>
                </c:pt>
                <c:pt idx="1705">
                  <c:v>41141.0</c:v>
                </c:pt>
                <c:pt idx="1706">
                  <c:v>41142.0</c:v>
                </c:pt>
                <c:pt idx="1707">
                  <c:v>41143.0</c:v>
                </c:pt>
                <c:pt idx="1708">
                  <c:v>41144.0</c:v>
                </c:pt>
                <c:pt idx="1709">
                  <c:v>41145.0</c:v>
                </c:pt>
                <c:pt idx="1710">
                  <c:v>41146.0</c:v>
                </c:pt>
                <c:pt idx="1711">
                  <c:v>41147.0</c:v>
                </c:pt>
                <c:pt idx="1712">
                  <c:v>41148.0</c:v>
                </c:pt>
                <c:pt idx="1713">
                  <c:v>41149.0</c:v>
                </c:pt>
                <c:pt idx="1714">
                  <c:v>41150.0</c:v>
                </c:pt>
                <c:pt idx="1715">
                  <c:v>41151.0</c:v>
                </c:pt>
                <c:pt idx="1716">
                  <c:v>41152.0</c:v>
                </c:pt>
                <c:pt idx="1717">
                  <c:v>41153.0</c:v>
                </c:pt>
                <c:pt idx="1718">
                  <c:v>41154.0</c:v>
                </c:pt>
                <c:pt idx="1719">
                  <c:v>41155.0</c:v>
                </c:pt>
                <c:pt idx="1720">
                  <c:v>41156.0</c:v>
                </c:pt>
                <c:pt idx="1721">
                  <c:v>41157.0</c:v>
                </c:pt>
                <c:pt idx="1722">
                  <c:v>41158.0</c:v>
                </c:pt>
                <c:pt idx="1723">
                  <c:v>41159.0</c:v>
                </c:pt>
                <c:pt idx="1724">
                  <c:v>41160.0</c:v>
                </c:pt>
                <c:pt idx="1725">
                  <c:v>41161.0</c:v>
                </c:pt>
                <c:pt idx="1726">
                  <c:v>41162.0</c:v>
                </c:pt>
                <c:pt idx="1727">
                  <c:v>41163.0</c:v>
                </c:pt>
                <c:pt idx="1728">
                  <c:v>41164.0</c:v>
                </c:pt>
                <c:pt idx="1729">
                  <c:v>41165.0</c:v>
                </c:pt>
                <c:pt idx="1730">
                  <c:v>41166.0</c:v>
                </c:pt>
                <c:pt idx="1731">
                  <c:v>41167.0</c:v>
                </c:pt>
                <c:pt idx="1732">
                  <c:v>41168.0</c:v>
                </c:pt>
                <c:pt idx="1733">
                  <c:v>41169.0</c:v>
                </c:pt>
                <c:pt idx="1734">
                  <c:v>41170.0</c:v>
                </c:pt>
                <c:pt idx="1735">
                  <c:v>41171.0</c:v>
                </c:pt>
                <c:pt idx="1736">
                  <c:v>41172.0</c:v>
                </c:pt>
                <c:pt idx="1737">
                  <c:v>41173.0</c:v>
                </c:pt>
                <c:pt idx="1738">
                  <c:v>41174.0</c:v>
                </c:pt>
                <c:pt idx="1739">
                  <c:v>41175.0</c:v>
                </c:pt>
                <c:pt idx="1740">
                  <c:v>41176.0</c:v>
                </c:pt>
                <c:pt idx="1741">
                  <c:v>41177.0</c:v>
                </c:pt>
                <c:pt idx="1742">
                  <c:v>41178.0</c:v>
                </c:pt>
                <c:pt idx="1743">
                  <c:v>41179.0</c:v>
                </c:pt>
                <c:pt idx="1744">
                  <c:v>41180.0</c:v>
                </c:pt>
                <c:pt idx="1745">
                  <c:v>41181.0</c:v>
                </c:pt>
                <c:pt idx="1746">
                  <c:v>41182.0</c:v>
                </c:pt>
                <c:pt idx="1747">
                  <c:v>41183.0</c:v>
                </c:pt>
                <c:pt idx="1748">
                  <c:v>41184.0</c:v>
                </c:pt>
                <c:pt idx="1749">
                  <c:v>41185.0</c:v>
                </c:pt>
                <c:pt idx="1750">
                  <c:v>41186.0</c:v>
                </c:pt>
                <c:pt idx="1751">
                  <c:v>41187.0</c:v>
                </c:pt>
                <c:pt idx="1752">
                  <c:v>41188.0</c:v>
                </c:pt>
                <c:pt idx="1753">
                  <c:v>41189.0</c:v>
                </c:pt>
                <c:pt idx="1754">
                  <c:v>41190.0</c:v>
                </c:pt>
                <c:pt idx="1755">
                  <c:v>41191.0</c:v>
                </c:pt>
                <c:pt idx="1756">
                  <c:v>41192.0</c:v>
                </c:pt>
                <c:pt idx="1757">
                  <c:v>41193.0</c:v>
                </c:pt>
                <c:pt idx="1758">
                  <c:v>41194.0</c:v>
                </c:pt>
                <c:pt idx="1759">
                  <c:v>41195.0</c:v>
                </c:pt>
                <c:pt idx="1760">
                  <c:v>41196.0</c:v>
                </c:pt>
                <c:pt idx="1761">
                  <c:v>41197.0</c:v>
                </c:pt>
                <c:pt idx="1762">
                  <c:v>41198.0</c:v>
                </c:pt>
                <c:pt idx="1763">
                  <c:v>41199.0</c:v>
                </c:pt>
                <c:pt idx="1764">
                  <c:v>41200.0</c:v>
                </c:pt>
                <c:pt idx="1765">
                  <c:v>41201.0</c:v>
                </c:pt>
                <c:pt idx="1766">
                  <c:v>41202.0</c:v>
                </c:pt>
                <c:pt idx="1767">
                  <c:v>41203.0</c:v>
                </c:pt>
                <c:pt idx="1768">
                  <c:v>41204.0</c:v>
                </c:pt>
                <c:pt idx="1769">
                  <c:v>41205.0</c:v>
                </c:pt>
                <c:pt idx="1770">
                  <c:v>41206.0</c:v>
                </c:pt>
                <c:pt idx="1771">
                  <c:v>41207.0</c:v>
                </c:pt>
                <c:pt idx="1772">
                  <c:v>41208.0</c:v>
                </c:pt>
                <c:pt idx="1773">
                  <c:v>41209.0</c:v>
                </c:pt>
                <c:pt idx="1774">
                  <c:v>41210.0</c:v>
                </c:pt>
                <c:pt idx="1775">
                  <c:v>41211.0</c:v>
                </c:pt>
                <c:pt idx="1776">
                  <c:v>41212.0</c:v>
                </c:pt>
                <c:pt idx="1777">
                  <c:v>41213.0</c:v>
                </c:pt>
                <c:pt idx="1778">
                  <c:v>41214.0</c:v>
                </c:pt>
                <c:pt idx="1779">
                  <c:v>41215.0</c:v>
                </c:pt>
                <c:pt idx="1780">
                  <c:v>41216.0</c:v>
                </c:pt>
                <c:pt idx="1781">
                  <c:v>41217.0</c:v>
                </c:pt>
                <c:pt idx="1782">
                  <c:v>41218.0</c:v>
                </c:pt>
                <c:pt idx="1783">
                  <c:v>41219.0</c:v>
                </c:pt>
                <c:pt idx="1784">
                  <c:v>41220.0</c:v>
                </c:pt>
                <c:pt idx="1785">
                  <c:v>41221.0</c:v>
                </c:pt>
                <c:pt idx="1786">
                  <c:v>41222.0</c:v>
                </c:pt>
                <c:pt idx="1787">
                  <c:v>41223.0</c:v>
                </c:pt>
                <c:pt idx="1788">
                  <c:v>41224.0</c:v>
                </c:pt>
                <c:pt idx="1789">
                  <c:v>41225.0</c:v>
                </c:pt>
                <c:pt idx="1790">
                  <c:v>41226.0</c:v>
                </c:pt>
                <c:pt idx="1791">
                  <c:v>41227.0</c:v>
                </c:pt>
                <c:pt idx="1792">
                  <c:v>41228.0</c:v>
                </c:pt>
                <c:pt idx="1793">
                  <c:v>41229.0</c:v>
                </c:pt>
                <c:pt idx="1794">
                  <c:v>41230.0</c:v>
                </c:pt>
                <c:pt idx="1795">
                  <c:v>41231.0</c:v>
                </c:pt>
                <c:pt idx="1796">
                  <c:v>41232.0</c:v>
                </c:pt>
                <c:pt idx="1797">
                  <c:v>41233.0</c:v>
                </c:pt>
                <c:pt idx="1798">
                  <c:v>41234.0</c:v>
                </c:pt>
                <c:pt idx="1799">
                  <c:v>41235.0</c:v>
                </c:pt>
                <c:pt idx="1800">
                  <c:v>41236.0</c:v>
                </c:pt>
                <c:pt idx="1801">
                  <c:v>41237.0</c:v>
                </c:pt>
                <c:pt idx="1802">
                  <c:v>41238.0</c:v>
                </c:pt>
                <c:pt idx="1803">
                  <c:v>41239.0</c:v>
                </c:pt>
                <c:pt idx="1804">
                  <c:v>41240.0</c:v>
                </c:pt>
                <c:pt idx="1805">
                  <c:v>41241.0</c:v>
                </c:pt>
                <c:pt idx="1806">
                  <c:v>41242.0</c:v>
                </c:pt>
                <c:pt idx="1807">
                  <c:v>41243.0</c:v>
                </c:pt>
                <c:pt idx="1808">
                  <c:v>41244.0</c:v>
                </c:pt>
                <c:pt idx="1809">
                  <c:v>41245.0</c:v>
                </c:pt>
                <c:pt idx="1810">
                  <c:v>41246.0</c:v>
                </c:pt>
                <c:pt idx="1811">
                  <c:v>41247.0</c:v>
                </c:pt>
                <c:pt idx="1812">
                  <c:v>41248.0</c:v>
                </c:pt>
                <c:pt idx="1813">
                  <c:v>41249.0</c:v>
                </c:pt>
                <c:pt idx="1814">
                  <c:v>41250.0</c:v>
                </c:pt>
                <c:pt idx="1815">
                  <c:v>41251.0</c:v>
                </c:pt>
                <c:pt idx="1816">
                  <c:v>41252.0</c:v>
                </c:pt>
                <c:pt idx="1817">
                  <c:v>41253.0</c:v>
                </c:pt>
                <c:pt idx="1818">
                  <c:v>41254.0</c:v>
                </c:pt>
                <c:pt idx="1819">
                  <c:v>41255.0</c:v>
                </c:pt>
                <c:pt idx="1820">
                  <c:v>41256.0</c:v>
                </c:pt>
                <c:pt idx="1821">
                  <c:v>41257.0</c:v>
                </c:pt>
                <c:pt idx="1822">
                  <c:v>41258.0</c:v>
                </c:pt>
                <c:pt idx="1823">
                  <c:v>41259.0</c:v>
                </c:pt>
                <c:pt idx="1824">
                  <c:v>41260.0</c:v>
                </c:pt>
                <c:pt idx="1825">
                  <c:v>41261.0</c:v>
                </c:pt>
                <c:pt idx="1826">
                  <c:v>41262.0</c:v>
                </c:pt>
                <c:pt idx="1827">
                  <c:v>41263.0</c:v>
                </c:pt>
                <c:pt idx="1828">
                  <c:v>41264.0</c:v>
                </c:pt>
                <c:pt idx="1829">
                  <c:v>41265.0</c:v>
                </c:pt>
                <c:pt idx="1830">
                  <c:v>41266.0</c:v>
                </c:pt>
                <c:pt idx="1831">
                  <c:v>41267.0</c:v>
                </c:pt>
                <c:pt idx="1832">
                  <c:v>41268.0</c:v>
                </c:pt>
                <c:pt idx="1833">
                  <c:v>41269.0</c:v>
                </c:pt>
                <c:pt idx="1834">
                  <c:v>41270.0</c:v>
                </c:pt>
                <c:pt idx="1835">
                  <c:v>41271.0</c:v>
                </c:pt>
                <c:pt idx="1836">
                  <c:v>41272.0</c:v>
                </c:pt>
                <c:pt idx="1837">
                  <c:v>41273.0</c:v>
                </c:pt>
                <c:pt idx="1838">
                  <c:v>41274.0</c:v>
                </c:pt>
                <c:pt idx="1839">
                  <c:v>41275.0</c:v>
                </c:pt>
                <c:pt idx="1840">
                  <c:v>41276.0</c:v>
                </c:pt>
                <c:pt idx="1841">
                  <c:v>41277.0</c:v>
                </c:pt>
                <c:pt idx="1842">
                  <c:v>41278.0</c:v>
                </c:pt>
                <c:pt idx="1843">
                  <c:v>41279.0</c:v>
                </c:pt>
                <c:pt idx="1844">
                  <c:v>41280.0</c:v>
                </c:pt>
                <c:pt idx="1845">
                  <c:v>41281.0</c:v>
                </c:pt>
                <c:pt idx="1846">
                  <c:v>41282.0</c:v>
                </c:pt>
                <c:pt idx="1847">
                  <c:v>41283.0</c:v>
                </c:pt>
                <c:pt idx="1848">
                  <c:v>41284.0</c:v>
                </c:pt>
                <c:pt idx="1849">
                  <c:v>41285.0</c:v>
                </c:pt>
                <c:pt idx="1850">
                  <c:v>41286.0</c:v>
                </c:pt>
                <c:pt idx="1851">
                  <c:v>41287.0</c:v>
                </c:pt>
                <c:pt idx="1852">
                  <c:v>41288.0</c:v>
                </c:pt>
                <c:pt idx="1853">
                  <c:v>41289.0</c:v>
                </c:pt>
                <c:pt idx="1854">
                  <c:v>41290.0</c:v>
                </c:pt>
                <c:pt idx="1855">
                  <c:v>41291.0</c:v>
                </c:pt>
                <c:pt idx="1856">
                  <c:v>41292.0</c:v>
                </c:pt>
                <c:pt idx="1857">
                  <c:v>41293.0</c:v>
                </c:pt>
                <c:pt idx="1858">
                  <c:v>41294.0</c:v>
                </c:pt>
                <c:pt idx="1859">
                  <c:v>41295.0</c:v>
                </c:pt>
                <c:pt idx="1860">
                  <c:v>41296.0</c:v>
                </c:pt>
                <c:pt idx="1861">
                  <c:v>41297.0</c:v>
                </c:pt>
                <c:pt idx="1862">
                  <c:v>41298.0</c:v>
                </c:pt>
                <c:pt idx="1863">
                  <c:v>41299.0</c:v>
                </c:pt>
                <c:pt idx="1864">
                  <c:v>41300.0</c:v>
                </c:pt>
                <c:pt idx="1865">
                  <c:v>41301.0</c:v>
                </c:pt>
                <c:pt idx="1866">
                  <c:v>41302.0</c:v>
                </c:pt>
                <c:pt idx="1867">
                  <c:v>41303.0</c:v>
                </c:pt>
                <c:pt idx="1868">
                  <c:v>41304.0</c:v>
                </c:pt>
                <c:pt idx="1869">
                  <c:v>41305.0</c:v>
                </c:pt>
                <c:pt idx="1870">
                  <c:v>41306.0</c:v>
                </c:pt>
                <c:pt idx="1871">
                  <c:v>41307.0</c:v>
                </c:pt>
                <c:pt idx="1872">
                  <c:v>41308.0</c:v>
                </c:pt>
                <c:pt idx="1873">
                  <c:v>41309.0</c:v>
                </c:pt>
                <c:pt idx="1874">
                  <c:v>41310.0</c:v>
                </c:pt>
                <c:pt idx="1875">
                  <c:v>41311.0</c:v>
                </c:pt>
                <c:pt idx="1876">
                  <c:v>41312.0</c:v>
                </c:pt>
                <c:pt idx="1877">
                  <c:v>41313.0</c:v>
                </c:pt>
                <c:pt idx="1878">
                  <c:v>41314.0</c:v>
                </c:pt>
                <c:pt idx="1879">
                  <c:v>41315.0</c:v>
                </c:pt>
                <c:pt idx="1880">
                  <c:v>41316.0</c:v>
                </c:pt>
                <c:pt idx="1881">
                  <c:v>41317.0</c:v>
                </c:pt>
                <c:pt idx="1882">
                  <c:v>41318.0</c:v>
                </c:pt>
                <c:pt idx="1883">
                  <c:v>41319.0</c:v>
                </c:pt>
                <c:pt idx="1884">
                  <c:v>41320.0</c:v>
                </c:pt>
                <c:pt idx="1885">
                  <c:v>41321.0</c:v>
                </c:pt>
                <c:pt idx="1886">
                  <c:v>41322.0</c:v>
                </c:pt>
                <c:pt idx="1887">
                  <c:v>41323.0</c:v>
                </c:pt>
                <c:pt idx="1888">
                  <c:v>41324.0</c:v>
                </c:pt>
                <c:pt idx="1889">
                  <c:v>41325.0</c:v>
                </c:pt>
                <c:pt idx="1890">
                  <c:v>41326.0</c:v>
                </c:pt>
                <c:pt idx="1891">
                  <c:v>41327.0</c:v>
                </c:pt>
                <c:pt idx="1892">
                  <c:v>41328.0</c:v>
                </c:pt>
                <c:pt idx="1893">
                  <c:v>41329.0</c:v>
                </c:pt>
                <c:pt idx="1894">
                  <c:v>41330.0</c:v>
                </c:pt>
                <c:pt idx="1895">
                  <c:v>41331.0</c:v>
                </c:pt>
                <c:pt idx="1896">
                  <c:v>41332.0</c:v>
                </c:pt>
                <c:pt idx="1897">
                  <c:v>41333.0</c:v>
                </c:pt>
                <c:pt idx="1898">
                  <c:v>41334.0</c:v>
                </c:pt>
                <c:pt idx="1899">
                  <c:v>41335.0</c:v>
                </c:pt>
                <c:pt idx="1900">
                  <c:v>41336.0</c:v>
                </c:pt>
                <c:pt idx="1901">
                  <c:v>41337.0</c:v>
                </c:pt>
                <c:pt idx="1902">
                  <c:v>41338.0</c:v>
                </c:pt>
                <c:pt idx="1903">
                  <c:v>41339.0</c:v>
                </c:pt>
                <c:pt idx="1904">
                  <c:v>41340.0</c:v>
                </c:pt>
                <c:pt idx="1905">
                  <c:v>41341.0</c:v>
                </c:pt>
                <c:pt idx="1906">
                  <c:v>41342.0</c:v>
                </c:pt>
                <c:pt idx="1907">
                  <c:v>41343.0</c:v>
                </c:pt>
                <c:pt idx="1908">
                  <c:v>41344.0</c:v>
                </c:pt>
                <c:pt idx="1909">
                  <c:v>41345.0</c:v>
                </c:pt>
                <c:pt idx="1910">
                  <c:v>41346.0</c:v>
                </c:pt>
                <c:pt idx="1911">
                  <c:v>41347.0</c:v>
                </c:pt>
                <c:pt idx="1912">
                  <c:v>41348.0</c:v>
                </c:pt>
                <c:pt idx="1913">
                  <c:v>41349.0</c:v>
                </c:pt>
                <c:pt idx="1914">
                  <c:v>41350.0</c:v>
                </c:pt>
                <c:pt idx="1915">
                  <c:v>41351.0</c:v>
                </c:pt>
                <c:pt idx="1916">
                  <c:v>41352.0</c:v>
                </c:pt>
                <c:pt idx="1917">
                  <c:v>41353.0</c:v>
                </c:pt>
                <c:pt idx="1918">
                  <c:v>41354.0</c:v>
                </c:pt>
                <c:pt idx="1919">
                  <c:v>41355.0</c:v>
                </c:pt>
                <c:pt idx="1920">
                  <c:v>41356.0</c:v>
                </c:pt>
                <c:pt idx="1921">
                  <c:v>41357.0</c:v>
                </c:pt>
                <c:pt idx="1922">
                  <c:v>41358.0</c:v>
                </c:pt>
                <c:pt idx="1923">
                  <c:v>41359.0</c:v>
                </c:pt>
                <c:pt idx="1924">
                  <c:v>41360.0</c:v>
                </c:pt>
                <c:pt idx="1925">
                  <c:v>41361.0</c:v>
                </c:pt>
                <c:pt idx="1926">
                  <c:v>41362.0</c:v>
                </c:pt>
                <c:pt idx="1927">
                  <c:v>41363.0</c:v>
                </c:pt>
                <c:pt idx="1928">
                  <c:v>41364.0</c:v>
                </c:pt>
                <c:pt idx="1929">
                  <c:v>41365.0</c:v>
                </c:pt>
                <c:pt idx="1930">
                  <c:v>41366.0</c:v>
                </c:pt>
                <c:pt idx="1931">
                  <c:v>41367.0</c:v>
                </c:pt>
                <c:pt idx="1932">
                  <c:v>41368.0</c:v>
                </c:pt>
                <c:pt idx="1933">
                  <c:v>41369.0</c:v>
                </c:pt>
                <c:pt idx="1934">
                  <c:v>41370.0</c:v>
                </c:pt>
                <c:pt idx="1935">
                  <c:v>41371.0</c:v>
                </c:pt>
                <c:pt idx="1936">
                  <c:v>41372.0</c:v>
                </c:pt>
                <c:pt idx="1937">
                  <c:v>41373.0</c:v>
                </c:pt>
                <c:pt idx="1938">
                  <c:v>41374.0</c:v>
                </c:pt>
                <c:pt idx="1939">
                  <c:v>41375.0</c:v>
                </c:pt>
                <c:pt idx="1940">
                  <c:v>41376.0</c:v>
                </c:pt>
                <c:pt idx="1941">
                  <c:v>41377.0</c:v>
                </c:pt>
                <c:pt idx="1942">
                  <c:v>41378.0</c:v>
                </c:pt>
                <c:pt idx="1943">
                  <c:v>41379.0</c:v>
                </c:pt>
                <c:pt idx="1944">
                  <c:v>41380.0</c:v>
                </c:pt>
                <c:pt idx="1945">
                  <c:v>41381.0</c:v>
                </c:pt>
                <c:pt idx="1946">
                  <c:v>41382.0</c:v>
                </c:pt>
                <c:pt idx="1947">
                  <c:v>41383.0</c:v>
                </c:pt>
                <c:pt idx="1948">
                  <c:v>41384.0</c:v>
                </c:pt>
                <c:pt idx="1949">
                  <c:v>41385.0</c:v>
                </c:pt>
                <c:pt idx="1950">
                  <c:v>41386.0</c:v>
                </c:pt>
                <c:pt idx="1951">
                  <c:v>41387.0</c:v>
                </c:pt>
                <c:pt idx="1952">
                  <c:v>41388.0</c:v>
                </c:pt>
                <c:pt idx="1953">
                  <c:v>41389.0</c:v>
                </c:pt>
                <c:pt idx="1954">
                  <c:v>41390.0</c:v>
                </c:pt>
                <c:pt idx="1955">
                  <c:v>41391.0</c:v>
                </c:pt>
                <c:pt idx="1956">
                  <c:v>41392.0</c:v>
                </c:pt>
                <c:pt idx="1957">
                  <c:v>41393.0</c:v>
                </c:pt>
                <c:pt idx="1958">
                  <c:v>41394.0</c:v>
                </c:pt>
                <c:pt idx="1959">
                  <c:v>41395.0</c:v>
                </c:pt>
                <c:pt idx="1960">
                  <c:v>41396.0</c:v>
                </c:pt>
                <c:pt idx="1961">
                  <c:v>41397.0</c:v>
                </c:pt>
                <c:pt idx="1962">
                  <c:v>41398.0</c:v>
                </c:pt>
                <c:pt idx="1963">
                  <c:v>41399.0</c:v>
                </c:pt>
                <c:pt idx="1964">
                  <c:v>41400.0</c:v>
                </c:pt>
                <c:pt idx="1965">
                  <c:v>41401.0</c:v>
                </c:pt>
                <c:pt idx="1966">
                  <c:v>41402.0</c:v>
                </c:pt>
                <c:pt idx="1967">
                  <c:v>41403.0</c:v>
                </c:pt>
                <c:pt idx="1968">
                  <c:v>41404.0</c:v>
                </c:pt>
                <c:pt idx="1969">
                  <c:v>41405.0</c:v>
                </c:pt>
                <c:pt idx="1970">
                  <c:v>41406.0</c:v>
                </c:pt>
                <c:pt idx="1971">
                  <c:v>41407.0</c:v>
                </c:pt>
                <c:pt idx="1972">
                  <c:v>41408.0</c:v>
                </c:pt>
                <c:pt idx="1973">
                  <c:v>41409.0</c:v>
                </c:pt>
                <c:pt idx="1974">
                  <c:v>41410.0</c:v>
                </c:pt>
                <c:pt idx="1975">
                  <c:v>41411.0</c:v>
                </c:pt>
                <c:pt idx="1976">
                  <c:v>41412.0</c:v>
                </c:pt>
                <c:pt idx="1977">
                  <c:v>41413.0</c:v>
                </c:pt>
                <c:pt idx="1978">
                  <c:v>41414.0</c:v>
                </c:pt>
                <c:pt idx="1979">
                  <c:v>41415.0</c:v>
                </c:pt>
                <c:pt idx="1980">
                  <c:v>41416.0</c:v>
                </c:pt>
                <c:pt idx="1981">
                  <c:v>41417.0</c:v>
                </c:pt>
                <c:pt idx="1982">
                  <c:v>41418.0</c:v>
                </c:pt>
                <c:pt idx="1983">
                  <c:v>41419.0</c:v>
                </c:pt>
                <c:pt idx="1984">
                  <c:v>41420.0</c:v>
                </c:pt>
                <c:pt idx="1985">
                  <c:v>41421.0</c:v>
                </c:pt>
                <c:pt idx="1986">
                  <c:v>41422.0</c:v>
                </c:pt>
                <c:pt idx="1987">
                  <c:v>41423.0</c:v>
                </c:pt>
                <c:pt idx="1988">
                  <c:v>41424.0</c:v>
                </c:pt>
                <c:pt idx="1989">
                  <c:v>41425.0</c:v>
                </c:pt>
                <c:pt idx="1990">
                  <c:v>41426.0</c:v>
                </c:pt>
                <c:pt idx="1991">
                  <c:v>41427.0</c:v>
                </c:pt>
                <c:pt idx="1992">
                  <c:v>41428.0</c:v>
                </c:pt>
                <c:pt idx="1993">
                  <c:v>41429.0</c:v>
                </c:pt>
                <c:pt idx="1994">
                  <c:v>41430.0</c:v>
                </c:pt>
                <c:pt idx="1995">
                  <c:v>41431.0</c:v>
                </c:pt>
                <c:pt idx="1996">
                  <c:v>41432.0</c:v>
                </c:pt>
                <c:pt idx="1997">
                  <c:v>41433.0</c:v>
                </c:pt>
                <c:pt idx="1998">
                  <c:v>41434.0</c:v>
                </c:pt>
                <c:pt idx="1999">
                  <c:v>41435.0</c:v>
                </c:pt>
                <c:pt idx="2000">
                  <c:v>41436.0</c:v>
                </c:pt>
                <c:pt idx="2001">
                  <c:v>41437.0</c:v>
                </c:pt>
                <c:pt idx="2002">
                  <c:v>41438.0</c:v>
                </c:pt>
                <c:pt idx="2003">
                  <c:v>41439.0</c:v>
                </c:pt>
                <c:pt idx="2004">
                  <c:v>41440.0</c:v>
                </c:pt>
                <c:pt idx="2005">
                  <c:v>41441.0</c:v>
                </c:pt>
                <c:pt idx="2006">
                  <c:v>41442.0</c:v>
                </c:pt>
                <c:pt idx="2007">
                  <c:v>41443.0</c:v>
                </c:pt>
                <c:pt idx="2008">
                  <c:v>41444.0</c:v>
                </c:pt>
                <c:pt idx="2009">
                  <c:v>41445.0</c:v>
                </c:pt>
                <c:pt idx="2010">
                  <c:v>41446.0</c:v>
                </c:pt>
                <c:pt idx="2011">
                  <c:v>41447.0</c:v>
                </c:pt>
                <c:pt idx="2012">
                  <c:v>41448.0</c:v>
                </c:pt>
                <c:pt idx="2013">
                  <c:v>41449.0</c:v>
                </c:pt>
                <c:pt idx="2014">
                  <c:v>41450.0</c:v>
                </c:pt>
                <c:pt idx="2015">
                  <c:v>41451.0</c:v>
                </c:pt>
                <c:pt idx="2016">
                  <c:v>41452.0</c:v>
                </c:pt>
                <c:pt idx="2017">
                  <c:v>41453.0</c:v>
                </c:pt>
                <c:pt idx="2018">
                  <c:v>41454.0</c:v>
                </c:pt>
                <c:pt idx="2019">
                  <c:v>41455.0</c:v>
                </c:pt>
                <c:pt idx="2020">
                  <c:v>41456.0</c:v>
                </c:pt>
                <c:pt idx="2021">
                  <c:v>41457.0</c:v>
                </c:pt>
                <c:pt idx="2022">
                  <c:v>41458.0</c:v>
                </c:pt>
                <c:pt idx="2023">
                  <c:v>41459.0</c:v>
                </c:pt>
                <c:pt idx="2024">
                  <c:v>41460.0</c:v>
                </c:pt>
                <c:pt idx="2025">
                  <c:v>41461.0</c:v>
                </c:pt>
                <c:pt idx="2026">
                  <c:v>41462.0</c:v>
                </c:pt>
                <c:pt idx="2027">
                  <c:v>41463.0</c:v>
                </c:pt>
                <c:pt idx="2028">
                  <c:v>41464.0</c:v>
                </c:pt>
                <c:pt idx="2029">
                  <c:v>41465.0</c:v>
                </c:pt>
                <c:pt idx="2030">
                  <c:v>41466.0</c:v>
                </c:pt>
                <c:pt idx="2031">
                  <c:v>41467.0</c:v>
                </c:pt>
                <c:pt idx="2032">
                  <c:v>41468.0</c:v>
                </c:pt>
                <c:pt idx="2033">
                  <c:v>41469.0</c:v>
                </c:pt>
                <c:pt idx="2034">
                  <c:v>41470.0</c:v>
                </c:pt>
                <c:pt idx="2035">
                  <c:v>41471.0</c:v>
                </c:pt>
                <c:pt idx="2036">
                  <c:v>41472.0</c:v>
                </c:pt>
                <c:pt idx="2037">
                  <c:v>41473.0</c:v>
                </c:pt>
                <c:pt idx="2038">
                  <c:v>41474.0</c:v>
                </c:pt>
                <c:pt idx="2039">
                  <c:v>41475.0</c:v>
                </c:pt>
                <c:pt idx="2040">
                  <c:v>41476.0</c:v>
                </c:pt>
                <c:pt idx="2041">
                  <c:v>41477.0</c:v>
                </c:pt>
                <c:pt idx="2042">
                  <c:v>41478.0</c:v>
                </c:pt>
                <c:pt idx="2043">
                  <c:v>41479.0</c:v>
                </c:pt>
                <c:pt idx="2044">
                  <c:v>41480.0</c:v>
                </c:pt>
                <c:pt idx="2045">
                  <c:v>41481.0</c:v>
                </c:pt>
                <c:pt idx="2046">
                  <c:v>41482.0</c:v>
                </c:pt>
                <c:pt idx="2047">
                  <c:v>41483.0</c:v>
                </c:pt>
                <c:pt idx="2048">
                  <c:v>41484.0</c:v>
                </c:pt>
                <c:pt idx="2049">
                  <c:v>41485.0</c:v>
                </c:pt>
                <c:pt idx="2050">
                  <c:v>41486.0</c:v>
                </c:pt>
                <c:pt idx="2051">
                  <c:v>41487.0</c:v>
                </c:pt>
                <c:pt idx="2052">
                  <c:v>41488.0</c:v>
                </c:pt>
                <c:pt idx="2053">
                  <c:v>41489.0</c:v>
                </c:pt>
                <c:pt idx="2054">
                  <c:v>41490.0</c:v>
                </c:pt>
                <c:pt idx="2055">
                  <c:v>41491.0</c:v>
                </c:pt>
                <c:pt idx="2056">
                  <c:v>41492.0</c:v>
                </c:pt>
                <c:pt idx="2057">
                  <c:v>41493.0</c:v>
                </c:pt>
                <c:pt idx="2058">
                  <c:v>41494.0</c:v>
                </c:pt>
                <c:pt idx="2059">
                  <c:v>41495.0</c:v>
                </c:pt>
                <c:pt idx="2060">
                  <c:v>41496.0</c:v>
                </c:pt>
                <c:pt idx="2061">
                  <c:v>41497.0</c:v>
                </c:pt>
                <c:pt idx="2062">
                  <c:v>41498.0</c:v>
                </c:pt>
                <c:pt idx="2063">
                  <c:v>41499.0</c:v>
                </c:pt>
                <c:pt idx="2064">
                  <c:v>41500.0</c:v>
                </c:pt>
                <c:pt idx="2065">
                  <c:v>41501.0</c:v>
                </c:pt>
                <c:pt idx="2066">
                  <c:v>41502.0</c:v>
                </c:pt>
                <c:pt idx="2067">
                  <c:v>41503.0</c:v>
                </c:pt>
                <c:pt idx="2068">
                  <c:v>41504.0</c:v>
                </c:pt>
                <c:pt idx="2069">
                  <c:v>41505.0</c:v>
                </c:pt>
                <c:pt idx="2070">
                  <c:v>41506.0</c:v>
                </c:pt>
                <c:pt idx="2071">
                  <c:v>41507.0</c:v>
                </c:pt>
                <c:pt idx="2072">
                  <c:v>41508.0</c:v>
                </c:pt>
                <c:pt idx="2073">
                  <c:v>41509.0</c:v>
                </c:pt>
                <c:pt idx="2074">
                  <c:v>41510.0</c:v>
                </c:pt>
                <c:pt idx="2075">
                  <c:v>41511.0</c:v>
                </c:pt>
                <c:pt idx="2076">
                  <c:v>41512.0</c:v>
                </c:pt>
                <c:pt idx="2077">
                  <c:v>41513.0</c:v>
                </c:pt>
                <c:pt idx="2078">
                  <c:v>41514.0</c:v>
                </c:pt>
                <c:pt idx="2079">
                  <c:v>41515.0</c:v>
                </c:pt>
                <c:pt idx="2080">
                  <c:v>41516.0</c:v>
                </c:pt>
                <c:pt idx="2081">
                  <c:v>41517.0</c:v>
                </c:pt>
                <c:pt idx="2082">
                  <c:v>41518.0</c:v>
                </c:pt>
                <c:pt idx="2083">
                  <c:v>41519.0</c:v>
                </c:pt>
                <c:pt idx="2084">
                  <c:v>41520.0</c:v>
                </c:pt>
                <c:pt idx="2085">
                  <c:v>41521.0</c:v>
                </c:pt>
                <c:pt idx="2086">
                  <c:v>41522.0</c:v>
                </c:pt>
                <c:pt idx="2087">
                  <c:v>41523.0</c:v>
                </c:pt>
                <c:pt idx="2088">
                  <c:v>41524.0</c:v>
                </c:pt>
                <c:pt idx="2089">
                  <c:v>41525.0</c:v>
                </c:pt>
                <c:pt idx="2090">
                  <c:v>41526.0</c:v>
                </c:pt>
                <c:pt idx="2091">
                  <c:v>41527.0</c:v>
                </c:pt>
                <c:pt idx="2092">
                  <c:v>41528.0</c:v>
                </c:pt>
                <c:pt idx="2093">
                  <c:v>41529.0</c:v>
                </c:pt>
                <c:pt idx="2094">
                  <c:v>41530.0</c:v>
                </c:pt>
                <c:pt idx="2095">
                  <c:v>41531.0</c:v>
                </c:pt>
                <c:pt idx="2096">
                  <c:v>41532.0</c:v>
                </c:pt>
                <c:pt idx="2097">
                  <c:v>41533.0</c:v>
                </c:pt>
                <c:pt idx="2098">
                  <c:v>41534.0</c:v>
                </c:pt>
                <c:pt idx="2099">
                  <c:v>41535.0</c:v>
                </c:pt>
                <c:pt idx="2100">
                  <c:v>41536.0</c:v>
                </c:pt>
                <c:pt idx="2101">
                  <c:v>41537.0</c:v>
                </c:pt>
                <c:pt idx="2102">
                  <c:v>41538.0</c:v>
                </c:pt>
                <c:pt idx="2103">
                  <c:v>41539.0</c:v>
                </c:pt>
                <c:pt idx="2104">
                  <c:v>41540.0</c:v>
                </c:pt>
                <c:pt idx="2105">
                  <c:v>41541.0</c:v>
                </c:pt>
                <c:pt idx="2106">
                  <c:v>41542.0</c:v>
                </c:pt>
                <c:pt idx="2107">
                  <c:v>41543.0</c:v>
                </c:pt>
                <c:pt idx="2108">
                  <c:v>41544.0</c:v>
                </c:pt>
                <c:pt idx="2109">
                  <c:v>41545.0</c:v>
                </c:pt>
                <c:pt idx="2110">
                  <c:v>41546.0</c:v>
                </c:pt>
                <c:pt idx="2111">
                  <c:v>41547.0</c:v>
                </c:pt>
                <c:pt idx="2112">
                  <c:v>41548.0</c:v>
                </c:pt>
                <c:pt idx="2113">
                  <c:v>41549.0</c:v>
                </c:pt>
                <c:pt idx="2114">
                  <c:v>41550.0</c:v>
                </c:pt>
                <c:pt idx="2115">
                  <c:v>41551.0</c:v>
                </c:pt>
                <c:pt idx="2116">
                  <c:v>41552.0</c:v>
                </c:pt>
                <c:pt idx="2117">
                  <c:v>41553.0</c:v>
                </c:pt>
                <c:pt idx="2118">
                  <c:v>41554.0</c:v>
                </c:pt>
                <c:pt idx="2119">
                  <c:v>41555.0</c:v>
                </c:pt>
                <c:pt idx="2120">
                  <c:v>41556.0</c:v>
                </c:pt>
                <c:pt idx="2121">
                  <c:v>41557.0</c:v>
                </c:pt>
                <c:pt idx="2122">
                  <c:v>41558.0</c:v>
                </c:pt>
                <c:pt idx="2123">
                  <c:v>41559.0</c:v>
                </c:pt>
                <c:pt idx="2124">
                  <c:v>41560.0</c:v>
                </c:pt>
                <c:pt idx="2125">
                  <c:v>41561.0</c:v>
                </c:pt>
                <c:pt idx="2126">
                  <c:v>41562.0</c:v>
                </c:pt>
                <c:pt idx="2127">
                  <c:v>41563.0</c:v>
                </c:pt>
                <c:pt idx="2128">
                  <c:v>41564.0</c:v>
                </c:pt>
                <c:pt idx="2129">
                  <c:v>41565.0</c:v>
                </c:pt>
                <c:pt idx="2130">
                  <c:v>41566.0</c:v>
                </c:pt>
                <c:pt idx="2131">
                  <c:v>41567.0</c:v>
                </c:pt>
                <c:pt idx="2132">
                  <c:v>41568.0</c:v>
                </c:pt>
                <c:pt idx="2133">
                  <c:v>41569.0</c:v>
                </c:pt>
                <c:pt idx="2134">
                  <c:v>41570.0</c:v>
                </c:pt>
                <c:pt idx="2135">
                  <c:v>41571.0</c:v>
                </c:pt>
                <c:pt idx="2136">
                  <c:v>41572.0</c:v>
                </c:pt>
                <c:pt idx="2137">
                  <c:v>41573.0</c:v>
                </c:pt>
                <c:pt idx="2138">
                  <c:v>41574.0</c:v>
                </c:pt>
                <c:pt idx="2139">
                  <c:v>41575.0</c:v>
                </c:pt>
                <c:pt idx="2140">
                  <c:v>41576.0</c:v>
                </c:pt>
                <c:pt idx="2141">
                  <c:v>41577.0</c:v>
                </c:pt>
                <c:pt idx="2142">
                  <c:v>41578.0</c:v>
                </c:pt>
                <c:pt idx="2143">
                  <c:v>41579.0</c:v>
                </c:pt>
                <c:pt idx="2144">
                  <c:v>41580.0</c:v>
                </c:pt>
                <c:pt idx="2145">
                  <c:v>41581.0</c:v>
                </c:pt>
                <c:pt idx="2146">
                  <c:v>41582.0</c:v>
                </c:pt>
                <c:pt idx="2147">
                  <c:v>41583.0</c:v>
                </c:pt>
                <c:pt idx="2148">
                  <c:v>41584.0</c:v>
                </c:pt>
                <c:pt idx="2149">
                  <c:v>41585.0</c:v>
                </c:pt>
                <c:pt idx="2150">
                  <c:v>41586.0</c:v>
                </c:pt>
                <c:pt idx="2151">
                  <c:v>41587.0</c:v>
                </c:pt>
                <c:pt idx="2152">
                  <c:v>41588.0</c:v>
                </c:pt>
                <c:pt idx="2153">
                  <c:v>41589.0</c:v>
                </c:pt>
                <c:pt idx="2154">
                  <c:v>41590.0</c:v>
                </c:pt>
                <c:pt idx="2155">
                  <c:v>41591.0</c:v>
                </c:pt>
                <c:pt idx="2156">
                  <c:v>41592.0</c:v>
                </c:pt>
                <c:pt idx="2157">
                  <c:v>41593.0</c:v>
                </c:pt>
                <c:pt idx="2158">
                  <c:v>41594.0</c:v>
                </c:pt>
                <c:pt idx="2159">
                  <c:v>41595.0</c:v>
                </c:pt>
                <c:pt idx="2160">
                  <c:v>41596.0</c:v>
                </c:pt>
                <c:pt idx="2161">
                  <c:v>41597.0</c:v>
                </c:pt>
                <c:pt idx="2162">
                  <c:v>41598.0</c:v>
                </c:pt>
                <c:pt idx="2163">
                  <c:v>41599.0</c:v>
                </c:pt>
                <c:pt idx="2164">
                  <c:v>41600.0</c:v>
                </c:pt>
                <c:pt idx="2165">
                  <c:v>41601.0</c:v>
                </c:pt>
                <c:pt idx="2166">
                  <c:v>41602.0</c:v>
                </c:pt>
                <c:pt idx="2167">
                  <c:v>41603.0</c:v>
                </c:pt>
                <c:pt idx="2168">
                  <c:v>41604.0</c:v>
                </c:pt>
                <c:pt idx="2169">
                  <c:v>41605.0</c:v>
                </c:pt>
                <c:pt idx="2170">
                  <c:v>41606.0</c:v>
                </c:pt>
                <c:pt idx="2171">
                  <c:v>41607.0</c:v>
                </c:pt>
                <c:pt idx="2172">
                  <c:v>41608.0</c:v>
                </c:pt>
                <c:pt idx="2173">
                  <c:v>41609.0</c:v>
                </c:pt>
                <c:pt idx="2174">
                  <c:v>41610.0</c:v>
                </c:pt>
                <c:pt idx="2175">
                  <c:v>41611.0</c:v>
                </c:pt>
                <c:pt idx="2176">
                  <c:v>41612.0</c:v>
                </c:pt>
                <c:pt idx="2177">
                  <c:v>41613.0</c:v>
                </c:pt>
                <c:pt idx="2178">
                  <c:v>41614.0</c:v>
                </c:pt>
                <c:pt idx="2179">
                  <c:v>41615.0</c:v>
                </c:pt>
                <c:pt idx="2180">
                  <c:v>41616.0</c:v>
                </c:pt>
                <c:pt idx="2181">
                  <c:v>41617.0</c:v>
                </c:pt>
                <c:pt idx="2182">
                  <c:v>41618.0</c:v>
                </c:pt>
                <c:pt idx="2183">
                  <c:v>41619.0</c:v>
                </c:pt>
                <c:pt idx="2184">
                  <c:v>41620.0</c:v>
                </c:pt>
                <c:pt idx="2185">
                  <c:v>41621.0</c:v>
                </c:pt>
                <c:pt idx="2186">
                  <c:v>41622.0</c:v>
                </c:pt>
                <c:pt idx="2187">
                  <c:v>41623.0</c:v>
                </c:pt>
                <c:pt idx="2188">
                  <c:v>41624.0</c:v>
                </c:pt>
                <c:pt idx="2189">
                  <c:v>41625.0</c:v>
                </c:pt>
                <c:pt idx="2190">
                  <c:v>41626.0</c:v>
                </c:pt>
                <c:pt idx="2191">
                  <c:v>41627.0</c:v>
                </c:pt>
                <c:pt idx="2192">
                  <c:v>41628.0</c:v>
                </c:pt>
                <c:pt idx="2193">
                  <c:v>41629.0</c:v>
                </c:pt>
                <c:pt idx="2194">
                  <c:v>41630.0</c:v>
                </c:pt>
                <c:pt idx="2195">
                  <c:v>41631.0</c:v>
                </c:pt>
                <c:pt idx="2196">
                  <c:v>41632.0</c:v>
                </c:pt>
                <c:pt idx="2197">
                  <c:v>41633.0</c:v>
                </c:pt>
                <c:pt idx="2198">
                  <c:v>41634.0</c:v>
                </c:pt>
                <c:pt idx="2199">
                  <c:v>41635.0</c:v>
                </c:pt>
                <c:pt idx="2200">
                  <c:v>41636.0</c:v>
                </c:pt>
                <c:pt idx="2201">
                  <c:v>41637.0</c:v>
                </c:pt>
                <c:pt idx="2202">
                  <c:v>41638.0</c:v>
                </c:pt>
                <c:pt idx="2203">
                  <c:v>41639.0</c:v>
                </c:pt>
                <c:pt idx="2204">
                  <c:v>41640.0</c:v>
                </c:pt>
                <c:pt idx="2205">
                  <c:v>41641.0</c:v>
                </c:pt>
                <c:pt idx="2206">
                  <c:v>41642.0</c:v>
                </c:pt>
                <c:pt idx="2207">
                  <c:v>41643.0</c:v>
                </c:pt>
                <c:pt idx="2208">
                  <c:v>41644.0</c:v>
                </c:pt>
                <c:pt idx="2209">
                  <c:v>41645.0</c:v>
                </c:pt>
                <c:pt idx="2210">
                  <c:v>41646.0</c:v>
                </c:pt>
                <c:pt idx="2211">
                  <c:v>41647.0</c:v>
                </c:pt>
                <c:pt idx="2212">
                  <c:v>41648.0</c:v>
                </c:pt>
                <c:pt idx="2213">
                  <c:v>41649.0</c:v>
                </c:pt>
                <c:pt idx="2214">
                  <c:v>41650.0</c:v>
                </c:pt>
                <c:pt idx="2215">
                  <c:v>41651.0</c:v>
                </c:pt>
                <c:pt idx="2216">
                  <c:v>41652.0</c:v>
                </c:pt>
                <c:pt idx="2217">
                  <c:v>41653.0</c:v>
                </c:pt>
                <c:pt idx="2218">
                  <c:v>41654.0</c:v>
                </c:pt>
                <c:pt idx="2219">
                  <c:v>41655.0</c:v>
                </c:pt>
                <c:pt idx="2220">
                  <c:v>41656.0</c:v>
                </c:pt>
                <c:pt idx="2221">
                  <c:v>41657.0</c:v>
                </c:pt>
                <c:pt idx="2222">
                  <c:v>41658.0</c:v>
                </c:pt>
                <c:pt idx="2223">
                  <c:v>41659.0</c:v>
                </c:pt>
                <c:pt idx="2224">
                  <c:v>41660.0</c:v>
                </c:pt>
                <c:pt idx="2225">
                  <c:v>41661.0</c:v>
                </c:pt>
                <c:pt idx="2226">
                  <c:v>41662.0</c:v>
                </c:pt>
                <c:pt idx="2227">
                  <c:v>41663.0</c:v>
                </c:pt>
                <c:pt idx="2228">
                  <c:v>41664.0</c:v>
                </c:pt>
                <c:pt idx="2229">
                  <c:v>41665.0</c:v>
                </c:pt>
                <c:pt idx="2230">
                  <c:v>41666.0</c:v>
                </c:pt>
                <c:pt idx="2231">
                  <c:v>41667.0</c:v>
                </c:pt>
                <c:pt idx="2232">
                  <c:v>41668.0</c:v>
                </c:pt>
                <c:pt idx="2233">
                  <c:v>41669.0</c:v>
                </c:pt>
                <c:pt idx="2234">
                  <c:v>41670.0</c:v>
                </c:pt>
                <c:pt idx="2235">
                  <c:v>41671.0</c:v>
                </c:pt>
                <c:pt idx="2236">
                  <c:v>41672.0</c:v>
                </c:pt>
                <c:pt idx="2237">
                  <c:v>41673.0</c:v>
                </c:pt>
                <c:pt idx="2238">
                  <c:v>41674.0</c:v>
                </c:pt>
                <c:pt idx="2239">
                  <c:v>41675.0</c:v>
                </c:pt>
                <c:pt idx="2240">
                  <c:v>41676.0</c:v>
                </c:pt>
                <c:pt idx="2241">
                  <c:v>41677.0</c:v>
                </c:pt>
                <c:pt idx="2242">
                  <c:v>41678.0</c:v>
                </c:pt>
                <c:pt idx="2243">
                  <c:v>41679.0</c:v>
                </c:pt>
                <c:pt idx="2244">
                  <c:v>41680.0</c:v>
                </c:pt>
                <c:pt idx="2245">
                  <c:v>41681.0</c:v>
                </c:pt>
                <c:pt idx="2246">
                  <c:v>41682.0</c:v>
                </c:pt>
                <c:pt idx="2247">
                  <c:v>41683.0</c:v>
                </c:pt>
                <c:pt idx="2248">
                  <c:v>41684.0</c:v>
                </c:pt>
                <c:pt idx="2249">
                  <c:v>41685.0</c:v>
                </c:pt>
                <c:pt idx="2250">
                  <c:v>41686.0</c:v>
                </c:pt>
                <c:pt idx="2251">
                  <c:v>41687.0</c:v>
                </c:pt>
                <c:pt idx="2252">
                  <c:v>41688.0</c:v>
                </c:pt>
                <c:pt idx="2253">
                  <c:v>41689.0</c:v>
                </c:pt>
                <c:pt idx="2254">
                  <c:v>41690.0</c:v>
                </c:pt>
                <c:pt idx="2255">
                  <c:v>41691.0</c:v>
                </c:pt>
                <c:pt idx="2256">
                  <c:v>41692.0</c:v>
                </c:pt>
                <c:pt idx="2257">
                  <c:v>41693.0</c:v>
                </c:pt>
                <c:pt idx="2258">
                  <c:v>41694.0</c:v>
                </c:pt>
                <c:pt idx="2259">
                  <c:v>41695.0</c:v>
                </c:pt>
                <c:pt idx="2260">
                  <c:v>41696.0</c:v>
                </c:pt>
                <c:pt idx="2261">
                  <c:v>41697.0</c:v>
                </c:pt>
                <c:pt idx="2262">
                  <c:v>41698.0</c:v>
                </c:pt>
                <c:pt idx="2263">
                  <c:v>41699.0</c:v>
                </c:pt>
                <c:pt idx="2264">
                  <c:v>41700.0</c:v>
                </c:pt>
                <c:pt idx="2265">
                  <c:v>41701.0</c:v>
                </c:pt>
                <c:pt idx="2266">
                  <c:v>41702.0</c:v>
                </c:pt>
                <c:pt idx="2267">
                  <c:v>41703.0</c:v>
                </c:pt>
                <c:pt idx="2268">
                  <c:v>41704.0</c:v>
                </c:pt>
                <c:pt idx="2269">
                  <c:v>41705.0</c:v>
                </c:pt>
                <c:pt idx="2270">
                  <c:v>41706.0</c:v>
                </c:pt>
                <c:pt idx="2271">
                  <c:v>41707.0</c:v>
                </c:pt>
                <c:pt idx="2272">
                  <c:v>41708.0</c:v>
                </c:pt>
                <c:pt idx="2273">
                  <c:v>41709.0</c:v>
                </c:pt>
                <c:pt idx="2274">
                  <c:v>41710.0</c:v>
                </c:pt>
                <c:pt idx="2275">
                  <c:v>41711.0</c:v>
                </c:pt>
                <c:pt idx="2276">
                  <c:v>41712.0</c:v>
                </c:pt>
                <c:pt idx="2277">
                  <c:v>41713.0</c:v>
                </c:pt>
                <c:pt idx="2278">
                  <c:v>41714.0</c:v>
                </c:pt>
                <c:pt idx="2279">
                  <c:v>41715.0</c:v>
                </c:pt>
                <c:pt idx="2280">
                  <c:v>41716.0</c:v>
                </c:pt>
                <c:pt idx="2281">
                  <c:v>41717.0</c:v>
                </c:pt>
                <c:pt idx="2282">
                  <c:v>41718.0</c:v>
                </c:pt>
                <c:pt idx="2283">
                  <c:v>41719.0</c:v>
                </c:pt>
                <c:pt idx="2284">
                  <c:v>41720.0</c:v>
                </c:pt>
                <c:pt idx="2285">
                  <c:v>41721.0</c:v>
                </c:pt>
                <c:pt idx="2286">
                  <c:v>41722.0</c:v>
                </c:pt>
                <c:pt idx="2287">
                  <c:v>41723.0</c:v>
                </c:pt>
                <c:pt idx="2288">
                  <c:v>41724.0</c:v>
                </c:pt>
                <c:pt idx="2289">
                  <c:v>41725.0</c:v>
                </c:pt>
                <c:pt idx="2290">
                  <c:v>41726.0</c:v>
                </c:pt>
                <c:pt idx="2291">
                  <c:v>41727.0</c:v>
                </c:pt>
                <c:pt idx="2292">
                  <c:v>41728.0</c:v>
                </c:pt>
                <c:pt idx="2293">
                  <c:v>41729.0</c:v>
                </c:pt>
                <c:pt idx="2294">
                  <c:v>41730.0</c:v>
                </c:pt>
                <c:pt idx="2295">
                  <c:v>41731.0</c:v>
                </c:pt>
                <c:pt idx="2296">
                  <c:v>41732.0</c:v>
                </c:pt>
                <c:pt idx="2297">
                  <c:v>41733.0</c:v>
                </c:pt>
                <c:pt idx="2298">
                  <c:v>41734.0</c:v>
                </c:pt>
                <c:pt idx="2299">
                  <c:v>41735.0</c:v>
                </c:pt>
                <c:pt idx="2300">
                  <c:v>41736.0</c:v>
                </c:pt>
                <c:pt idx="2301">
                  <c:v>41737.0</c:v>
                </c:pt>
                <c:pt idx="2302">
                  <c:v>41738.0</c:v>
                </c:pt>
                <c:pt idx="2303">
                  <c:v>41739.0</c:v>
                </c:pt>
                <c:pt idx="2304">
                  <c:v>41740.0</c:v>
                </c:pt>
                <c:pt idx="2305">
                  <c:v>41741.0</c:v>
                </c:pt>
                <c:pt idx="2306">
                  <c:v>41742.0</c:v>
                </c:pt>
                <c:pt idx="2307">
                  <c:v>41743.0</c:v>
                </c:pt>
                <c:pt idx="2308">
                  <c:v>41744.0</c:v>
                </c:pt>
                <c:pt idx="2309">
                  <c:v>41745.0</c:v>
                </c:pt>
                <c:pt idx="2310">
                  <c:v>41746.0</c:v>
                </c:pt>
                <c:pt idx="2311">
                  <c:v>41747.0</c:v>
                </c:pt>
                <c:pt idx="2312">
                  <c:v>41748.0</c:v>
                </c:pt>
                <c:pt idx="2313">
                  <c:v>41749.0</c:v>
                </c:pt>
                <c:pt idx="2314">
                  <c:v>41750.0</c:v>
                </c:pt>
                <c:pt idx="2315">
                  <c:v>41751.0</c:v>
                </c:pt>
                <c:pt idx="2316">
                  <c:v>41752.0</c:v>
                </c:pt>
                <c:pt idx="2317">
                  <c:v>41753.0</c:v>
                </c:pt>
                <c:pt idx="2318">
                  <c:v>41754.0</c:v>
                </c:pt>
                <c:pt idx="2319">
                  <c:v>41755.0</c:v>
                </c:pt>
                <c:pt idx="2320">
                  <c:v>41756.0</c:v>
                </c:pt>
                <c:pt idx="2321">
                  <c:v>41757.0</c:v>
                </c:pt>
                <c:pt idx="2322">
                  <c:v>41758.0</c:v>
                </c:pt>
                <c:pt idx="2323">
                  <c:v>41759.0</c:v>
                </c:pt>
                <c:pt idx="2324">
                  <c:v>41760.0</c:v>
                </c:pt>
                <c:pt idx="2325">
                  <c:v>41761.0</c:v>
                </c:pt>
                <c:pt idx="2326">
                  <c:v>41762.0</c:v>
                </c:pt>
                <c:pt idx="2327">
                  <c:v>41763.0</c:v>
                </c:pt>
                <c:pt idx="2328">
                  <c:v>41764.0</c:v>
                </c:pt>
                <c:pt idx="2329">
                  <c:v>41765.0</c:v>
                </c:pt>
                <c:pt idx="2330">
                  <c:v>41766.0</c:v>
                </c:pt>
                <c:pt idx="2331">
                  <c:v>41767.0</c:v>
                </c:pt>
                <c:pt idx="2332">
                  <c:v>41768.0</c:v>
                </c:pt>
                <c:pt idx="2333">
                  <c:v>41769.0</c:v>
                </c:pt>
                <c:pt idx="2334">
                  <c:v>41770.0</c:v>
                </c:pt>
                <c:pt idx="2335">
                  <c:v>41771.0</c:v>
                </c:pt>
                <c:pt idx="2336">
                  <c:v>41772.0</c:v>
                </c:pt>
                <c:pt idx="2337">
                  <c:v>41773.0</c:v>
                </c:pt>
                <c:pt idx="2338">
                  <c:v>41774.0</c:v>
                </c:pt>
                <c:pt idx="2339">
                  <c:v>41775.0</c:v>
                </c:pt>
                <c:pt idx="2340">
                  <c:v>41776.0</c:v>
                </c:pt>
                <c:pt idx="2341">
                  <c:v>41777.0</c:v>
                </c:pt>
                <c:pt idx="2342">
                  <c:v>41778.0</c:v>
                </c:pt>
                <c:pt idx="2343">
                  <c:v>41779.0</c:v>
                </c:pt>
                <c:pt idx="2344">
                  <c:v>41780.0</c:v>
                </c:pt>
                <c:pt idx="2345">
                  <c:v>41781.0</c:v>
                </c:pt>
                <c:pt idx="2346">
                  <c:v>41782.0</c:v>
                </c:pt>
                <c:pt idx="2347">
                  <c:v>41783.0</c:v>
                </c:pt>
                <c:pt idx="2348">
                  <c:v>41784.0</c:v>
                </c:pt>
                <c:pt idx="2349">
                  <c:v>41785.0</c:v>
                </c:pt>
                <c:pt idx="2350">
                  <c:v>41786.0</c:v>
                </c:pt>
                <c:pt idx="2351">
                  <c:v>41787.0</c:v>
                </c:pt>
                <c:pt idx="2352">
                  <c:v>41788.0</c:v>
                </c:pt>
                <c:pt idx="2353">
                  <c:v>41789.0</c:v>
                </c:pt>
                <c:pt idx="2354">
                  <c:v>41790.0</c:v>
                </c:pt>
                <c:pt idx="2355">
                  <c:v>41791.0</c:v>
                </c:pt>
                <c:pt idx="2356">
                  <c:v>41792.0</c:v>
                </c:pt>
                <c:pt idx="2357">
                  <c:v>41793.0</c:v>
                </c:pt>
                <c:pt idx="2358">
                  <c:v>41794.0</c:v>
                </c:pt>
                <c:pt idx="2359">
                  <c:v>41795.0</c:v>
                </c:pt>
                <c:pt idx="2360">
                  <c:v>41796.0</c:v>
                </c:pt>
                <c:pt idx="2361">
                  <c:v>41797.0</c:v>
                </c:pt>
                <c:pt idx="2362">
                  <c:v>41798.0</c:v>
                </c:pt>
                <c:pt idx="2363">
                  <c:v>41799.0</c:v>
                </c:pt>
                <c:pt idx="2364">
                  <c:v>41800.0</c:v>
                </c:pt>
                <c:pt idx="2365">
                  <c:v>41801.0</c:v>
                </c:pt>
                <c:pt idx="2366">
                  <c:v>41802.0</c:v>
                </c:pt>
                <c:pt idx="2367">
                  <c:v>41803.0</c:v>
                </c:pt>
                <c:pt idx="2368">
                  <c:v>41804.0</c:v>
                </c:pt>
                <c:pt idx="2369">
                  <c:v>41805.0</c:v>
                </c:pt>
                <c:pt idx="2370">
                  <c:v>41806.0</c:v>
                </c:pt>
                <c:pt idx="2371">
                  <c:v>41807.0</c:v>
                </c:pt>
                <c:pt idx="2372">
                  <c:v>41808.0</c:v>
                </c:pt>
                <c:pt idx="2373">
                  <c:v>41809.0</c:v>
                </c:pt>
                <c:pt idx="2374">
                  <c:v>41810.0</c:v>
                </c:pt>
                <c:pt idx="2375">
                  <c:v>41811.0</c:v>
                </c:pt>
                <c:pt idx="2376">
                  <c:v>41812.0</c:v>
                </c:pt>
                <c:pt idx="2377">
                  <c:v>41813.0</c:v>
                </c:pt>
                <c:pt idx="2378">
                  <c:v>41814.0</c:v>
                </c:pt>
                <c:pt idx="2379">
                  <c:v>41815.0</c:v>
                </c:pt>
                <c:pt idx="2380">
                  <c:v>41816.0</c:v>
                </c:pt>
                <c:pt idx="2381">
                  <c:v>41817.0</c:v>
                </c:pt>
                <c:pt idx="2382">
                  <c:v>41818.0</c:v>
                </c:pt>
                <c:pt idx="2383">
                  <c:v>41819.0</c:v>
                </c:pt>
                <c:pt idx="2384">
                  <c:v>41820.0</c:v>
                </c:pt>
                <c:pt idx="2385">
                  <c:v>41821.0</c:v>
                </c:pt>
                <c:pt idx="2386">
                  <c:v>41822.0</c:v>
                </c:pt>
                <c:pt idx="2387">
                  <c:v>41823.0</c:v>
                </c:pt>
                <c:pt idx="2388">
                  <c:v>41824.0</c:v>
                </c:pt>
                <c:pt idx="2389">
                  <c:v>41825.0</c:v>
                </c:pt>
                <c:pt idx="2390">
                  <c:v>41826.0</c:v>
                </c:pt>
                <c:pt idx="2391">
                  <c:v>41827.0</c:v>
                </c:pt>
                <c:pt idx="2392">
                  <c:v>41828.0</c:v>
                </c:pt>
                <c:pt idx="2393">
                  <c:v>41829.0</c:v>
                </c:pt>
                <c:pt idx="2394">
                  <c:v>41830.0</c:v>
                </c:pt>
                <c:pt idx="2395">
                  <c:v>41831.0</c:v>
                </c:pt>
                <c:pt idx="2396">
                  <c:v>41832.0</c:v>
                </c:pt>
                <c:pt idx="2397">
                  <c:v>41833.0</c:v>
                </c:pt>
                <c:pt idx="2398">
                  <c:v>41834.0</c:v>
                </c:pt>
                <c:pt idx="2399">
                  <c:v>41835.0</c:v>
                </c:pt>
                <c:pt idx="2400">
                  <c:v>41836.0</c:v>
                </c:pt>
                <c:pt idx="2401">
                  <c:v>41837.0</c:v>
                </c:pt>
                <c:pt idx="2402">
                  <c:v>41838.0</c:v>
                </c:pt>
                <c:pt idx="2403">
                  <c:v>41839.0</c:v>
                </c:pt>
                <c:pt idx="2404">
                  <c:v>41840.0</c:v>
                </c:pt>
                <c:pt idx="2405">
                  <c:v>41841.0</c:v>
                </c:pt>
                <c:pt idx="2406">
                  <c:v>41842.0</c:v>
                </c:pt>
                <c:pt idx="2407">
                  <c:v>41843.0</c:v>
                </c:pt>
                <c:pt idx="2408">
                  <c:v>41844.0</c:v>
                </c:pt>
                <c:pt idx="2409">
                  <c:v>41845.0</c:v>
                </c:pt>
                <c:pt idx="2410">
                  <c:v>41846.0</c:v>
                </c:pt>
                <c:pt idx="2411">
                  <c:v>41847.0</c:v>
                </c:pt>
                <c:pt idx="2412">
                  <c:v>41848.0</c:v>
                </c:pt>
                <c:pt idx="2413">
                  <c:v>41849.0</c:v>
                </c:pt>
                <c:pt idx="2414">
                  <c:v>41850.0</c:v>
                </c:pt>
                <c:pt idx="2415">
                  <c:v>41851.0</c:v>
                </c:pt>
                <c:pt idx="2416">
                  <c:v>41852.0</c:v>
                </c:pt>
                <c:pt idx="2417">
                  <c:v>41853.0</c:v>
                </c:pt>
                <c:pt idx="2418">
                  <c:v>41854.0</c:v>
                </c:pt>
                <c:pt idx="2419">
                  <c:v>41855.0</c:v>
                </c:pt>
                <c:pt idx="2420">
                  <c:v>41856.0</c:v>
                </c:pt>
                <c:pt idx="2421">
                  <c:v>41857.0</c:v>
                </c:pt>
                <c:pt idx="2422">
                  <c:v>41858.0</c:v>
                </c:pt>
                <c:pt idx="2423">
                  <c:v>41859.0</c:v>
                </c:pt>
                <c:pt idx="2424">
                  <c:v>41860.0</c:v>
                </c:pt>
                <c:pt idx="2425">
                  <c:v>41861.0</c:v>
                </c:pt>
                <c:pt idx="2426">
                  <c:v>41862.0</c:v>
                </c:pt>
                <c:pt idx="2427">
                  <c:v>41863.0</c:v>
                </c:pt>
                <c:pt idx="2428">
                  <c:v>41864.0</c:v>
                </c:pt>
                <c:pt idx="2429">
                  <c:v>41865.0</c:v>
                </c:pt>
                <c:pt idx="2430">
                  <c:v>41866.0</c:v>
                </c:pt>
                <c:pt idx="2431">
                  <c:v>41867.0</c:v>
                </c:pt>
                <c:pt idx="2432">
                  <c:v>41868.0</c:v>
                </c:pt>
                <c:pt idx="2433">
                  <c:v>41869.0</c:v>
                </c:pt>
                <c:pt idx="2434">
                  <c:v>41870.0</c:v>
                </c:pt>
                <c:pt idx="2435">
                  <c:v>41871.0</c:v>
                </c:pt>
                <c:pt idx="2436">
                  <c:v>41872.0</c:v>
                </c:pt>
                <c:pt idx="2437">
                  <c:v>41873.0</c:v>
                </c:pt>
                <c:pt idx="2438">
                  <c:v>41874.0</c:v>
                </c:pt>
                <c:pt idx="2439">
                  <c:v>41875.0</c:v>
                </c:pt>
                <c:pt idx="2440">
                  <c:v>41876.0</c:v>
                </c:pt>
                <c:pt idx="2441">
                  <c:v>41877.0</c:v>
                </c:pt>
                <c:pt idx="2442">
                  <c:v>41878.0</c:v>
                </c:pt>
                <c:pt idx="2443">
                  <c:v>41879.0</c:v>
                </c:pt>
                <c:pt idx="2444">
                  <c:v>41880.0</c:v>
                </c:pt>
                <c:pt idx="2445">
                  <c:v>41881.0</c:v>
                </c:pt>
                <c:pt idx="2446">
                  <c:v>41882.0</c:v>
                </c:pt>
                <c:pt idx="2447">
                  <c:v>41883.0</c:v>
                </c:pt>
                <c:pt idx="2448">
                  <c:v>41884.0</c:v>
                </c:pt>
                <c:pt idx="2449">
                  <c:v>41885.0</c:v>
                </c:pt>
                <c:pt idx="2450">
                  <c:v>41886.0</c:v>
                </c:pt>
                <c:pt idx="2451">
                  <c:v>41887.0</c:v>
                </c:pt>
                <c:pt idx="2452">
                  <c:v>41888.0</c:v>
                </c:pt>
                <c:pt idx="2453">
                  <c:v>41889.0</c:v>
                </c:pt>
                <c:pt idx="2454">
                  <c:v>41890.0</c:v>
                </c:pt>
                <c:pt idx="2455">
                  <c:v>41891.0</c:v>
                </c:pt>
                <c:pt idx="2456">
                  <c:v>41892.0</c:v>
                </c:pt>
                <c:pt idx="2457">
                  <c:v>41893.0</c:v>
                </c:pt>
                <c:pt idx="2458">
                  <c:v>41894.0</c:v>
                </c:pt>
                <c:pt idx="2459">
                  <c:v>41895.0</c:v>
                </c:pt>
                <c:pt idx="2460">
                  <c:v>41896.0</c:v>
                </c:pt>
                <c:pt idx="2461">
                  <c:v>41897.0</c:v>
                </c:pt>
                <c:pt idx="2462">
                  <c:v>41898.0</c:v>
                </c:pt>
                <c:pt idx="2463">
                  <c:v>41899.0</c:v>
                </c:pt>
                <c:pt idx="2464">
                  <c:v>41900.0</c:v>
                </c:pt>
                <c:pt idx="2465">
                  <c:v>41901.0</c:v>
                </c:pt>
                <c:pt idx="2466">
                  <c:v>41902.0</c:v>
                </c:pt>
                <c:pt idx="2467">
                  <c:v>41903.0</c:v>
                </c:pt>
                <c:pt idx="2468">
                  <c:v>41904.0</c:v>
                </c:pt>
                <c:pt idx="2469">
                  <c:v>41905.0</c:v>
                </c:pt>
                <c:pt idx="2470">
                  <c:v>41906.0</c:v>
                </c:pt>
                <c:pt idx="2471">
                  <c:v>41907.0</c:v>
                </c:pt>
                <c:pt idx="2472">
                  <c:v>41908.0</c:v>
                </c:pt>
                <c:pt idx="2473">
                  <c:v>41909.0</c:v>
                </c:pt>
                <c:pt idx="2474">
                  <c:v>41910.0</c:v>
                </c:pt>
                <c:pt idx="2475">
                  <c:v>41911.0</c:v>
                </c:pt>
                <c:pt idx="2476">
                  <c:v>41912.0</c:v>
                </c:pt>
                <c:pt idx="2477">
                  <c:v>41913.0</c:v>
                </c:pt>
                <c:pt idx="2478">
                  <c:v>41914.0</c:v>
                </c:pt>
                <c:pt idx="2479">
                  <c:v>41915.0</c:v>
                </c:pt>
                <c:pt idx="2480">
                  <c:v>41916.0</c:v>
                </c:pt>
                <c:pt idx="2481">
                  <c:v>41917.0</c:v>
                </c:pt>
                <c:pt idx="2482">
                  <c:v>41918.0</c:v>
                </c:pt>
                <c:pt idx="2483">
                  <c:v>41919.0</c:v>
                </c:pt>
                <c:pt idx="2484">
                  <c:v>41920.0</c:v>
                </c:pt>
                <c:pt idx="2485">
                  <c:v>41921.0</c:v>
                </c:pt>
                <c:pt idx="2486">
                  <c:v>41922.0</c:v>
                </c:pt>
                <c:pt idx="2487">
                  <c:v>41923.0</c:v>
                </c:pt>
                <c:pt idx="2488">
                  <c:v>41924.0</c:v>
                </c:pt>
                <c:pt idx="2489">
                  <c:v>41925.0</c:v>
                </c:pt>
                <c:pt idx="2490">
                  <c:v>41926.0</c:v>
                </c:pt>
                <c:pt idx="2491">
                  <c:v>41927.0</c:v>
                </c:pt>
                <c:pt idx="2492">
                  <c:v>41928.0</c:v>
                </c:pt>
                <c:pt idx="2493">
                  <c:v>41929.0</c:v>
                </c:pt>
                <c:pt idx="2494">
                  <c:v>41930.0</c:v>
                </c:pt>
                <c:pt idx="2495">
                  <c:v>41931.0</c:v>
                </c:pt>
                <c:pt idx="2496">
                  <c:v>41932.0</c:v>
                </c:pt>
                <c:pt idx="2497">
                  <c:v>41933.0</c:v>
                </c:pt>
                <c:pt idx="2498">
                  <c:v>41934.0</c:v>
                </c:pt>
                <c:pt idx="2499">
                  <c:v>41935.0</c:v>
                </c:pt>
                <c:pt idx="2500">
                  <c:v>41936.0</c:v>
                </c:pt>
                <c:pt idx="2501">
                  <c:v>41937.0</c:v>
                </c:pt>
                <c:pt idx="2502">
                  <c:v>41938.0</c:v>
                </c:pt>
                <c:pt idx="2503">
                  <c:v>41939.0</c:v>
                </c:pt>
                <c:pt idx="2504">
                  <c:v>41940.0</c:v>
                </c:pt>
                <c:pt idx="2505">
                  <c:v>41941.0</c:v>
                </c:pt>
                <c:pt idx="2506">
                  <c:v>41942.0</c:v>
                </c:pt>
                <c:pt idx="2507">
                  <c:v>41943.0</c:v>
                </c:pt>
                <c:pt idx="2508">
                  <c:v>41944.0</c:v>
                </c:pt>
                <c:pt idx="2509">
                  <c:v>41945.0</c:v>
                </c:pt>
                <c:pt idx="2510">
                  <c:v>41946.0</c:v>
                </c:pt>
                <c:pt idx="2511">
                  <c:v>41947.0</c:v>
                </c:pt>
                <c:pt idx="2512">
                  <c:v>41948.0</c:v>
                </c:pt>
                <c:pt idx="2513">
                  <c:v>41949.0</c:v>
                </c:pt>
                <c:pt idx="2514">
                  <c:v>41950.0</c:v>
                </c:pt>
                <c:pt idx="2515">
                  <c:v>41951.0</c:v>
                </c:pt>
                <c:pt idx="2516">
                  <c:v>41952.0</c:v>
                </c:pt>
                <c:pt idx="2517">
                  <c:v>41953.0</c:v>
                </c:pt>
                <c:pt idx="2518">
                  <c:v>41954.0</c:v>
                </c:pt>
                <c:pt idx="2519">
                  <c:v>41955.0</c:v>
                </c:pt>
                <c:pt idx="2520">
                  <c:v>41956.0</c:v>
                </c:pt>
                <c:pt idx="2521">
                  <c:v>41957.0</c:v>
                </c:pt>
                <c:pt idx="2522">
                  <c:v>41958.0</c:v>
                </c:pt>
                <c:pt idx="2523">
                  <c:v>41959.0</c:v>
                </c:pt>
                <c:pt idx="2524">
                  <c:v>41960.0</c:v>
                </c:pt>
                <c:pt idx="2525">
                  <c:v>41961.0</c:v>
                </c:pt>
                <c:pt idx="2526">
                  <c:v>41962.0</c:v>
                </c:pt>
                <c:pt idx="2527">
                  <c:v>41963.0</c:v>
                </c:pt>
                <c:pt idx="2528">
                  <c:v>41964.0</c:v>
                </c:pt>
                <c:pt idx="2529">
                  <c:v>41965.0</c:v>
                </c:pt>
                <c:pt idx="2530">
                  <c:v>41966.0</c:v>
                </c:pt>
                <c:pt idx="2531">
                  <c:v>41967.0</c:v>
                </c:pt>
                <c:pt idx="2532">
                  <c:v>41968.0</c:v>
                </c:pt>
                <c:pt idx="2533">
                  <c:v>41969.0</c:v>
                </c:pt>
                <c:pt idx="2534">
                  <c:v>41970.0</c:v>
                </c:pt>
                <c:pt idx="2535">
                  <c:v>41971.0</c:v>
                </c:pt>
                <c:pt idx="2536">
                  <c:v>41972.0</c:v>
                </c:pt>
                <c:pt idx="2537">
                  <c:v>41973.0</c:v>
                </c:pt>
                <c:pt idx="2538">
                  <c:v>41974.0</c:v>
                </c:pt>
                <c:pt idx="2539">
                  <c:v>41975.0</c:v>
                </c:pt>
                <c:pt idx="2540">
                  <c:v>41976.0</c:v>
                </c:pt>
                <c:pt idx="2541">
                  <c:v>41977.0</c:v>
                </c:pt>
                <c:pt idx="2542">
                  <c:v>41978.0</c:v>
                </c:pt>
                <c:pt idx="2543">
                  <c:v>41979.0</c:v>
                </c:pt>
                <c:pt idx="2544">
                  <c:v>41980.0</c:v>
                </c:pt>
                <c:pt idx="2545">
                  <c:v>41981.0</c:v>
                </c:pt>
                <c:pt idx="2546">
                  <c:v>41982.0</c:v>
                </c:pt>
                <c:pt idx="2547">
                  <c:v>41983.0</c:v>
                </c:pt>
                <c:pt idx="2548">
                  <c:v>41984.0</c:v>
                </c:pt>
                <c:pt idx="2549">
                  <c:v>41985.0</c:v>
                </c:pt>
                <c:pt idx="2550">
                  <c:v>41986.0</c:v>
                </c:pt>
                <c:pt idx="2551">
                  <c:v>41987.0</c:v>
                </c:pt>
                <c:pt idx="2552">
                  <c:v>41988.0</c:v>
                </c:pt>
                <c:pt idx="2553">
                  <c:v>41989.0</c:v>
                </c:pt>
                <c:pt idx="2554">
                  <c:v>41990.0</c:v>
                </c:pt>
                <c:pt idx="2555">
                  <c:v>41991.0</c:v>
                </c:pt>
                <c:pt idx="2556">
                  <c:v>41992.0</c:v>
                </c:pt>
                <c:pt idx="2557">
                  <c:v>41993.0</c:v>
                </c:pt>
                <c:pt idx="2558">
                  <c:v>41994.0</c:v>
                </c:pt>
                <c:pt idx="2559">
                  <c:v>41995.0</c:v>
                </c:pt>
                <c:pt idx="2560">
                  <c:v>41996.0</c:v>
                </c:pt>
                <c:pt idx="2561">
                  <c:v>41997.0</c:v>
                </c:pt>
                <c:pt idx="2562">
                  <c:v>41998.0</c:v>
                </c:pt>
                <c:pt idx="2563">
                  <c:v>41999.0</c:v>
                </c:pt>
                <c:pt idx="2564">
                  <c:v>42000.0</c:v>
                </c:pt>
                <c:pt idx="2565">
                  <c:v>42001.0</c:v>
                </c:pt>
                <c:pt idx="2566">
                  <c:v>42002.0</c:v>
                </c:pt>
                <c:pt idx="2567">
                  <c:v>42003.0</c:v>
                </c:pt>
                <c:pt idx="2568">
                  <c:v>42004.0</c:v>
                </c:pt>
                <c:pt idx="2569">
                  <c:v>42005.0</c:v>
                </c:pt>
                <c:pt idx="2570">
                  <c:v>42006.0</c:v>
                </c:pt>
                <c:pt idx="2571">
                  <c:v>42007.0</c:v>
                </c:pt>
                <c:pt idx="2572">
                  <c:v>42008.0</c:v>
                </c:pt>
                <c:pt idx="2573">
                  <c:v>42009.0</c:v>
                </c:pt>
                <c:pt idx="2574">
                  <c:v>42010.0</c:v>
                </c:pt>
                <c:pt idx="2575">
                  <c:v>42011.0</c:v>
                </c:pt>
                <c:pt idx="2576">
                  <c:v>42012.0</c:v>
                </c:pt>
                <c:pt idx="2577">
                  <c:v>42013.0</c:v>
                </c:pt>
                <c:pt idx="2578">
                  <c:v>42014.0</c:v>
                </c:pt>
                <c:pt idx="2579">
                  <c:v>42015.0</c:v>
                </c:pt>
                <c:pt idx="2580">
                  <c:v>42016.0</c:v>
                </c:pt>
                <c:pt idx="2581">
                  <c:v>42017.0</c:v>
                </c:pt>
                <c:pt idx="2582">
                  <c:v>42018.0</c:v>
                </c:pt>
                <c:pt idx="2583">
                  <c:v>42019.0</c:v>
                </c:pt>
                <c:pt idx="2584">
                  <c:v>42020.0</c:v>
                </c:pt>
                <c:pt idx="2585">
                  <c:v>42021.0</c:v>
                </c:pt>
                <c:pt idx="2586">
                  <c:v>42022.0</c:v>
                </c:pt>
                <c:pt idx="2587">
                  <c:v>42023.0</c:v>
                </c:pt>
                <c:pt idx="2588">
                  <c:v>42024.0</c:v>
                </c:pt>
                <c:pt idx="2589">
                  <c:v>42025.0</c:v>
                </c:pt>
                <c:pt idx="2590">
                  <c:v>42026.0</c:v>
                </c:pt>
                <c:pt idx="2591">
                  <c:v>42027.0</c:v>
                </c:pt>
                <c:pt idx="2592">
                  <c:v>42028.0</c:v>
                </c:pt>
                <c:pt idx="2593">
                  <c:v>42029.0</c:v>
                </c:pt>
                <c:pt idx="2594">
                  <c:v>42030.0</c:v>
                </c:pt>
                <c:pt idx="2595">
                  <c:v>42031.0</c:v>
                </c:pt>
                <c:pt idx="2596">
                  <c:v>42032.0</c:v>
                </c:pt>
                <c:pt idx="2597">
                  <c:v>42033.0</c:v>
                </c:pt>
                <c:pt idx="2598">
                  <c:v>42034.0</c:v>
                </c:pt>
                <c:pt idx="2599">
                  <c:v>42035.0</c:v>
                </c:pt>
                <c:pt idx="2600">
                  <c:v>42036.0</c:v>
                </c:pt>
                <c:pt idx="2601">
                  <c:v>42037.0</c:v>
                </c:pt>
                <c:pt idx="2602">
                  <c:v>42038.0</c:v>
                </c:pt>
                <c:pt idx="2603">
                  <c:v>42039.0</c:v>
                </c:pt>
                <c:pt idx="2604">
                  <c:v>42040.0</c:v>
                </c:pt>
                <c:pt idx="2605">
                  <c:v>42041.0</c:v>
                </c:pt>
                <c:pt idx="2606">
                  <c:v>42042.0</c:v>
                </c:pt>
                <c:pt idx="2607">
                  <c:v>42043.0</c:v>
                </c:pt>
                <c:pt idx="2608">
                  <c:v>42044.0</c:v>
                </c:pt>
                <c:pt idx="2609">
                  <c:v>42045.0</c:v>
                </c:pt>
                <c:pt idx="2610">
                  <c:v>42046.0</c:v>
                </c:pt>
                <c:pt idx="2611">
                  <c:v>42047.0</c:v>
                </c:pt>
                <c:pt idx="2612">
                  <c:v>42048.0</c:v>
                </c:pt>
                <c:pt idx="2613">
                  <c:v>42049.0</c:v>
                </c:pt>
                <c:pt idx="2614">
                  <c:v>42050.0</c:v>
                </c:pt>
                <c:pt idx="2615">
                  <c:v>42051.0</c:v>
                </c:pt>
                <c:pt idx="2616">
                  <c:v>42052.0</c:v>
                </c:pt>
                <c:pt idx="2617">
                  <c:v>42053.0</c:v>
                </c:pt>
                <c:pt idx="2618">
                  <c:v>42054.0</c:v>
                </c:pt>
                <c:pt idx="2619">
                  <c:v>42055.0</c:v>
                </c:pt>
                <c:pt idx="2620">
                  <c:v>42056.0</c:v>
                </c:pt>
                <c:pt idx="2621">
                  <c:v>42057.0</c:v>
                </c:pt>
                <c:pt idx="2622">
                  <c:v>42058.0</c:v>
                </c:pt>
                <c:pt idx="2623">
                  <c:v>42059.0</c:v>
                </c:pt>
                <c:pt idx="2624">
                  <c:v>42060.0</c:v>
                </c:pt>
                <c:pt idx="2625">
                  <c:v>42061.0</c:v>
                </c:pt>
                <c:pt idx="2626">
                  <c:v>42062.0</c:v>
                </c:pt>
                <c:pt idx="2627">
                  <c:v>42063.0</c:v>
                </c:pt>
                <c:pt idx="2628">
                  <c:v>42064.0</c:v>
                </c:pt>
                <c:pt idx="2629">
                  <c:v>42065.0</c:v>
                </c:pt>
                <c:pt idx="2630">
                  <c:v>42066.0</c:v>
                </c:pt>
                <c:pt idx="2631">
                  <c:v>42067.0</c:v>
                </c:pt>
                <c:pt idx="2632">
                  <c:v>42068.0</c:v>
                </c:pt>
                <c:pt idx="2633">
                  <c:v>42069.0</c:v>
                </c:pt>
                <c:pt idx="2634">
                  <c:v>42070.0</c:v>
                </c:pt>
                <c:pt idx="2635">
                  <c:v>42071.0</c:v>
                </c:pt>
                <c:pt idx="2636">
                  <c:v>42072.0</c:v>
                </c:pt>
                <c:pt idx="2637">
                  <c:v>42073.0</c:v>
                </c:pt>
                <c:pt idx="2638">
                  <c:v>42074.0</c:v>
                </c:pt>
                <c:pt idx="2639">
                  <c:v>42075.0</c:v>
                </c:pt>
                <c:pt idx="2640">
                  <c:v>42076.0</c:v>
                </c:pt>
                <c:pt idx="2641">
                  <c:v>42077.0</c:v>
                </c:pt>
                <c:pt idx="2642">
                  <c:v>42078.0</c:v>
                </c:pt>
                <c:pt idx="2643">
                  <c:v>42079.0</c:v>
                </c:pt>
                <c:pt idx="2644">
                  <c:v>42080.0</c:v>
                </c:pt>
                <c:pt idx="2645">
                  <c:v>42081.0</c:v>
                </c:pt>
                <c:pt idx="2646">
                  <c:v>42082.0</c:v>
                </c:pt>
                <c:pt idx="2647">
                  <c:v>42083.0</c:v>
                </c:pt>
                <c:pt idx="2648">
                  <c:v>42084.0</c:v>
                </c:pt>
                <c:pt idx="2649">
                  <c:v>42085.0</c:v>
                </c:pt>
                <c:pt idx="2650">
                  <c:v>42086.0</c:v>
                </c:pt>
                <c:pt idx="2651">
                  <c:v>42087.0</c:v>
                </c:pt>
                <c:pt idx="2652">
                  <c:v>42088.0</c:v>
                </c:pt>
                <c:pt idx="2653">
                  <c:v>42089.0</c:v>
                </c:pt>
                <c:pt idx="2654">
                  <c:v>42090.0</c:v>
                </c:pt>
                <c:pt idx="2655">
                  <c:v>42091.0</c:v>
                </c:pt>
                <c:pt idx="2656">
                  <c:v>42092.0</c:v>
                </c:pt>
                <c:pt idx="2657">
                  <c:v>42093.0</c:v>
                </c:pt>
                <c:pt idx="2658">
                  <c:v>42094.0</c:v>
                </c:pt>
                <c:pt idx="2659">
                  <c:v>42095.0</c:v>
                </c:pt>
                <c:pt idx="2660">
                  <c:v>42096.0</c:v>
                </c:pt>
                <c:pt idx="2661">
                  <c:v>42097.0</c:v>
                </c:pt>
                <c:pt idx="2662">
                  <c:v>42098.0</c:v>
                </c:pt>
                <c:pt idx="2663">
                  <c:v>42099.0</c:v>
                </c:pt>
                <c:pt idx="2664">
                  <c:v>42100.0</c:v>
                </c:pt>
                <c:pt idx="2665">
                  <c:v>42101.0</c:v>
                </c:pt>
                <c:pt idx="2666">
                  <c:v>42102.0</c:v>
                </c:pt>
                <c:pt idx="2667">
                  <c:v>42103.0</c:v>
                </c:pt>
                <c:pt idx="2668">
                  <c:v>42104.0</c:v>
                </c:pt>
                <c:pt idx="2669">
                  <c:v>42105.0</c:v>
                </c:pt>
                <c:pt idx="2670">
                  <c:v>42106.0</c:v>
                </c:pt>
                <c:pt idx="2671">
                  <c:v>42107.0</c:v>
                </c:pt>
                <c:pt idx="2672">
                  <c:v>42108.0</c:v>
                </c:pt>
                <c:pt idx="2673">
                  <c:v>42109.0</c:v>
                </c:pt>
                <c:pt idx="2674">
                  <c:v>42110.0</c:v>
                </c:pt>
                <c:pt idx="2675">
                  <c:v>42111.0</c:v>
                </c:pt>
                <c:pt idx="2676">
                  <c:v>42112.0</c:v>
                </c:pt>
                <c:pt idx="2677">
                  <c:v>42113.0</c:v>
                </c:pt>
                <c:pt idx="2678">
                  <c:v>42114.0</c:v>
                </c:pt>
                <c:pt idx="2679">
                  <c:v>42115.0</c:v>
                </c:pt>
                <c:pt idx="2680">
                  <c:v>42116.0</c:v>
                </c:pt>
                <c:pt idx="2681">
                  <c:v>42117.0</c:v>
                </c:pt>
                <c:pt idx="2682">
                  <c:v>42118.0</c:v>
                </c:pt>
                <c:pt idx="2683">
                  <c:v>42119.0</c:v>
                </c:pt>
                <c:pt idx="2684">
                  <c:v>42120.0</c:v>
                </c:pt>
                <c:pt idx="2685">
                  <c:v>42121.0</c:v>
                </c:pt>
                <c:pt idx="2686">
                  <c:v>42122.0</c:v>
                </c:pt>
                <c:pt idx="2687">
                  <c:v>42123.0</c:v>
                </c:pt>
                <c:pt idx="2688">
                  <c:v>42124.0</c:v>
                </c:pt>
                <c:pt idx="2689">
                  <c:v>42125.0</c:v>
                </c:pt>
                <c:pt idx="2690">
                  <c:v>42126.0</c:v>
                </c:pt>
                <c:pt idx="2691">
                  <c:v>42127.0</c:v>
                </c:pt>
                <c:pt idx="2692">
                  <c:v>42128.0</c:v>
                </c:pt>
                <c:pt idx="2693">
                  <c:v>42129.0</c:v>
                </c:pt>
                <c:pt idx="2694">
                  <c:v>42130.0</c:v>
                </c:pt>
                <c:pt idx="2695">
                  <c:v>42131.0</c:v>
                </c:pt>
                <c:pt idx="2696">
                  <c:v>42132.0</c:v>
                </c:pt>
                <c:pt idx="2697">
                  <c:v>42133.0</c:v>
                </c:pt>
                <c:pt idx="2698">
                  <c:v>42134.0</c:v>
                </c:pt>
                <c:pt idx="2699">
                  <c:v>42135.0</c:v>
                </c:pt>
                <c:pt idx="2700">
                  <c:v>42136.0</c:v>
                </c:pt>
                <c:pt idx="2701">
                  <c:v>42137.0</c:v>
                </c:pt>
                <c:pt idx="2702">
                  <c:v>42138.0</c:v>
                </c:pt>
                <c:pt idx="2703">
                  <c:v>42139.0</c:v>
                </c:pt>
                <c:pt idx="2704">
                  <c:v>42140.0</c:v>
                </c:pt>
                <c:pt idx="2705">
                  <c:v>42141.0</c:v>
                </c:pt>
                <c:pt idx="2706">
                  <c:v>42142.0</c:v>
                </c:pt>
                <c:pt idx="2707">
                  <c:v>42143.0</c:v>
                </c:pt>
                <c:pt idx="2708">
                  <c:v>42144.0</c:v>
                </c:pt>
                <c:pt idx="2709">
                  <c:v>42145.0</c:v>
                </c:pt>
                <c:pt idx="2710">
                  <c:v>42146.0</c:v>
                </c:pt>
                <c:pt idx="2711">
                  <c:v>42147.0</c:v>
                </c:pt>
                <c:pt idx="2712">
                  <c:v>42148.0</c:v>
                </c:pt>
                <c:pt idx="2713">
                  <c:v>42149.0</c:v>
                </c:pt>
                <c:pt idx="2714">
                  <c:v>42150.0</c:v>
                </c:pt>
                <c:pt idx="2715">
                  <c:v>42151.0</c:v>
                </c:pt>
                <c:pt idx="2716">
                  <c:v>42152.0</c:v>
                </c:pt>
                <c:pt idx="2717">
                  <c:v>42153.0</c:v>
                </c:pt>
                <c:pt idx="2718">
                  <c:v>42154.0</c:v>
                </c:pt>
                <c:pt idx="2719">
                  <c:v>42155.0</c:v>
                </c:pt>
                <c:pt idx="2720">
                  <c:v>42156.0</c:v>
                </c:pt>
                <c:pt idx="2721">
                  <c:v>42157.0</c:v>
                </c:pt>
                <c:pt idx="2722">
                  <c:v>42158.0</c:v>
                </c:pt>
                <c:pt idx="2723">
                  <c:v>42159.0</c:v>
                </c:pt>
                <c:pt idx="2724">
                  <c:v>42160.0</c:v>
                </c:pt>
                <c:pt idx="2725">
                  <c:v>42161.0</c:v>
                </c:pt>
                <c:pt idx="2726">
                  <c:v>42162.0</c:v>
                </c:pt>
                <c:pt idx="2727">
                  <c:v>42163.0</c:v>
                </c:pt>
                <c:pt idx="2728">
                  <c:v>42164.0</c:v>
                </c:pt>
                <c:pt idx="2729">
                  <c:v>42165.0</c:v>
                </c:pt>
                <c:pt idx="2730">
                  <c:v>42166.0</c:v>
                </c:pt>
                <c:pt idx="2731">
                  <c:v>42167.0</c:v>
                </c:pt>
                <c:pt idx="2732">
                  <c:v>42168.0</c:v>
                </c:pt>
                <c:pt idx="2733">
                  <c:v>42169.0</c:v>
                </c:pt>
                <c:pt idx="2734">
                  <c:v>42170.0</c:v>
                </c:pt>
                <c:pt idx="2735">
                  <c:v>42171.0</c:v>
                </c:pt>
                <c:pt idx="2736">
                  <c:v>42172.0</c:v>
                </c:pt>
                <c:pt idx="2737">
                  <c:v>42173.0</c:v>
                </c:pt>
                <c:pt idx="2738">
                  <c:v>42174.0</c:v>
                </c:pt>
                <c:pt idx="2739">
                  <c:v>42175.0</c:v>
                </c:pt>
                <c:pt idx="2740">
                  <c:v>42176.0</c:v>
                </c:pt>
                <c:pt idx="2741">
                  <c:v>42177.0</c:v>
                </c:pt>
                <c:pt idx="2742">
                  <c:v>42178.0</c:v>
                </c:pt>
                <c:pt idx="2743">
                  <c:v>42179.0</c:v>
                </c:pt>
                <c:pt idx="2744">
                  <c:v>42180.0</c:v>
                </c:pt>
                <c:pt idx="2745">
                  <c:v>42181.0</c:v>
                </c:pt>
                <c:pt idx="2746">
                  <c:v>42182.0</c:v>
                </c:pt>
                <c:pt idx="2747">
                  <c:v>42183.0</c:v>
                </c:pt>
                <c:pt idx="2748">
                  <c:v>42184.0</c:v>
                </c:pt>
                <c:pt idx="2749">
                  <c:v>42185.0</c:v>
                </c:pt>
                <c:pt idx="2750">
                  <c:v>42186.0</c:v>
                </c:pt>
                <c:pt idx="2751">
                  <c:v>42187.0</c:v>
                </c:pt>
                <c:pt idx="2752">
                  <c:v>42188.0</c:v>
                </c:pt>
                <c:pt idx="2753">
                  <c:v>42189.0</c:v>
                </c:pt>
                <c:pt idx="2754">
                  <c:v>42190.0</c:v>
                </c:pt>
                <c:pt idx="2755">
                  <c:v>42191.0</c:v>
                </c:pt>
                <c:pt idx="2756">
                  <c:v>42192.0</c:v>
                </c:pt>
                <c:pt idx="2757">
                  <c:v>42193.0</c:v>
                </c:pt>
                <c:pt idx="2758">
                  <c:v>42194.0</c:v>
                </c:pt>
                <c:pt idx="2759">
                  <c:v>42195.0</c:v>
                </c:pt>
                <c:pt idx="2760">
                  <c:v>42196.0</c:v>
                </c:pt>
                <c:pt idx="2761">
                  <c:v>42197.0</c:v>
                </c:pt>
                <c:pt idx="2762">
                  <c:v>42198.0</c:v>
                </c:pt>
                <c:pt idx="2763">
                  <c:v>42199.0</c:v>
                </c:pt>
                <c:pt idx="2764">
                  <c:v>42200.0</c:v>
                </c:pt>
                <c:pt idx="2765">
                  <c:v>42201.0</c:v>
                </c:pt>
                <c:pt idx="2766">
                  <c:v>42202.0</c:v>
                </c:pt>
                <c:pt idx="2767">
                  <c:v>42203.0</c:v>
                </c:pt>
                <c:pt idx="2768">
                  <c:v>42204.0</c:v>
                </c:pt>
                <c:pt idx="2769">
                  <c:v>42205.0</c:v>
                </c:pt>
                <c:pt idx="2770">
                  <c:v>42206.0</c:v>
                </c:pt>
                <c:pt idx="2771">
                  <c:v>42207.0</c:v>
                </c:pt>
                <c:pt idx="2772">
                  <c:v>42208.0</c:v>
                </c:pt>
                <c:pt idx="2773">
                  <c:v>42209.0</c:v>
                </c:pt>
                <c:pt idx="2774">
                  <c:v>42210.0</c:v>
                </c:pt>
                <c:pt idx="2775">
                  <c:v>42211.0</c:v>
                </c:pt>
                <c:pt idx="2776">
                  <c:v>42212.0</c:v>
                </c:pt>
                <c:pt idx="2777">
                  <c:v>42213.0</c:v>
                </c:pt>
                <c:pt idx="2778">
                  <c:v>42214.0</c:v>
                </c:pt>
                <c:pt idx="2779">
                  <c:v>42215.0</c:v>
                </c:pt>
                <c:pt idx="2780">
                  <c:v>42216.0</c:v>
                </c:pt>
                <c:pt idx="2781">
                  <c:v>42217.0</c:v>
                </c:pt>
                <c:pt idx="2782">
                  <c:v>42218.0</c:v>
                </c:pt>
                <c:pt idx="2783">
                  <c:v>42219.0</c:v>
                </c:pt>
                <c:pt idx="2784">
                  <c:v>42220.0</c:v>
                </c:pt>
                <c:pt idx="2785">
                  <c:v>42221.0</c:v>
                </c:pt>
                <c:pt idx="2786">
                  <c:v>42222.0</c:v>
                </c:pt>
                <c:pt idx="2787">
                  <c:v>42223.0</c:v>
                </c:pt>
                <c:pt idx="2788">
                  <c:v>42224.0</c:v>
                </c:pt>
                <c:pt idx="2789">
                  <c:v>42225.0</c:v>
                </c:pt>
                <c:pt idx="2790">
                  <c:v>42226.0</c:v>
                </c:pt>
                <c:pt idx="2791">
                  <c:v>42227.0</c:v>
                </c:pt>
                <c:pt idx="2792">
                  <c:v>42228.0</c:v>
                </c:pt>
                <c:pt idx="2793">
                  <c:v>42229.0</c:v>
                </c:pt>
                <c:pt idx="2794">
                  <c:v>42230.0</c:v>
                </c:pt>
                <c:pt idx="2795">
                  <c:v>42231.0</c:v>
                </c:pt>
                <c:pt idx="2796">
                  <c:v>42232.0</c:v>
                </c:pt>
                <c:pt idx="2797">
                  <c:v>42233.0</c:v>
                </c:pt>
                <c:pt idx="2798">
                  <c:v>42234.0</c:v>
                </c:pt>
                <c:pt idx="2799">
                  <c:v>42235.0</c:v>
                </c:pt>
                <c:pt idx="2800">
                  <c:v>42236.0</c:v>
                </c:pt>
                <c:pt idx="2801">
                  <c:v>42237.0</c:v>
                </c:pt>
                <c:pt idx="2802">
                  <c:v>42238.0</c:v>
                </c:pt>
                <c:pt idx="2803">
                  <c:v>42239.0</c:v>
                </c:pt>
                <c:pt idx="2804">
                  <c:v>42240.0</c:v>
                </c:pt>
                <c:pt idx="2805">
                  <c:v>42241.0</c:v>
                </c:pt>
                <c:pt idx="2806">
                  <c:v>42242.0</c:v>
                </c:pt>
                <c:pt idx="2807">
                  <c:v>42243.0</c:v>
                </c:pt>
                <c:pt idx="2808">
                  <c:v>42244.0</c:v>
                </c:pt>
                <c:pt idx="2809">
                  <c:v>42245.0</c:v>
                </c:pt>
                <c:pt idx="2810">
                  <c:v>42246.0</c:v>
                </c:pt>
                <c:pt idx="2811">
                  <c:v>42247.0</c:v>
                </c:pt>
                <c:pt idx="2812">
                  <c:v>42248.0</c:v>
                </c:pt>
                <c:pt idx="2813">
                  <c:v>42249.0</c:v>
                </c:pt>
                <c:pt idx="2814">
                  <c:v>42250.0</c:v>
                </c:pt>
                <c:pt idx="2815">
                  <c:v>42251.0</c:v>
                </c:pt>
                <c:pt idx="2816">
                  <c:v>42252.0</c:v>
                </c:pt>
                <c:pt idx="2817">
                  <c:v>42253.0</c:v>
                </c:pt>
                <c:pt idx="2818">
                  <c:v>42254.0</c:v>
                </c:pt>
                <c:pt idx="2819">
                  <c:v>42255.0</c:v>
                </c:pt>
                <c:pt idx="2820">
                  <c:v>42256.0</c:v>
                </c:pt>
                <c:pt idx="2821">
                  <c:v>42257.0</c:v>
                </c:pt>
                <c:pt idx="2822">
                  <c:v>42258.0</c:v>
                </c:pt>
                <c:pt idx="2823">
                  <c:v>42259.0</c:v>
                </c:pt>
                <c:pt idx="2824">
                  <c:v>42260.0</c:v>
                </c:pt>
                <c:pt idx="2825">
                  <c:v>42261.0</c:v>
                </c:pt>
                <c:pt idx="2826">
                  <c:v>42262.0</c:v>
                </c:pt>
                <c:pt idx="2827">
                  <c:v>42263.0</c:v>
                </c:pt>
                <c:pt idx="2828">
                  <c:v>42264.0</c:v>
                </c:pt>
                <c:pt idx="2829">
                  <c:v>42265.0</c:v>
                </c:pt>
                <c:pt idx="2830">
                  <c:v>42266.0</c:v>
                </c:pt>
                <c:pt idx="2831">
                  <c:v>42267.0</c:v>
                </c:pt>
                <c:pt idx="2832">
                  <c:v>42268.0</c:v>
                </c:pt>
                <c:pt idx="2833">
                  <c:v>42269.0</c:v>
                </c:pt>
                <c:pt idx="2834">
                  <c:v>42270.0</c:v>
                </c:pt>
                <c:pt idx="2835">
                  <c:v>42271.0</c:v>
                </c:pt>
                <c:pt idx="2836">
                  <c:v>42272.0</c:v>
                </c:pt>
                <c:pt idx="2837">
                  <c:v>42273.0</c:v>
                </c:pt>
                <c:pt idx="2838">
                  <c:v>42274.0</c:v>
                </c:pt>
                <c:pt idx="2839">
                  <c:v>42275.0</c:v>
                </c:pt>
                <c:pt idx="2840">
                  <c:v>42276.0</c:v>
                </c:pt>
                <c:pt idx="2841">
                  <c:v>42277.0</c:v>
                </c:pt>
                <c:pt idx="2842">
                  <c:v>42278.0</c:v>
                </c:pt>
                <c:pt idx="2843">
                  <c:v>42279.0</c:v>
                </c:pt>
                <c:pt idx="2844">
                  <c:v>42280.0</c:v>
                </c:pt>
                <c:pt idx="2845">
                  <c:v>42281.0</c:v>
                </c:pt>
                <c:pt idx="2846">
                  <c:v>42282.0</c:v>
                </c:pt>
                <c:pt idx="2847">
                  <c:v>42283.0</c:v>
                </c:pt>
                <c:pt idx="2848">
                  <c:v>42284.0</c:v>
                </c:pt>
                <c:pt idx="2849">
                  <c:v>42285.0</c:v>
                </c:pt>
                <c:pt idx="2850">
                  <c:v>42286.0</c:v>
                </c:pt>
                <c:pt idx="2851">
                  <c:v>42287.0</c:v>
                </c:pt>
                <c:pt idx="2852">
                  <c:v>42288.0</c:v>
                </c:pt>
                <c:pt idx="2853">
                  <c:v>42289.0</c:v>
                </c:pt>
                <c:pt idx="2854">
                  <c:v>42290.0</c:v>
                </c:pt>
                <c:pt idx="2855">
                  <c:v>42291.0</c:v>
                </c:pt>
                <c:pt idx="2856">
                  <c:v>42292.0</c:v>
                </c:pt>
                <c:pt idx="2857">
                  <c:v>42293.0</c:v>
                </c:pt>
                <c:pt idx="2858">
                  <c:v>42294.0</c:v>
                </c:pt>
                <c:pt idx="2859">
                  <c:v>42295.0</c:v>
                </c:pt>
                <c:pt idx="2860">
                  <c:v>42296.0</c:v>
                </c:pt>
                <c:pt idx="2861">
                  <c:v>42297.0</c:v>
                </c:pt>
                <c:pt idx="2862">
                  <c:v>42298.0</c:v>
                </c:pt>
                <c:pt idx="2863">
                  <c:v>42299.0</c:v>
                </c:pt>
                <c:pt idx="2864">
                  <c:v>42300.0</c:v>
                </c:pt>
                <c:pt idx="2865">
                  <c:v>42301.0</c:v>
                </c:pt>
                <c:pt idx="2866">
                  <c:v>42302.0</c:v>
                </c:pt>
                <c:pt idx="2867">
                  <c:v>42303.0</c:v>
                </c:pt>
                <c:pt idx="2868">
                  <c:v>42304.0</c:v>
                </c:pt>
                <c:pt idx="2869">
                  <c:v>42305.0</c:v>
                </c:pt>
                <c:pt idx="2870">
                  <c:v>42306.0</c:v>
                </c:pt>
                <c:pt idx="2871">
                  <c:v>42307.0</c:v>
                </c:pt>
                <c:pt idx="2872">
                  <c:v>42308.0</c:v>
                </c:pt>
                <c:pt idx="2873">
                  <c:v>42309.0</c:v>
                </c:pt>
                <c:pt idx="2874">
                  <c:v>42310.0</c:v>
                </c:pt>
                <c:pt idx="2875">
                  <c:v>42311.0</c:v>
                </c:pt>
                <c:pt idx="2876">
                  <c:v>42312.0</c:v>
                </c:pt>
                <c:pt idx="2877">
                  <c:v>42313.0</c:v>
                </c:pt>
                <c:pt idx="2878">
                  <c:v>42314.0</c:v>
                </c:pt>
                <c:pt idx="2879">
                  <c:v>42315.0</c:v>
                </c:pt>
                <c:pt idx="2880">
                  <c:v>42316.0</c:v>
                </c:pt>
                <c:pt idx="2881">
                  <c:v>42317.0</c:v>
                </c:pt>
                <c:pt idx="2882">
                  <c:v>42318.0</c:v>
                </c:pt>
                <c:pt idx="2883">
                  <c:v>42319.0</c:v>
                </c:pt>
                <c:pt idx="2884">
                  <c:v>42320.0</c:v>
                </c:pt>
                <c:pt idx="2885">
                  <c:v>42321.0</c:v>
                </c:pt>
                <c:pt idx="2886">
                  <c:v>42322.0</c:v>
                </c:pt>
                <c:pt idx="2887">
                  <c:v>42323.0</c:v>
                </c:pt>
                <c:pt idx="2888">
                  <c:v>42324.0</c:v>
                </c:pt>
                <c:pt idx="2889">
                  <c:v>42325.0</c:v>
                </c:pt>
                <c:pt idx="2890">
                  <c:v>42326.0</c:v>
                </c:pt>
                <c:pt idx="2891">
                  <c:v>42327.0</c:v>
                </c:pt>
                <c:pt idx="2892">
                  <c:v>42328.0</c:v>
                </c:pt>
                <c:pt idx="2893">
                  <c:v>42329.0</c:v>
                </c:pt>
                <c:pt idx="2894">
                  <c:v>42330.0</c:v>
                </c:pt>
                <c:pt idx="2895">
                  <c:v>42331.0</c:v>
                </c:pt>
                <c:pt idx="2896">
                  <c:v>42332.0</c:v>
                </c:pt>
                <c:pt idx="2897">
                  <c:v>42333.0</c:v>
                </c:pt>
                <c:pt idx="2898">
                  <c:v>42334.0</c:v>
                </c:pt>
                <c:pt idx="2899">
                  <c:v>42335.0</c:v>
                </c:pt>
                <c:pt idx="2900">
                  <c:v>42336.0</c:v>
                </c:pt>
                <c:pt idx="2901">
                  <c:v>42337.0</c:v>
                </c:pt>
                <c:pt idx="2902">
                  <c:v>42338.0</c:v>
                </c:pt>
                <c:pt idx="2903">
                  <c:v>42339.0</c:v>
                </c:pt>
                <c:pt idx="2904">
                  <c:v>42340.0</c:v>
                </c:pt>
                <c:pt idx="2905">
                  <c:v>42341.0</c:v>
                </c:pt>
                <c:pt idx="2906">
                  <c:v>42342.0</c:v>
                </c:pt>
                <c:pt idx="2907">
                  <c:v>42343.0</c:v>
                </c:pt>
                <c:pt idx="2908">
                  <c:v>42344.0</c:v>
                </c:pt>
                <c:pt idx="2909">
                  <c:v>42345.0</c:v>
                </c:pt>
                <c:pt idx="2910">
                  <c:v>42346.0</c:v>
                </c:pt>
                <c:pt idx="2911">
                  <c:v>42347.0</c:v>
                </c:pt>
                <c:pt idx="2912">
                  <c:v>42348.0</c:v>
                </c:pt>
                <c:pt idx="2913">
                  <c:v>42349.0</c:v>
                </c:pt>
                <c:pt idx="2914">
                  <c:v>42350.0</c:v>
                </c:pt>
                <c:pt idx="2915">
                  <c:v>42351.0</c:v>
                </c:pt>
                <c:pt idx="2916">
                  <c:v>42352.0</c:v>
                </c:pt>
                <c:pt idx="2917">
                  <c:v>42353.0</c:v>
                </c:pt>
                <c:pt idx="2918">
                  <c:v>42354.0</c:v>
                </c:pt>
                <c:pt idx="2919">
                  <c:v>42355.0</c:v>
                </c:pt>
                <c:pt idx="2920">
                  <c:v>42356.0</c:v>
                </c:pt>
                <c:pt idx="2921">
                  <c:v>42357.0</c:v>
                </c:pt>
                <c:pt idx="2922">
                  <c:v>42358.0</c:v>
                </c:pt>
                <c:pt idx="2923">
                  <c:v>42359.0</c:v>
                </c:pt>
                <c:pt idx="2924">
                  <c:v>42360.0</c:v>
                </c:pt>
                <c:pt idx="2925">
                  <c:v>42361.0</c:v>
                </c:pt>
                <c:pt idx="2926">
                  <c:v>42362.0</c:v>
                </c:pt>
                <c:pt idx="2927">
                  <c:v>42363.0</c:v>
                </c:pt>
                <c:pt idx="2928">
                  <c:v>42364.0</c:v>
                </c:pt>
                <c:pt idx="2929">
                  <c:v>42365.0</c:v>
                </c:pt>
                <c:pt idx="2930">
                  <c:v>42366.0</c:v>
                </c:pt>
                <c:pt idx="2931">
                  <c:v>42367.0</c:v>
                </c:pt>
                <c:pt idx="2932">
                  <c:v>42368.0</c:v>
                </c:pt>
                <c:pt idx="2933">
                  <c:v>42369.0</c:v>
                </c:pt>
                <c:pt idx="2934">
                  <c:v>42370.0</c:v>
                </c:pt>
                <c:pt idx="2935">
                  <c:v>42371.0</c:v>
                </c:pt>
                <c:pt idx="2936">
                  <c:v>42372.0</c:v>
                </c:pt>
                <c:pt idx="2937">
                  <c:v>42373.0</c:v>
                </c:pt>
                <c:pt idx="2938">
                  <c:v>42374.0</c:v>
                </c:pt>
                <c:pt idx="2939">
                  <c:v>42375.0</c:v>
                </c:pt>
                <c:pt idx="2940">
                  <c:v>42376.0</c:v>
                </c:pt>
                <c:pt idx="2941">
                  <c:v>42377.0</c:v>
                </c:pt>
                <c:pt idx="2942">
                  <c:v>42378.0</c:v>
                </c:pt>
                <c:pt idx="2943">
                  <c:v>42379.0</c:v>
                </c:pt>
                <c:pt idx="2944">
                  <c:v>42380.0</c:v>
                </c:pt>
                <c:pt idx="2945">
                  <c:v>42381.0</c:v>
                </c:pt>
                <c:pt idx="2946">
                  <c:v>42382.0</c:v>
                </c:pt>
                <c:pt idx="2947">
                  <c:v>42383.0</c:v>
                </c:pt>
                <c:pt idx="2948">
                  <c:v>42384.0</c:v>
                </c:pt>
                <c:pt idx="2949">
                  <c:v>42385.0</c:v>
                </c:pt>
                <c:pt idx="2950">
                  <c:v>42386.0</c:v>
                </c:pt>
                <c:pt idx="2951">
                  <c:v>42387.0</c:v>
                </c:pt>
                <c:pt idx="2952">
                  <c:v>42388.0</c:v>
                </c:pt>
                <c:pt idx="2953">
                  <c:v>42389.0</c:v>
                </c:pt>
                <c:pt idx="2954">
                  <c:v>42390.0</c:v>
                </c:pt>
                <c:pt idx="2955">
                  <c:v>42391.0</c:v>
                </c:pt>
                <c:pt idx="2956">
                  <c:v>42392.0</c:v>
                </c:pt>
                <c:pt idx="2957">
                  <c:v>42393.0</c:v>
                </c:pt>
                <c:pt idx="2958">
                  <c:v>42394.0</c:v>
                </c:pt>
                <c:pt idx="2959">
                  <c:v>42395.0</c:v>
                </c:pt>
                <c:pt idx="2960">
                  <c:v>42396.0</c:v>
                </c:pt>
                <c:pt idx="2961">
                  <c:v>42397.0</c:v>
                </c:pt>
                <c:pt idx="2962">
                  <c:v>42398.0</c:v>
                </c:pt>
                <c:pt idx="2963">
                  <c:v>42399.0</c:v>
                </c:pt>
                <c:pt idx="2964">
                  <c:v>42400.0</c:v>
                </c:pt>
                <c:pt idx="2965">
                  <c:v>42401.0</c:v>
                </c:pt>
                <c:pt idx="2966">
                  <c:v>42402.0</c:v>
                </c:pt>
                <c:pt idx="2967">
                  <c:v>42403.0</c:v>
                </c:pt>
                <c:pt idx="2968">
                  <c:v>42404.0</c:v>
                </c:pt>
                <c:pt idx="2969">
                  <c:v>42405.0</c:v>
                </c:pt>
                <c:pt idx="2970">
                  <c:v>42406.0</c:v>
                </c:pt>
                <c:pt idx="2971">
                  <c:v>42407.0</c:v>
                </c:pt>
                <c:pt idx="2972">
                  <c:v>42408.0</c:v>
                </c:pt>
                <c:pt idx="2973">
                  <c:v>42409.0</c:v>
                </c:pt>
                <c:pt idx="2974">
                  <c:v>42410.0</c:v>
                </c:pt>
                <c:pt idx="2975">
                  <c:v>42411.0</c:v>
                </c:pt>
                <c:pt idx="2976">
                  <c:v>42412.0</c:v>
                </c:pt>
                <c:pt idx="2977">
                  <c:v>42413.0</c:v>
                </c:pt>
                <c:pt idx="2978">
                  <c:v>42414.0</c:v>
                </c:pt>
                <c:pt idx="2979">
                  <c:v>42415.0</c:v>
                </c:pt>
                <c:pt idx="2980">
                  <c:v>42416.0</c:v>
                </c:pt>
                <c:pt idx="2981">
                  <c:v>42417.0</c:v>
                </c:pt>
                <c:pt idx="2982">
                  <c:v>42418.0</c:v>
                </c:pt>
                <c:pt idx="2983">
                  <c:v>42419.0</c:v>
                </c:pt>
                <c:pt idx="2984">
                  <c:v>42420.0</c:v>
                </c:pt>
                <c:pt idx="2985">
                  <c:v>42421.0</c:v>
                </c:pt>
                <c:pt idx="2986">
                  <c:v>42422.0</c:v>
                </c:pt>
                <c:pt idx="2987">
                  <c:v>42423.0</c:v>
                </c:pt>
                <c:pt idx="2988">
                  <c:v>42424.0</c:v>
                </c:pt>
                <c:pt idx="2989">
                  <c:v>42425.0</c:v>
                </c:pt>
                <c:pt idx="2990">
                  <c:v>42426.0</c:v>
                </c:pt>
                <c:pt idx="2991">
                  <c:v>42427.0</c:v>
                </c:pt>
                <c:pt idx="2992">
                  <c:v>42428.0</c:v>
                </c:pt>
                <c:pt idx="2993">
                  <c:v>42429.0</c:v>
                </c:pt>
                <c:pt idx="2994">
                  <c:v>42430.0</c:v>
                </c:pt>
                <c:pt idx="2995">
                  <c:v>42431.0</c:v>
                </c:pt>
                <c:pt idx="2996">
                  <c:v>42432.0</c:v>
                </c:pt>
                <c:pt idx="2997">
                  <c:v>42433.0</c:v>
                </c:pt>
                <c:pt idx="2998">
                  <c:v>42434.0</c:v>
                </c:pt>
                <c:pt idx="2999">
                  <c:v>42435.0</c:v>
                </c:pt>
                <c:pt idx="3000">
                  <c:v>42436.0</c:v>
                </c:pt>
                <c:pt idx="3001">
                  <c:v>42437.0</c:v>
                </c:pt>
                <c:pt idx="3002">
                  <c:v>42438.0</c:v>
                </c:pt>
                <c:pt idx="3003">
                  <c:v>42439.0</c:v>
                </c:pt>
                <c:pt idx="3004">
                  <c:v>42440.0</c:v>
                </c:pt>
                <c:pt idx="3005">
                  <c:v>42441.0</c:v>
                </c:pt>
                <c:pt idx="3006">
                  <c:v>42442.0</c:v>
                </c:pt>
                <c:pt idx="3007">
                  <c:v>42443.0</c:v>
                </c:pt>
                <c:pt idx="3008">
                  <c:v>42444.0</c:v>
                </c:pt>
                <c:pt idx="3009">
                  <c:v>42445.0</c:v>
                </c:pt>
                <c:pt idx="3010">
                  <c:v>42446.0</c:v>
                </c:pt>
                <c:pt idx="3011">
                  <c:v>42447.0</c:v>
                </c:pt>
                <c:pt idx="3012">
                  <c:v>42448.0</c:v>
                </c:pt>
                <c:pt idx="3013">
                  <c:v>42449.0</c:v>
                </c:pt>
                <c:pt idx="3014">
                  <c:v>42450.0</c:v>
                </c:pt>
                <c:pt idx="3015">
                  <c:v>42451.0</c:v>
                </c:pt>
                <c:pt idx="3016">
                  <c:v>42452.0</c:v>
                </c:pt>
                <c:pt idx="3017">
                  <c:v>42453.0</c:v>
                </c:pt>
                <c:pt idx="3018">
                  <c:v>42454.0</c:v>
                </c:pt>
                <c:pt idx="3019">
                  <c:v>42455.0</c:v>
                </c:pt>
                <c:pt idx="3020">
                  <c:v>42456.0</c:v>
                </c:pt>
                <c:pt idx="3021">
                  <c:v>42457.0</c:v>
                </c:pt>
                <c:pt idx="3022">
                  <c:v>42458.0</c:v>
                </c:pt>
                <c:pt idx="3023">
                  <c:v>42459.0</c:v>
                </c:pt>
                <c:pt idx="3024">
                  <c:v>42460.0</c:v>
                </c:pt>
                <c:pt idx="3025">
                  <c:v>42461.0</c:v>
                </c:pt>
                <c:pt idx="3026">
                  <c:v>42462.0</c:v>
                </c:pt>
                <c:pt idx="3027">
                  <c:v>42463.0</c:v>
                </c:pt>
                <c:pt idx="3028">
                  <c:v>42464.0</c:v>
                </c:pt>
                <c:pt idx="3029">
                  <c:v>42465.0</c:v>
                </c:pt>
                <c:pt idx="3030">
                  <c:v>42466.0</c:v>
                </c:pt>
                <c:pt idx="3031">
                  <c:v>42467.0</c:v>
                </c:pt>
                <c:pt idx="3032">
                  <c:v>42468.0</c:v>
                </c:pt>
                <c:pt idx="3033">
                  <c:v>42469.0</c:v>
                </c:pt>
                <c:pt idx="3034">
                  <c:v>42470.0</c:v>
                </c:pt>
                <c:pt idx="3035">
                  <c:v>42471.0</c:v>
                </c:pt>
                <c:pt idx="3036">
                  <c:v>42472.0</c:v>
                </c:pt>
                <c:pt idx="3037">
                  <c:v>42473.0</c:v>
                </c:pt>
                <c:pt idx="3038">
                  <c:v>42474.0</c:v>
                </c:pt>
                <c:pt idx="3039">
                  <c:v>42475.0</c:v>
                </c:pt>
                <c:pt idx="3040">
                  <c:v>42476.0</c:v>
                </c:pt>
                <c:pt idx="3041">
                  <c:v>42477.0</c:v>
                </c:pt>
                <c:pt idx="3042">
                  <c:v>42478.0</c:v>
                </c:pt>
                <c:pt idx="3043">
                  <c:v>42479.0</c:v>
                </c:pt>
                <c:pt idx="3044">
                  <c:v>42480.0</c:v>
                </c:pt>
                <c:pt idx="3045">
                  <c:v>42481.0</c:v>
                </c:pt>
                <c:pt idx="3046">
                  <c:v>42482.0</c:v>
                </c:pt>
                <c:pt idx="3047">
                  <c:v>42483.0</c:v>
                </c:pt>
                <c:pt idx="3048">
                  <c:v>42484.0</c:v>
                </c:pt>
                <c:pt idx="3049">
                  <c:v>42485.0</c:v>
                </c:pt>
                <c:pt idx="3050">
                  <c:v>42486.0</c:v>
                </c:pt>
                <c:pt idx="3051">
                  <c:v>42487.0</c:v>
                </c:pt>
                <c:pt idx="3052">
                  <c:v>42488.0</c:v>
                </c:pt>
                <c:pt idx="3053">
                  <c:v>42489.0</c:v>
                </c:pt>
                <c:pt idx="3054">
                  <c:v>42490.0</c:v>
                </c:pt>
                <c:pt idx="3055">
                  <c:v>42491.0</c:v>
                </c:pt>
                <c:pt idx="3056">
                  <c:v>42492.0</c:v>
                </c:pt>
                <c:pt idx="3057">
                  <c:v>42493.0</c:v>
                </c:pt>
                <c:pt idx="3058">
                  <c:v>42494.0</c:v>
                </c:pt>
                <c:pt idx="3059">
                  <c:v>42495.0</c:v>
                </c:pt>
                <c:pt idx="3060">
                  <c:v>42496.0</c:v>
                </c:pt>
                <c:pt idx="3061">
                  <c:v>42497.0</c:v>
                </c:pt>
                <c:pt idx="3062">
                  <c:v>42498.0</c:v>
                </c:pt>
                <c:pt idx="3063">
                  <c:v>42499.0</c:v>
                </c:pt>
                <c:pt idx="3064">
                  <c:v>42500.0</c:v>
                </c:pt>
                <c:pt idx="3065">
                  <c:v>42501.0</c:v>
                </c:pt>
                <c:pt idx="3066">
                  <c:v>42502.0</c:v>
                </c:pt>
                <c:pt idx="3067">
                  <c:v>42503.0</c:v>
                </c:pt>
                <c:pt idx="3068">
                  <c:v>42504.0</c:v>
                </c:pt>
                <c:pt idx="3069">
                  <c:v>42505.0</c:v>
                </c:pt>
                <c:pt idx="3070">
                  <c:v>42506.0</c:v>
                </c:pt>
                <c:pt idx="3071">
                  <c:v>42507.0</c:v>
                </c:pt>
                <c:pt idx="3072">
                  <c:v>42508.0</c:v>
                </c:pt>
                <c:pt idx="3073">
                  <c:v>42509.0</c:v>
                </c:pt>
                <c:pt idx="3074">
                  <c:v>42510.0</c:v>
                </c:pt>
                <c:pt idx="3075">
                  <c:v>42511.0</c:v>
                </c:pt>
                <c:pt idx="3076">
                  <c:v>42512.0</c:v>
                </c:pt>
                <c:pt idx="3077">
                  <c:v>42513.0</c:v>
                </c:pt>
                <c:pt idx="3078">
                  <c:v>42514.0</c:v>
                </c:pt>
                <c:pt idx="3079">
                  <c:v>42515.0</c:v>
                </c:pt>
                <c:pt idx="3080">
                  <c:v>42516.0</c:v>
                </c:pt>
                <c:pt idx="3081">
                  <c:v>42517.0</c:v>
                </c:pt>
                <c:pt idx="3082">
                  <c:v>42518.0</c:v>
                </c:pt>
                <c:pt idx="3083">
                  <c:v>42519.0</c:v>
                </c:pt>
                <c:pt idx="3084">
                  <c:v>42520.0</c:v>
                </c:pt>
                <c:pt idx="3085">
                  <c:v>42521.0</c:v>
                </c:pt>
                <c:pt idx="3086">
                  <c:v>42522.0</c:v>
                </c:pt>
                <c:pt idx="3087">
                  <c:v>42523.0</c:v>
                </c:pt>
                <c:pt idx="3088">
                  <c:v>42524.0</c:v>
                </c:pt>
                <c:pt idx="3089">
                  <c:v>42525.0</c:v>
                </c:pt>
                <c:pt idx="3090">
                  <c:v>42526.0</c:v>
                </c:pt>
                <c:pt idx="3091">
                  <c:v>42527.0</c:v>
                </c:pt>
                <c:pt idx="3092">
                  <c:v>42528.0</c:v>
                </c:pt>
                <c:pt idx="3093">
                  <c:v>42529.0</c:v>
                </c:pt>
                <c:pt idx="3094">
                  <c:v>42530.0</c:v>
                </c:pt>
                <c:pt idx="3095">
                  <c:v>42531.0</c:v>
                </c:pt>
                <c:pt idx="3096">
                  <c:v>42532.0</c:v>
                </c:pt>
                <c:pt idx="3097">
                  <c:v>42533.0</c:v>
                </c:pt>
                <c:pt idx="3098">
                  <c:v>42534.0</c:v>
                </c:pt>
                <c:pt idx="3099">
                  <c:v>42535.0</c:v>
                </c:pt>
                <c:pt idx="3100">
                  <c:v>42536.0</c:v>
                </c:pt>
                <c:pt idx="3101">
                  <c:v>42537.0</c:v>
                </c:pt>
                <c:pt idx="3102">
                  <c:v>42538.0</c:v>
                </c:pt>
                <c:pt idx="3103">
                  <c:v>42539.0</c:v>
                </c:pt>
                <c:pt idx="3104">
                  <c:v>42540.0</c:v>
                </c:pt>
                <c:pt idx="3105">
                  <c:v>42541.0</c:v>
                </c:pt>
                <c:pt idx="3106">
                  <c:v>42542.0</c:v>
                </c:pt>
                <c:pt idx="3107">
                  <c:v>42543.0</c:v>
                </c:pt>
                <c:pt idx="3108">
                  <c:v>42544.0</c:v>
                </c:pt>
                <c:pt idx="3109">
                  <c:v>42545.0</c:v>
                </c:pt>
                <c:pt idx="3110">
                  <c:v>42546.0</c:v>
                </c:pt>
                <c:pt idx="3111">
                  <c:v>42547.0</c:v>
                </c:pt>
              </c:numCache>
            </c:numRef>
          </c:cat>
          <c:val>
            <c:numRef>
              <c:f>Sheet2!$C$3:$C$3114</c:f>
              <c:numCache>
                <c:formatCode>General</c:formatCode>
                <c:ptCount val="3112"/>
                <c:pt idx="0">
                  <c:v>5.457787E6</c:v>
                </c:pt>
                <c:pt idx="1">
                  <c:v>5.533923E6</c:v>
                </c:pt>
                <c:pt idx="2">
                  <c:v>5.171523E6</c:v>
                </c:pt>
                <c:pt idx="3">
                  <c:v>5.143202E6</c:v>
                </c:pt>
                <c:pt idx="4">
                  <c:v>5.236846E6</c:v>
                </c:pt>
                <c:pt idx="5">
                  <c:v>4.868398E6</c:v>
                </c:pt>
                <c:pt idx="6">
                  <c:v>5.377535E6</c:v>
                </c:pt>
                <c:pt idx="7">
                  <c:v>5.469889E6</c:v>
                </c:pt>
                <c:pt idx="8">
                  <c:v>5.311816E6</c:v>
                </c:pt>
                <c:pt idx="9">
                  <c:v>5.019095E6</c:v>
                </c:pt>
                <c:pt idx="10">
                  <c:v>5.093063E6</c:v>
                </c:pt>
                <c:pt idx="11">
                  <c:v>5.283362E6</c:v>
                </c:pt>
                <c:pt idx="12">
                  <c:v>5.210971E6</c:v>
                </c:pt>
                <c:pt idx="13">
                  <c:v>5.705935E6</c:v>
                </c:pt>
                <c:pt idx="14">
                  <c:v>5.759786E6</c:v>
                </c:pt>
                <c:pt idx="15">
                  <c:v>5.709578E6</c:v>
                </c:pt>
                <c:pt idx="16">
                  <c:v>5.232866E6</c:v>
                </c:pt>
                <c:pt idx="17">
                  <c:v>4.79241E6</c:v>
                </c:pt>
                <c:pt idx="18">
                  <c:v>5.07731E6</c:v>
                </c:pt>
                <c:pt idx="19">
                  <c:v>5.131441E6</c:v>
                </c:pt>
                <c:pt idx="20">
                  <c:v>5.260538E6</c:v>
                </c:pt>
                <c:pt idx="21">
                  <c:v>5.469825E6</c:v>
                </c:pt>
                <c:pt idx="22">
                  <c:v>5.51527E6</c:v>
                </c:pt>
                <c:pt idx="23">
                  <c:v>5.202438E6</c:v>
                </c:pt>
                <c:pt idx="24">
                  <c:v>5.204756E6</c:v>
                </c:pt>
                <c:pt idx="25">
                  <c:v>5.631812E6</c:v>
                </c:pt>
                <c:pt idx="26">
                  <c:v>5.62762E6</c:v>
                </c:pt>
                <c:pt idx="27">
                  <c:v>5.665817E6</c:v>
                </c:pt>
                <c:pt idx="28">
                  <c:v>5.795757E6</c:v>
                </c:pt>
                <c:pt idx="29">
                  <c:v>5.580336E6</c:v>
                </c:pt>
                <c:pt idx="30">
                  <c:v>5.426395E6</c:v>
                </c:pt>
                <c:pt idx="31">
                  <c:v>5.618924E6</c:v>
                </c:pt>
                <c:pt idx="32">
                  <c:v>5.784216E6</c:v>
                </c:pt>
                <c:pt idx="33">
                  <c:v>5.718451E6</c:v>
                </c:pt>
                <c:pt idx="34">
                  <c:v>5.717555E6</c:v>
                </c:pt>
                <c:pt idx="35">
                  <c:v>5.758554E6</c:v>
                </c:pt>
                <c:pt idx="36">
                  <c:v>5.678656E6</c:v>
                </c:pt>
                <c:pt idx="37">
                  <c:v>5.327398E6</c:v>
                </c:pt>
                <c:pt idx="38">
                  <c:v>5.187056E6</c:v>
                </c:pt>
                <c:pt idx="39">
                  <c:v>5.631454E6</c:v>
                </c:pt>
                <c:pt idx="40">
                  <c:v>5.563173E6</c:v>
                </c:pt>
                <c:pt idx="41">
                  <c:v>5.541576E6</c:v>
                </c:pt>
                <c:pt idx="42">
                  <c:v>5.586286E6</c:v>
                </c:pt>
                <c:pt idx="43">
                  <c:v>5.607267E6</c:v>
                </c:pt>
                <c:pt idx="44">
                  <c:v>5.252791E6</c:v>
                </c:pt>
                <c:pt idx="45">
                  <c:v>5.128721E6</c:v>
                </c:pt>
                <c:pt idx="46">
                  <c:v>5.355763E6</c:v>
                </c:pt>
                <c:pt idx="47">
                  <c:v>5.284579E6</c:v>
                </c:pt>
                <c:pt idx="48">
                  <c:v>5.260421E6</c:v>
                </c:pt>
                <c:pt idx="49">
                  <c:v>5.30154E6</c:v>
                </c:pt>
                <c:pt idx="50">
                  <c:v>5.370829E6</c:v>
                </c:pt>
                <c:pt idx="51">
                  <c:v>5.088448E6</c:v>
                </c:pt>
                <c:pt idx="52">
                  <c:v>5.098017E6</c:v>
                </c:pt>
                <c:pt idx="53">
                  <c:v>5.793258E6</c:v>
                </c:pt>
                <c:pt idx="54">
                  <c:v>5.685681E6</c:v>
                </c:pt>
                <c:pt idx="55">
                  <c:v>5.544837E6</c:v>
                </c:pt>
                <c:pt idx="56">
                  <c:v>5.46156E6</c:v>
                </c:pt>
                <c:pt idx="57">
                  <c:v>5.352932E6</c:v>
                </c:pt>
                <c:pt idx="58">
                  <c:v>5.149213E6</c:v>
                </c:pt>
                <c:pt idx="59">
                  <c:v>4.903248E6</c:v>
                </c:pt>
                <c:pt idx="60">
                  <c:v>5.051638E6</c:v>
                </c:pt>
                <c:pt idx="61">
                  <c:v>5.391168E6</c:v>
                </c:pt>
                <c:pt idx="62">
                  <c:v>5.527253E6</c:v>
                </c:pt>
                <c:pt idx="63">
                  <c:v>5.561879E6</c:v>
                </c:pt>
                <c:pt idx="64">
                  <c:v>5.502196E6</c:v>
                </c:pt>
                <c:pt idx="65">
                  <c:v>5.200826E6</c:v>
                </c:pt>
                <c:pt idx="66">
                  <c:v>5.16598E6</c:v>
                </c:pt>
                <c:pt idx="67">
                  <c:v>5.420758E6</c:v>
                </c:pt>
                <c:pt idx="68">
                  <c:v>5.386401E6</c:v>
                </c:pt>
                <c:pt idx="69">
                  <c:v>5.41204E6</c:v>
                </c:pt>
                <c:pt idx="70">
                  <c:v>5.551992E6</c:v>
                </c:pt>
                <c:pt idx="71">
                  <c:v>5.505931E6</c:v>
                </c:pt>
                <c:pt idx="72">
                  <c:v>4.968606E6</c:v>
                </c:pt>
                <c:pt idx="73">
                  <c:v>4.838257E6</c:v>
                </c:pt>
                <c:pt idx="74">
                  <c:v>5.104383E6</c:v>
                </c:pt>
                <c:pt idx="75">
                  <c:v>5.096087E6</c:v>
                </c:pt>
                <c:pt idx="76">
                  <c:v>5.123469E6</c:v>
                </c:pt>
                <c:pt idx="77">
                  <c:v>5.138012E6</c:v>
                </c:pt>
                <c:pt idx="78">
                  <c:v>5.168144E6</c:v>
                </c:pt>
                <c:pt idx="79">
                  <c:v>4.782671E6</c:v>
                </c:pt>
                <c:pt idx="80">
                  <c:v>4.695446E6</c:v>
                </c:pt>
                <c:pt idx="81">
                  <c:v>4.966686E6</c:v>
                </c:pt>
                <c:pt idx="82">
                  <c:v>4.982519E6</c:v>
                </c:pt>
                <c:pt idx="83">
                  <c:v>4.999823E6</c:v>
                </c:pt>
                <c:pt idx="84">
                  <c:v>4.952777E6</c:v>
                </c:pt>
                <c:pt idx="85">
                  <c:v>4.877061E6</c:v>
                </c:pt>
                <c:pt idx="86">
                  <c:v>4.616656E6</c:v>
                </c:pt>
                <c:pt idx="87">
                  <c:v>4.644528E6</c:v>
                </c:pt>
                <c:pt idx="88">
                  <c:v>5.0036E6</c:v>
                </c:pt>
                <c:pt idx="89">
                  <c:v>5.041009E6</c:v>
                </c:pt>
                <c:pt idx="90">
                  <c:v>4.966391E6</c:v>
                </c:pt>
                <c:pt idx="91">
                  <c:v>4.957656E6</c:v>
                </c:pt>
                <c:pt idx="92">
                  <c:v>4.847498E6</c:v>
                </c:pt>
                <c:pt idx="93">
                  <c:v>4.709205E6</c:v>
                </c:pt>
                <c:pt idx="94">
                  <c:v>4.610117E6</c:v>
                </c:pt>
                <c:pt idx="95">
                  <c:v>5.15408E6</c:v>
                </c:pt>
                <c:pt idx="96">
                  <c:v>5.259395E6</c:v>
                </c:pt>
                <c:pt idx="97">
                  <c:v>5.180807E6</c:v>
                </c:pt>
                <c:pt idx="98">
                  <c:v>5.169907E6</c:v>
                </c:pt>
                <c:pt idx="99">
                  <c:v>5.06485E6</c:v>
                </c:pt>
                <c:pt idx="100">
                  <c:v>4.70814E6</c:v>
                </c:pt>
                <c:pt idx="101">
                  <c:v>4.722087E6</c:v>
                </c:pt>
                <c:pt idx="102">
                  <c:v>5.09121E6</c:v>
                </c:pt>
                <c:pt idx="103">
                  <c:v>4.946532E6</c:v>
                </c:pt>
                <c:pt idx="104">
                  <c:v>4.983579E6</c:v>
                </c:pt>
                <c:pt idx="105">
                  <c:v>5.037404E6</c:v>
                </c:pt>
                <c:pt idx="106">
                  <c:v>4.944812E6</c:v>
                </c:pt>
                <c:pt idx="107">
                  <c:v>4.319885E6</c:v>
                </c:pt>
                <c:pt idx="108">
                  <c:v>4.304634E6</c:v>
                </c:pt>
                <c:pt idx="109">
                  <c:v>4.818371E6</c:v>
                </c:pt>
                <c:pt idx="110">
                  <c:v>4.819799E6</c:v>
                </c:pt>
                <c:pt idx="111">
                  <c:v>4.880896E6</c:v>
                </c:pt>
                <c:pt idx="112">
                  <c:v>4.853329E6</c:v>
                </c:pt>
                <c:pt idx="113">
                  <c:v>4.803382E6</c:v>
                </c:pt>
                <c:pt idx="114">
                  <c:v>4.370243E6</c:v>
                </c:pt>
                <c:pt idx="115">
                  <c:v>4.333305E6</c:v>
                </c:pt>
                <c:pt idx="116">
                  <c:v>4.693506E6</c:v>
                </c:pt>
                <c:pt idx="117">
                  <c:v>4.780996E6</c:v>
                </c:pt>
                <c:pt idx="118">
                  <c:v>4.752202E6</c:v>
                </c:pt>
                <c:pt idx="119">
                  <c:v>4.86028E6</c:v>
                </c:pt>
                <c:pt idx="120">
                  <c:v>4.813213E6</c:v>
                </c:pt>
                <c:pt idx="121">
                  <c:v>4.346317E6</c:v>
                </c:pt>
                <c:pt idx="122">
                  <c:v>4.286692E6</c:v>
                </c:pt>
                <c:pt idx="123">
                  <c:v>4.925486E6</c:v>
                </c:pt>
                <c:pt idx="124">
                  <c:v>5.009816E6</c:v>
                </c:pt>
                <c:pt idx="125">
                  <c:v>5.011552E6</c:v>
                </c:pt>
                <c:pt idx="126">
                  <c:v>5.068022E6</c:v>
                </c:pt>
                <c:pt idx="127">
                  <c:v>4.977437E6</c:v>
                </c:pt>
                <c:pt idx="128">
                  <c:v>4.52732E6</c:v>
                </c:pt>
                <c:pt idx="129">
                  <c:v>4.404454E6</c:v>
                </c:pt>
                <c:pt idx="130">
                  <c:v>4.811844E6</c:v>
                </c:pt>
                <c:pt idx="131">
                  <c:v>4.744011E6</c:v>
                </c:pt>
                <c:pt idx="132">
                  <c:v>4.757083E6</c:v>
                </c:pt>
                <c:pt idx="133">
                  <c:v>4.837108E6</c:v>
                </c:pt>
                <c:pt idx="134">
                  <c:v>4.888437E6</c:v>
                </c:pt>
                <c:pt idx="135">
                  <c:v>4.366067E6</c:v>
                </c:pt>
                <c:pt idx="136">
                  <c:v>4.227636E6</c:v>
                </c:pt>
                <c:pt idx="137">
                  <c:v>4.771313E6</c:v>
                </c:pt>
                <c:pt idx="138">
                  <c:v>4.948492E6</c:v>
                </c:pt>
                <c:pt idx="139">
                  <c:v>5.038116E6</c:v>
                </c:pt>
                <c:pt idx="140">
                  <c:v>5.02378E6</c:v>
                </c:pt>
                <c:pt idx="141">
                  <c:v>4.958663E6</c:v>
                </c:pt>
                <c:pt idx="142">
                  <c:v>4.59804E6</c:v>
                </c:pt>
                <c:pt idx="143">
                  <c:v>4.241666E6</c:v>
                </c:pt>
                <c:pt idx="144">
                  <c:v>4.786012E6</c:v>
                </c:pt>
                <c:pt idx="145">
                  <c:v>5.011394E6</c:v>
                </c:pt>
                <c:pt idx="146">
                  <c:v>5.050931E6</c:v>
                </c:pt>
                <c:pt idx="147">
                  <c:v>5.087667E6</c:v>
                </c:pt>
                <c:pt idx="148">
                  <c:v>5.000679E6</c:v>
                </c:pt>
                <c:pt idx="149">
                  <c:v>4.487837E6</c:v>
                </c:pt>
                <c:pt idx="150">
                  <c:v>4.334269E6</c:v>
                </c:pt>
                <c:pt idx="151">
                  <c:v>5.084947E6</c:v>
                </c:pt>
                <c:pt idx="152">
                  <c:v>5.150156E6</c:v>
                </c:pt>
                <c:pt idx="153">
                  <c:v>5.127772E6</c:v>
                </c:pt>
                <c:pt idx="154">
                  <c:v>5.10893E6</c:v>
                </c:pt>
                <c:pt idx="155">
                  <c:v>5.051812E6</c:v>
                </c:pt>
                <c:pt idx="156">
                  <c:v>4.379465E6</c:v>
                </c:pt>
                <c:pt idx="157">
                  <c:v>4.224187E6</c:v>
                </c:pt>
                <c:pt idx="158">
                  <c:v>4.546005E6</c:v>
                </c:pt>
                <c:pt idx="159">
                  <c:v>5.245387E6</c:v>
                </c:pt>
                <c:pt idx="160">
                  <c:v>5.087209E6</c:v>
                </c:pt>
                <c:pt idx="161">
                  <c:v>5.026268E6</c:v>
                </c:pt>
                <c:pt idx="162">
                  <c:v>5.163618E6</c:v>
                </c:pt>
                <c:pt idx="163">
                  <c:v>4.986603E6</c:v>
                </c:pt>
                <c:pt idx="164">
                  <c:v>4.87665E6</c:v>
                </c:pt>
                <c:pt idx="165">
                  <c:v>5.291638E6</c:v>
                </c:pt>
                <c:pt idx="166">
                  <c:v>5.317981E6</c:v>
                </c:pt>
                <c:pt idx="167">
                  <c:v>5.373516E6</c:v>
                </c:pt>
                <c:pt idx="168">
                  <c:v>5.445692E6</c:v>
                </c:pt>
                <c:pt idx="169">
                  <c:v>5.371236E6</c:v>
                </c:pt>
                <c:pt idx="170">
                  <c:v>5.276642E6</c:v>
                </c:pt>
                <c:pt idx="171">
                  <c:v>5.513603E6</c:v>
                </c:pt>
                <c:pt idx="172">
                  <c:v>6.126642E6</c:v>
                </c:pt>
                <c:pt idx="173">
                  <c:v>6.150097E6</c:v>
                </c:pt>
                <c:pt idx="174">
                  <c:v>5.971095E6</c:v>
                </c:pt>
                <c:pt idx="175">
                  <c:v>5.935474E6</c:v>
                </c:pt>
                <c:pt idx="176">
                  <c:v>5.919739E6</c:v>
                </c:pt>
                <c:pt idx="177">
                  <c:v>5.555837E6</c:v>
                </c:pt>
                <c:pt idx="178">
                  <c:v>5.406679E6</c:v>
                </c:pt>
                <c:pt idx="179">
                  <c:v>5.796011E6</c:v>
                </c:pt>
                <c:pt idx="180">
                  <c:v>5.733569E6</c:v>
                </c:pt>
                <c:pt idx="181">
                  <c:v>5.60936E6</c:v>
                </c:pt>
                <c:pt idx="182">
                  <c:v>5.648225E6</c:v>
                </c:pt>
                <c:pt idx="183">
                  <c:v>5.587955E6</c:v>
                </c:pt>
                <c:pt idx="184">
                  <c:v>5.377259E6</c:v>
                </c:pt>
                <c:pt idx="185">
                  <c:v>5.325238E6</c:v>
                </c:pt>
                <c:pt idx="186">
                  <c:v>5.894809E6</c:v>
                </c:pt>
                <c:pt idx="187">
                  <c:v>5.808804E6</c:v>
                </c:pt>
                <c:pt idx="188">
                  <c:v>5.854013E6</c:v>
                </c:pt>
                <c:pt idx="189">
                  <c:v>5.877155E6</c:v>
                </c:pt>
                <c:pt idx="190">
                  <c:v>5.932686E6</c:v>
                </c:pt>
                <c:pt idx="191">
                  <c:v>5.763992E6</c:v>
                </c:pt>
                <c:pt idx="192">
                  <c:v>5.515232E6</c:v>
                </c:pt>
                <c:pt idx="193">
                  <c:v>5.868232E6</c:v>
                </c:pt>
                <c:pt idx="194">
                  <c:v>5.892449E6</c:v>
                </c:pt>
                <c:pt idx="195">
                  <c:v>5.923918E6</c:v>
                </c:pt>
                <c:pt idx="196">
                  <c:v>5.875506E6</c:v>
                </c:pt>
                <c:pt idx="197">
                  <c:v>5.33632E6</c:v>
                </c:pt>
                <c:pt idx="198">
                  <c:v>5.294185E6</c:v>
                </c:pt>
                <c:pt idx="199">
                  <c:v>5.442397E6</c:v>
                </c:pt>
                <c:pt idx="200">
                  <c:v>6.211326E6</c:v>
                </c:pt>
                <c:pt idx="201">
                  <c:v>6.459356E6</c:v>
                </c:pt>
                <c:pt idx="202">
                  <c:v>6.435047E6</c:v>
                </c:pt>
                <c:pt idx="203">
                  <c:v>6.29698E6</c:v>
                </c:pt>
                <c:pt idx="204">
                  <c:v>6.251283E6</c:v>
                </c:pt>
                <c:pt idx="205">
                  <c:v>6.019175E6</c:v>
                </c:pt>
                <c:pt idx="206">
                  <c:v>5.764515E6</c:v>
                </c:pt>
                <c:pt idx="207">
                  <c:v>6.125476E6</c:v>
                </c:pt>
                <c:pt idx="208">
                  <c:v>6.070558E6</c:v>
                </c:pt>
                <c:pt idx="209">
                  <c:v>6.192605E6</c:v>
                </c:pt>
                <c:pt idx="210">
                  <c:v>6.298443E6</c:v>
                </c:pt>
                <c:pt idx="211">
                  <c:v>6.385925E6</c:v>
                </c:pt>
                <c:pt idx="212">
                  <c:v>6.137768E6</c:v>
                </c:pt>
                <c:pt idx="213">
                  <c:v>6.042698E6</c:v>
                </c:pt>
                <c:pt idx="214">
                  <c:v>6.366627E6</c:v>
                </c:pt>
                <c:pt idx="215">
                  <c:v>6.34997E6</c:v>
                </c:pt>
                <c:pt idx="216">
                  <c:v>6.190507E6</c:v>
                </c:pt>
                <c:pt idx="217">
                  <c:v>6.065957E6</c:v>
                </c:pt>
                <c:pt idx="218">
                  <c:v>6.066828E6</c:v>
                </c:pt>
                <c:pt idx="219">
                  <c:v>5.758888E6</c:v>
                </c:pt>
                <c:pt idx="220">
                  <c:v>5.536181E6</c:v>
                </c:pt>
                <c:pt idx="221">
                  <c:v>6.098272E6</c:v>
                </c:pt>
                <c:pt idx="222">
                  <c:v>6.190068E6</c:v>
                </c:pt>
                <c:pt idx="223">
                  <c:v>6.231147E6</c:v>
                </c:pt>
                <c:pt idx="224">
                  <c:v>6.319448E6</c:v>
                </c:pt>
                <c:pt idx="225">
                  <c:v>6.252678E6</c:v>
                </c:pt>
                <c:pt idx="226">
                  <c:v>5.695155E6</c:v>
                </c:pt>
                <c:pt idx="227">
                  <c:v>5.437003E6</c:v>
                </c:pt>
                <c:pt idx="228">
                  <c:v>6.013573E6</c:v>
                </c:pt>
                <c:pt idx="229">
                  <c:v>6.020915E6</c:v>
                </c:pt>
                <c:pt idx="230">
                  <c:v>6.095508E6</c:v>
                </c:pt>
                <c:pt idx="231">
                  <c:v>6.138161E6</c:v>
                </c:pt>
                <c:pt idx="232">
                  <c:v>5.933791E6</c:v>
                </c:pt>
                <c:pt idx="233">
                  <c:v>5.518564E6</c:v>
                </c:pt>
                <c:pt idx="234">
                  <c:v>5.413545E6</c:v>
                </c:pt>
                <c:pt idx="235">
                  <c:v>5.663911E6</c:v>
                </c:pt>
                <c:pt idx="236">
                  <c:v>5.660995E6</c:v>
                </c:pt>
                <c:pt idx="237">
                  <c:v>5.847786E6</c:v>
                </c:pt>
                <c:pt idx="238">
                  <c:v>5.97519E6</c:v>
                </c:pt>
                <c:pt idx="239">
                  <c:v>5.790415E6</c:v>
                </c:pt>
                <c:pt idx="240">
                  <c:v>5.33614E6</c:v>
                </c:pt>
                <c:pt idx="241">
                  <c:v>5.158465E6</c:v>
                </c:pt>
                <c:pt idx="242">
                  <c:v>5.739106E6</c:v>
                </c:pt>
                <c:pt idx="243">
                  <c:v>5.802744E6</c:v>
                </c:pt>
                <c:pt idx="244">
                  <c:v>5.759605E6</c:v>
                </c:pt>
                <c:pt idx="245">
                  <c:v>5.874265E6</c:v>
                </c:pt>
                <c:pt idx="246">
                  <c:v>5.955947E6</c:v>
                </c:pt>
                <c:pt idx="247">
                  <c:v>5.586612E6</c:v>
                </c:pt>
                <c:pt idx="248">
                  <c:v>5.498529E6</c:v>
                </c:pt>
                <c:pt idx="249">
                  <c:v>5.859035E6</c:v>
                </c:pt>
                <c:pt idx="250">
                  <c:v>5.669206E6</c:v>
                </c:pt>
                <c:pt idx="251">
                  <c:v>5.691062E6</c:v>
                </c:pt>
                <c:pt idx="252">
                  <c:v>5.690948E6</c:v>
                </c:pt>
                <c:pt idx="253">
                  <c:v>5.731033E6</c:v>
                </c:pt>
                <c:pt idx="254">
                  <c:v>5.54937E6</c:v>
                </c:pt>
                <c:pt idx="255">
                  <c:v>5.405401E6</c:v>
                </c:pt>
                <c:pt idx="256">
                  <c:v>5.362593E6</c:v>
                </c:pt>
                <c:pt idx="257">
                  <c:v>5.873217E6</c:v>
                </c:pt>
                <c:pt idx="258">
                  <c:v>5.923765E6</c:v>
                </c:pt>
                <c:pt idx="259">
                  <c:v>5.893549E6</c:v>
                </c:pt>
                <c:pt idx="260">
                  <c:v>5.951123E6</c:v>
                </c:pt>
                <c:pt idx="261">
                  <c:v>5.498719E6</c:v>
                </c:pt>
                <c:pt idx="262">
                  <c:v>5.146894E6</c:v>
                </c:pt>
                <c:pt idx="263">
                  <c:v>5.677772E6</c:v>
                </c:pt>
                <c:pt idx="264">
                  <c:v>5.634075E6</c:v>
                </c:pt>
                <c:pt idx="265">
                  <c:v>5.456821E6</c:v>
                </c:pt>
                <c:pt idx="266">
                  <c:v>5.498128E6</c:v>
                </c:pt>
                <c:pt idx="267">
                  <c:v>5.472638E6</c:v>
                </c:pt>
                <c:pt idx="268">
                  <c:v>5.19974E6</c:v>
                </c:pt>
                <c:pt idx="269">
                  <c:v>5.095443E6</c:v>
                </c:pt>
                <c:pt idx="270">
                  <c:v>5.267529E6</c:v>
                </c:pt>
                <c:pt idx="271">
                  <c:v>5.070757E6</c:v>
                </c:pt>
                <c:pt idx="272">
                  <c:v>5.078186E6</c:v>
                </c:pt>
                <c:pt idx="273">
                  <c:v>5.059456E6</c:v>
                </c:pt>
                <c:pt idx="274">
                  <c:v>4.978948E6</c:v>
                </c:pt>
                <c:pt idx="275">
                  <c:v>4.634306E6</c:v>
                </c:pt>
                <c:pt idx="276">
                  <c:v>4.565789E6</c:v>
                </c:pt>
                <c:pt idx="277">
                  <c:v>5.190889E6</c:v>
                </c:pt>
                <c:pt idx="278">
                  <c:v>5.173034E6</c:v>
                </c:pt>
                <c:pt idx="279">
                  <c:v>5.160227E6</c:v>
                </c:pt>
                <c:pt idx="280">
                  <c:v>5.179889E6</c:v>
                </c:pt>
                <c:pt idx="281">
                  <c:v>5.205295E6</c:v>
                </c:pt>
                <c:pt idx="282">
                  <c:v>4.888821E6</c:v>
                </c:pt>
                <c:pt idx="283">
                  <c:v>4.817685E6</c:v>
                </c:pt>
                <c:pt idx="284">
                  <c:v>5.175213E6</c:v>
                </c:pt>
                <c:pt idx="285">
                  <c:v>5.096162E6</c:v>
                </c:pt>
                <c:pt idx="286">
                  <c:v>5.078354E6</c:v>
                </c:pt>
                <c:pt idx="287">
                  <c:v>5.030827E6</c:v>
                </c:pt>
                <c:pt idx="288">
                  <c:v>5.001622E6</c:v>
                </c:pt>
                <c:pt idx="289">
                  <c:v>4.520437E6</c:v>
                </c:pt>
                <c:pt idx="290">
                  <c:v>4.460285E6</c:v>
                </c:pt>
                <c:pt idx="291">
                  <c:v>5.0681E6</c:v>
                </c:pt>
                <c:pt idx="292">
                  <c:v>5.129441E6</c:v>
                </c:pt>
                <c:pt idx="293">
                  <c:v>5.060406E6</c:v>
                </c:pt>
                <c:pt idx="294">
                  <c:v>5.062397E6</c:v>
                </c:pt>
                <c:pt idx="295">
                  <c:v>4.956798E6</c:v>
                </c:pt>
                <c:pt idx="296">
                  <c:v>4.566987E6</c:v>
                </c:pt>
                <c:pt idx="297">
                  <c:v>4.386794E6</c:v>
                </c:pt>
                <c:pt idx="298">
                  <c:v>4.955573E6</c:v>
                </c:pt>
                <c:pt idx="299">
                  <c:v>5.05263E6</c:v>
                </c:pt>
                <c:pt idx="300">
                  <c:v>5.096357E6</c:v>
                </c:pt>
                <c:pt idx="301">
                  <c:v>5.065819E6</c:v>
                </c:pt>
                <c:pt idx="302">
                  <c:v>5.019092E6</c:v>
                </c:pt>
                <c:pt idx="303">
                  <c:v>4.575197E6</c:v>
                </c:pt>
                <c:pt idx="304">
                  <c:v>4.473942E6</c:v>
                </c:pt>
                <c:pt idx="305">
                  <c:v>5.068345E6</c:v>
                </c:pt>
                <c:pt idx="306">
                  <c:v>5.153263E6</c:v>
                </c:pt>
                <c:pt idx="307">
                  <c:v>5.194377E6</c:v>
                </c:pt>
                <c:pt idx="308">
                  <c:v>5.187736E6</c:v>
                </c:pt>
                <c:pt idx="309">
                  <c:v>5.165115E6</c:v>
                </c:pt>
                <c:pt idx="310">
                  <c:v>4.780116E6</c:v>
                </c:pt>
                <c:pt idx="311">
                  <c:v>4.584628E6</c:v>
                </c:pt>
                <c:pt idx="312">
                  <c:v>4.996648E6</c:v>
                </c:pt>
                <c:pt idx="313">
                  <c:v>5.220666E6</c:v>
                </c:pt>
                <c:pt idx="314">
                  <c:v>5.17558E6</c:v>
                </c:pt>
                <c:pt idx="315">
                  <c:v>5.116194E6</c:v>
                </c:pt>
                <c:pt idx="316">
                  <c:v>5.068622E6</c:v>
                </c:pt>
                <c:pt idx="317">
                  <c:v>4.581797E6</c:v>
                </c:pt>
                <c:pt idx="318">
                  <c:v>4.426489E6</c:v>
                </c:pt>
                <c:pt idx="319">
                  <c:v>4.891537E6</c:v>
                </c:pt>
                <c:pt idx="320">
                  <c:v>4.9448E6</c:v>
                </c:pt>
                <c:pt idx="321">
                  <c:v>4.99973E6</c:v>
                </c:pt>
                <c:pt idx="322">
                  <c:v>5.005929E6</c:v>
                </c:pt>
                <c:pt idx="323">
                  <c:v>4.999534E6</c:v>
                </c:pt>
                <c:pt idx="324">
                  <c:v>4.728014E6</c:v>
                </c:pt>
                <c:pt idx="325">
                  <c:v>4.715272E6</c:v>
                </c:pt>
                <c:pt idx="326">
                  <c:v>5.160606E6</c:v>
                </c:pt>
                <c:pt idx="327">
                  <c:v>5.352141E6</c:v>
                </c:pt>
                <c:pt idx="328">
                  <c:v>5.185897E6</c:v>
                </c:pt>
                <c:pt idx="329">
                  <c:v>5.096832E6</c:v>
                </c:pt>
                <c:pt idx="330">
                  <c:v>4.97126E6</c:v>
                </c:pt>
                <c:pt idx="331">
                  <c:v>4.645763E6</c:v>
                </c:pt>
                <c:pt idx="332">
                  <c:v>4.79786E6</c:v>
                </c:pt>
                <c:pt idx="333">
                  <c:v>5.195372E6</c:v>
                </c:pt>
                <c:pt idx="334">
                  <c:v>5.342462E6</c:v>
                </c:pt>
                <c:pt idx="335">
                  <c:v>5.234151E6</c:v>
                </c:pt>
                <c:pt idx="336">
                  <c:v>5.222688E6</c:v>
                </c:pt>
                <c:pt idx="337">
                  <c:v>5.348937E6</c:v>
                </c:pt>
                <c:pt idx="338">
                  <c:v>5.174458E6</c:v>
                </c:pt>
                <c:pt idx="339">
                  <c:v>5.070293E6</c:v>
                </c:pt>
                <c:pt idx="340">
                  <c:v>5.339702E6</c:v>
                </c:pt>
                <c:pt idx="341">
                  <c:v>5.416544E6</c:v>
                </c:pt>
                <c:pt idx="342">
                  <c:v>5.516938E6</c:v>
                </c:pt>
                <c:pt idx="343">
                  <c:v>4.888855E6</c:v>
                </c:pt>
                <c:pt idx="344">
                  <c:v>4.954914E6</c:v>
                </c:pt>
                <c:pt idx="345">
                  <c:v>4.97028E6</c:v>
                </c:pt>
                <c:pt idx="346">
                  <c:v>4.998706E6</c:v>
                </c:pt>
                <c:pt idx="347">
                  <c:v>5.280448E6</c:v>
                </c:pt>
                <c:pt idx="348">
                  <c:v>5.493279E6</c:v>
                </c:pt>
                <c:pt idx="349">
                  <c:v>5.53388E6</c:v>
                </c:pt>
                <c:pt idx="350">
                  <c:v>5.475749E6</c:v>
                </c:pt>
                <c:pt idx="351">
                  <c:v>5.494744E6</c:v>
                </c:pt>
                <c:pt idx="352">
                  <c:v>5.24957E6</c:v>
                </c:pt>
                <c:pt idx="353">
                  <c:v>5.212349E6</c:v>
                </c:pt>
                <c:pt idx="354">
                  <c:v>5.617429E6</c:v>
                </c:pt>
                <c:pt idx="355">
                  <c:v>5.46203E6</c:v>
                </c:pt>
                <c:pt idx="356">
                  <c:v>5.462007E6</c:v>
                </c:pt>
                <c:pt idx="357">
                  <c:v>5.571162E6</c:v>
                </c:pt>
                <c:pt idx="358">
                  <c:v>5.438919E6</c:v>
                </c:pt>
                <c:pt idx="359">
                  <c:v>5.365648E6</c:v>
                </c:pt>
                <c:pt idx="360">
                  <c:v>5.121548E6</c:v>
                </c:pt>
                <c:pt idx="361">
                  <c:v>5.436331E6</c:v>
                </c:pt>
                <c:pt idx="362">
                  <c:v>5.705277E6</c:v>
                </c:pt>
                <c:pt idx="363">
                  <c:v>5.632547E6</c:v>
                </c:pt>
                <c:pt idx="364">
                  <c:v>5.585109E6</c:v>
                </c:pt>
                <c:pt idx="365">
                  <c:v>5.498715E6</c:v>
                </c:pt>
                <c:pt idx="366">
                  <c:v>5.265502E6</c:v>
                </c:pt>
                <c:pt idx="367">
                  <c:v>5.482999E6</c:v>
                </c:pt>
                <c:pt idx="368">
                  <c:v>6.107042E6</c:v>
                </c:pt>
                <c:pt idx="369">
                  <c:v>5.94423E6</c:v>
                </c:pt>
                <c:pt idx="370">
                  <c:v>5.313308E6</c:v>
                </c:pt>
                <c:pt idx="371">
                  <c:v>4.76017E6</c:v>
                </c:pt>
                <c:pt idx="372">
                  <c:v>5.024152E6</c:v>
                </c:pt>
                <c:pt idx="373">
                  <c:v>4.67395E6</c:v>
                </c:pt>
                <c:pt idx="374">
                  <c:v>4.578701E6</c:v>
                </c:pt>
                <c:pt idx="375">
                  <c:v>5.088249E6</c:v>
                </c:pt>
                <c:pt idx="376">
                  <c:v>5.182614E6</c:v>
                </c:pt>
                <c:pt idx="377">
                  <c:v>5.317684E6</c:v>
                </c:pt>
                <c:pt idx="378">
                  <c:v>5.362457E6</c:v>
                </c:pt>
                <c:pt idx="379">
                  <c:v>5.304279E6</c:v>
                </c:pt>
                <c:pt idx="380">
                  <c:v>4.979684E6</c:v>
                </c:pt>
                <c:pt idx="381">
                  <c:v>4.985063E6</c:v>
                </c:pt>
                <c:pt idx="382">
                  <c:v>5.489623E6</c:v>
                </c:pt>
                <c:pt idx="383">
                  <c:v>5.57526E6</c:v>
                </c:pt>
                <c:pt idx="384">
                  <c:v>5.631962E6</c:v>
                </c:pt>
                <c:pt idx="385">
                  <c:v>5.689994E6</c:v>
                </c:pt>
                <c:pt idx="386">
                  <c:v>5.645859E6</c:v>
                </c:pt>
                <c:pt idx="387">
                  <c:v>5.385294E6</c:v>
                </c:pt>
                <c:pt idx="388">
                  <c:v>5.25582E6</c:v>
                </c:pt>
                <c:pt idx="389">
                  <c:v>5.689654E6</c:v>
                </c:pt>
                <c:pt idx="390">
                  <c:v>5.80261E6</c:v>
                </c:pt>
                <c:pt idx="391">
                  <c:v>5.965017E6</c:v>
                </c:pt>
                <c:pt idx="392">
                  <c:v>6.02136E6</c:v>
                </c:pt>
                <c:pt idx="393">
                  <c:v>6.090768E6</c:v>
                </c:pt>
                <c:pt idx="394">
                  <c:v>5.674349E6</c:v>
                </c:pt>
                <c:pt idx="395">
                  <c:v>5.36273E6</c:v>
                </c:pt>
                <c:pt idx="396">
                  <c:v>5.755331E6</c:v>
                </c:pt>
                <c:pt idx="397">
                  <c:v>5.993657E6</c:v>
                </c:pt>
                <c:pt idx="398">
                  <c:v>5.969844E6</c:v>
                </c:pt>
                <c:pt idx="399">
                  <c:v>5.792321E6</c:v>
                </c:pt>
                <c:pt idx="400">
                  <c:v>5.436038E6</c:v>
                </c:pt>
                <c:pt idx="401">
                  <c:v>5.199526E6</c:v>
                </c:pt>
                <c:pt idx="402">
                  <c:v>5.481919E6</c:v>
                </c:pt>
                <c:pt idx="403">
                  <c:v>5.725557E6</c:v>
                </c:pt>
                <c:pt idx="404">
                  <c:v>5.64015E6</c:v>
                </c:pt>
                <c:pt idx="405">
                  <c:v>5.601014E6</c:v>
                </c:pt>
                <c:pt idx="406">
                  <c:v>5.533532E6</c:v>
                </c:pt>
                <c:pt idx="407">
                  <c:v>5.556962E6</c:v>
                </c:pt>
                <c:pt idx="408">
                  <c:v>5.226577E6</c:v>
                </c:pt>
                <c:pt idx="409">
                  <c:v>4.785102E6</c:v>
                </c:pt>
                <c:pt idx="410">
                  <c:v>5.216995E6</c:v>
                </c:pt>
                <c:pt idx="411">
                  <c:v>5.569965E6</c:v>
                </c:pt>
                <c:pt idx="412">
                  <c:v>5.705658E6</c:v>
                </c:pt>
                <c:pt idx="413">
                  <c:v>5.706549E6</c:v>
                </c:pt>
                <c:pt idx="414">
                  <c:v>5.391911E6</c:v>
                </c:pt>
                <c:pt idx="415">
                  <c:v>4.754717E6</c:v>
                </c:pt>
                <c:pt idx="416">
                  <c:v>4.523984E6</c:v>
                </c:pt>
                <c:pt idx="417">
                  <c:v>5.056725E6</c:v>
                </c:pt>
                <c:pt idx="418">
                  <c:v>5.040553E6</c:v>
                </c:pt>
                <c:pt idx="419">
                  <c:v>4.904064E6</c:v>
                </c:pt>
                <c:pt idx="420">
                  <c:v>4.850295E6</c:v>
                </c:pt>
                <c:pt idx="421">
                  <c:v>4.998207E6</c:v>
                </c:pt>
                <c:pt idx="422">
                  <c:v>4.780663E6</c:v>
                </c:pt>
                <c:pt idx="423">
                  <c:v>4.760111E6</c:v>
                </c:pt>
                <c:pt idx="424">
                  <c:v>5.242573E6</c:v>
                </c:pt>
                <c:pt idx="425">
                  <c:v>5.348245E6</c:v>
                </c:pt>
                <c:pt idx="426">
                  <c:v>5.25961E6</c:v>
                </c:pt>
                <c:pt idx="427">
                  <c:v>5.082429E6</c:v>
                </c:pt>
                <c:pt idx="428">
                  <c:v>5.283055E6</c:v>
                </c:pt>
                <c:pt idx="429">
                  <c:v>4.842708E6</c:v>
                </c:pt>
                <c:pt idx="430">
                  <c:v>4.873881E6</c:v>
                </c:pt>
                <c:pt idx="431">
                  <c:v>5.248201E6</c:v>
                </c:pt>
                <c:pt idx="432">
                  <c:v>5.296646E6</c:v>
                </c:pt>
                <c:pt idx="433">
                  <c:v>5.03464E6</c:v>
                </c:pt>
                <c:pt idx="434">
                  <c:v>5.010705E6</c:v>
                </c:pt>
                <c:pt idx="435">
                  <c:v>4.816479E6</c:v>
                </c:pt>
                <c:pt idx="436">
                  <c:v>4.662887E6</c:v>
                </c:pt>
                <c:pt idx="437">
                  <c:v>4.951751E6</c:v>
                </c:pt>
                <c:pt idx="438">
                  <c:v>5.223898E6</c:v>
                </c:pt>
                <c:pt idx="439">
                  <c:v>5.208844E6</c:v>
                </c:pt>
                <c:pt idx="440">
                  <c:v>5.139938E6</c:v>
                </c:pt>
                <c:pt idx="441">
                  <c:v>5.13186E6</c:v>
                </c:pt>
                <c:pt idx="442">
                  <c:v>4.779579E6</c:v>
                </c:pt>
                <c:pt idx="443">
                  <c:v>4.088718E6</c:v>
                </c:pt>
                <c:pt idx="444">
                  <c:v>3.992509E6</c:v>
                </c:pt>
                <c:pt idx="445">
                  <c:v>4.533348E6</c:v>
                </c:pt>
                <c:pt idx="446">
                  <c:v>4.604925E6</c:v>
                </c:pt>
                <c:pt idx="447">
                  <c:v>4.653255E6</c:v>
                </c:pt>
                <c:pt idx="448">
                  <c:v>4.816884E6</c:v>
                </c:pt>
                <c:pt idx="449">
                  <c:v>4.887614E6</c:v>
                </c:pt>
                <c:pt idx="450">
                  <c:v>4.499925E6</c:v>
                </c:pt>
                <c:pt idx="451">
                  <c:v>4.194597E6</c:v>
                </c:pt>
                <c:pt idx="452">
                  <c:v>4.514865E6</c:v>
                </c:pt>
                <c:pt idx="453">
                  <c:v>4.433444E6</c:v>
                </c:pt>
                <c:pt idx="454">
                  <c:v>4.329437E6</c:v>
                </c:pt>
                <c:pt idx="455">
                  <c:v>4.353628E6</c:v>
                </c:pt>
                <c:pt idx="456">
                  <c:v>4.459914E6</c:v>
                </c:pt>
                <c:pt idx="457">
                  <c:v>4.164582E6</c:v>
                </c:pt>
                <c:pt idx="458">
                  <c:v>3.922011E6</c:v>
                </c:pt>
                <c:pt idx="459">
                  <c:v>4.499204E6</c:v>
                </c:pt>
                <c:pt idx="460">
                  <c:v>4.557643E6</c:v>
                </c:pt>
                <c:pt idx="461">
                  <c:v>4.568134E6</c:v>
                </c:pt>
                <c:pt idx="462">
                  <c:v>4.583053E6</c:v>
                </c:pt>
                <c:pt idx="463">
                  <c:v>4.466363E6</c:v>
                </c:pt>
                <c:pt idx="464">
                  <c:v>4.090176E6</c:v>
                </c:pt>
                <c:pt idx="465">
                  <c:v>4.021636E6</c:v>
                </c:pt>
                <c:pt idx="466">
                  <c:v>4.466333E6</c:v>
                </c:pt>
                <c:pt idx="467">
                  <c:v>4.511355E6</c:v>
                </c:pt>
                <c:pt idx="468">
                  <c:v>4.476151E6</c:v>
                </c:pt>
                <c:pt idx="469">
                  <c:v>4.418186E6</c:v>
                </c:pt>
                <c:pt idx="470">
                  <c:v>4.451493E6</c:v>
                </c:pt>
                <c:pt idx="471">
                  <c:v>4.070115E6</c:v>
                </c:pt>
                <c:pt idx="472">
                  <c:v>3.905655E6</c:v>
                </c:pt>
                <c:pt idx="473">
                  <c:v>4.395732E6</c:v>
                </c:pt>
                <c:pt idx="474">
                  <c:v>4.537654E6</c:v>
                </c:pt>
                <c:pt idx="475">
                  <c:v>4.524115E6</c:v>
                </c:pt>
                <c:pt idx="476">
                  <c:v>4.516807E6</c:v>
                </c:pt>
                <c:pt idx="477">
                  <c:v>4.327564E6</c:v>
                </c:pt>
                <c:pt idx="478">
                  <c:v>4.024321E6</c:v>
                </c:pt>
                <c:pt idx="479">
                  <c:v>3.928302E6</c:v>
                </c:pt>
                <c:pt idx="480">
                  <c:v>4.530108E6</c:v>
                </c:pt>
                <c:pt idx="481">
                  <c:v>4.755165E6</c:v>
                </c:pt>
                <c:pt idx="482">
                  <c:v>4.67377E6</c:v>
                </c:pt>
                <c:pt idx="483">
                  <c:v>4.550159E6</c:v>
                </c:pt>
                <c:pt idx="484">
                  <c:v>4.52776E6</c:v>
                </c:pt>
                <c:pt idx="485">
                  <c:v>4.031938E6</c:v>
                </c:pt>
                <c:pt idx="486">
                  <c:v>3.809395E6</c:v>
                </c:pt>
                <c:pt idx="487">
                  <c:v>4.454945E6</c:v>
                </c:pt>
                <c:pt idx="488">
                  <c:v>4.537324E6</c:v>
                </c:pt>
                <c:pt idx="489">
                  <c:v>4.53331E6</c:v>
                </c:pt>
                <c:pt idx="490">
                  <c:v>4.504334E6</c:v>
                </c:pt>
                <c:pt idx="491">
                  <c:v>4.307625E6</c:v>
                </c:pt>
                <c:pt idx="492">
                  <c:v>3.886453E6</c:v>
                </c:pt>
                <c:pt idx="493">
                  <c:v>3.977901E6</c:v>
                </c:pt>
                <c:pt idx="494">
                  <c:v>4.437644E6</c:v>
                </c:pt>
                <c:pt idx="495">
                  <c:v>4.5033E6</c:v>
                </c:pt>
                <c:pt idx="496">
                  <c:v>4.382721E6</c:v>
                </c:pt>
                <c:pt idx="497">
                  <c:v>4.379861E6</c:v>
                </c:pt>
                <c:pt idx="498">
                  <c:v>4.501463E6</c:v>
                </c:pt>
                <c:pt idx="499">
                  <c:v>4.021125E6</c:v>
                </c:pt>
                <c:pt idx="500">
                  <c:v>3.88144E6</c:v>
                </c:pt>
                <c:pt idx="501">
                  <c:v>4.212607E6</c:v>
                </c:pt>
                <c:pt idx="502">
                  <c:v>4.345907E6</c:v>
                </c:pt>
                <c:pt idx="503">
                  <c:v>4.449569E6</c:v>
                </c:pt>
                <c:pt idx="504">
                  <c:v>4.444587E6</c:v>
                </c:pt>
                <c:pt idx="505">
                  <c:v>4.381909E6</c:v>
                </c:pt>
                <c:pt idx="506">
                  <c:v>3.993701E6</c:v>
                </c:pt>
                <c:pt idx="507">
                  <c:v>3.717349E6</c:v>
                </c:pt>
                <c:pt idx="508">
                  <c:v>4.245244E6</c:v>
                </c:pt>
                <c:pt idx="509">
                  <c:v>4.305583E6</c:v>
                </c:pt>
                <c:pt idx="510">
                  <c:v>4.482798E6</c:v>
                </c:pt>
                <c:pt idx="511">
                  <c:v>4.554059E6</c:v>
                </c:pt>
                <c:pt idx="512">
                  <c:v>4.533544E6</c:v>
                </c:pt>
                <c:pt idx="513">
                  <c:v>3.987157E6</c:v>
                </c:pt>
                <c:pt idx="514">
                  <c:v>3.779402E6</c:v>
                </c:pt>
                <c:pt idx="515">
                  <c:v>4.183434E6</c:v>
                </c:pt>
                <c:pt idx="516">
                  <c:v>4.259885E6</c:v>
                </c:pt>
                <c:pt idx="517">
                  <c:v>4.385275E6</c:v>
                </c:pt>
                <c:pt idx="518">
                  <c:v>4.501628E6</c:v>
                </c:pt>
                <c:pt idx="519">
                  <c:v>4.571202E6</c:v>
                </c:pt>
                <c:pt idx="520">
                  <c:v>4.203987E6</c:v>
                </c:pt>
                <c:pt idx="521">
                  <c:v>4.079589E6</c:v>
                </c:pt>
                <c:pt idx="522">
                  <c:v>4.251782E6</c:v>
                </c:pt>
                <c:pt idx="523">
                  <c:v>4.436595E6</c:v>
                </c:pt>
                <c:pt idx="524">
                  <c:v>4.358691E6</c:v>
                </c:pt>
                <c:pt idx="525">
                  <c:v>4.537307E6</c:v>
                </c:pt>
                <c:pt idx="526">
                  <c:v>4.519298E6</c:v>
                </c:pt>
                <c:pt idx="527">
                  <c:v>4.077008E6</c:v>
                </c:pt>
                <c:pt idx="528">
                  <c:v>3.932253E6</c:v>
                </c:pt>
                <c:pt idx="529">
                  <c:v>4.125758E6</c:v>
                </c:pt>
                <c:pt idx="530">
                  <c:v>4.300287E6</c:v>
                </c:pt>
                <c:pt idx="531">
                  <c:v>4.271415E6</c:v>
                </c:pt>
                <c:pt idx="532">
                  <c:v>4.206845E6</c:v>
                </c:pt>
                <c:pt idx="533">
                  <c:v>4.058435E6</c:v>
                </c:pt>
                <c:pt idx="534">
                  <c:v>3.734538E6</c:v>
                </c:pt>
                <c:pt idx="535">
                  <c:v>3.870361E6</c:v>
                </c:pt>
                <c:pt idx="536">
                  <c:v>4.603011E6</c:v>
                </c:pt>
                <c:pt idx="537">
                  <c:v>4.738308E6</c:v>
                </c:pt>
                <c:pt idx="538">
                  <c:v>4.652264E6</c:v>
                </c:pt>
                <c:pt idx="539">
                  <c:v>4.524542E6</c:v>
                </c:pt>
                <c:pt idx="540">
                  <c:v>4.466987E6</c:v>
                </c:pt>
                <c:pt idx="541">
                  <c:v>4.197917E6</c:v>
                </c:pt>
                <c:pt idx="542">
                  <c:v>4.051819E6</c:v>
                </c:pt>
                <c:pt idx="543">
                  <c:v>4.561233E6</c:v>
                </c:pt>
                <c:pt idx="544">
                  <c:v>4.618862E6</c:v>
                </c:pt>
                <c:pt idx="545">
                  <c:v>4.749545E6</c:v>
                </c:pt>
                <c:pt idx="546">
                  <c:v>4.761061E6</c:v>
                </c:pt>
                <c:pt idx="547">
                  <c:v>4.884604E6</c:v>
                </c:pt>
                <c:pt idx="548">
                  <c:v>4.602598E6</c:v>
                </c:pt>
                <c:pt idx="549">
                  <c:v>4.468252E6</c:v>
                </c:pt>
                <c:pt idx="550">
                  <c:v>5.084771E6</c:v>
                </c:pt>
                <c:pt idx="551">
                  <c:v>5.277997E6</c:v>
                </c:pt>
                <c:pt idx="552">
                  <c:v>5.383092E6</c:v>
                </c:pt>
                <c:pt idx="553">
                  <c:v>5.369263E6</c:v>
                </c:pt>
                <c:pt idx="554">
                  <c:v>5.272639E6</c:v>
                </c:pt>
                <c:pt idx="555">
                  <c:v>4.895087E6</c:v>
                </c:pt>
                <c:pt idx="556">
                  <c:v>4.662259E6</c:v>
                </c:pt>
                <c:pt idx="557">
                  <c:v>5.013548E6</c:v>
                </c:pt>
                <c:pt idx="558">
                  <c:v>4.873792E6</c:v>
                </c:pt>
                <c:pt idx="559">
                  <c:v>4.918275E6</c:v>
                </c:pt>
                <c:pt idx="560">
                  <c:v>4.803793E6</c:v>
                </c:pt>
                <c:pt idx="561">
                  <c:v>4.509647E6</c:v>
                </c:pt>
                <c:pt idx="562">
                  <c:v>4.133641E6</c:v>
                </c:pt>
                <c:pt idx="563">
                  <c:v>4.118476E6</c:v>
                </c:pt>
                <c:pt idx="564">
                  <c:v>4.80942E6</c:v>
                </c:pt>
                <c:pt idx="565">
                  <c:v>4.921215E6</c:v>
                </c:pt>
                <c:pt idx="566">
                  <c:v>4.936814E6</c:v>
                </c:pt>
                <c:pt idx="567">
                  <c:v>4.895863E6</c:v>
                </c:pt>
                <c:pt idx="568">
                  <c:v>4.972128E6</c:v>
                </c:pt>
                <c:pt idx="569">
                  <c:v>4.624374E6</c:v>
                </c:pt>
                <c:pt idx="570">
                  <c:v>4.5831E6</c:v>
                </c:pt>
                <c:pt idx="571">
                  <c:v>5.000922E6</c:v>
                </c:pt>
                <c:pt idx="572">
                  <c:v>5.061225E6</c:v>
                </c:pt>
                <c:pt idx="573">
                  <c:v>5.179952E6</c:v>
                </c:pt>
                <c:pt idx="574">
                  <c:v>5.399444E6</c:v>
                </c:pt>
                <c:pt idx="575">
                  <c:v>5.133661E6</c:v>
                </c:pt>
                <c:pt idx="576">
                  <c:v>4.629568E6</c:v>
                </c:pt>
                <c:pt idx="577">
                  <c:v>4.447954E6</c:v>
                </c:pt>
                <c:pt idx="578">
                  <c:v>5.001316E6</c:v>
                </c:pt>
                <c:pt idx="579">
                  <c:v>5.070676E6</c:v>
                </c:pt>
                <c:pt idx="580">
                  <c:v>5.16083E6</c:v>
                </c:pt>
                <c:pt idx="581">
                  <c:v>5.143829E6</c:v>
                </c:pt>
                <c:pt idx="582">
                  <c:v>5.154481E6</c:v>
                </c:pt>
                <c:pt idx="583">
                  <c:v>4.780018E6</c:v>
                </c:pt>
                <c:pt idx="584">
                  <c:v>4.884783E6</c:v>
                </c:pt>
                <c:pt idx="585">
                  <c:v>5.479526E6</c:v>
                </c:pt>
                <c:pt idx="586">
                  <c:v>5.607142E6</c:v>
                </c:pt>
                <c:pt idx="587">
                  <c:v>5.607336E6</c:v>
                </c:pt>
                <c:pt idx="588">
                  <c:v>5.577265E6</c:v>
                </c:pt>
                <c:pt idx="589">
                  <c:v>5.409336E6</c:v>
                </c:pt>
                <c:pt idx="590">
                  <c:v>4.850105E6</c:v>
                </c:pt>
                <c:pt idx="591">
                  <c:v>4.675141E6</c:v>
                </c:pt>
                <c:pt idx="592">
                  <c:v>5.37996E6</c:v>
                </c:pt>
                <c:pt idx="593">
                  <c:v>5.623029E6</c:v>
                </c:pt>
                <c:pt idx="594">
                  <c:v>5.565626E6</c:v>
                </c:pt>
                <c:pt idx="595">
                  <c:v>5.349525E6</c:v>
                </c:pt>
                <c:pt idx="596">
                  <c:v>5.147748E6</c:v>
                </c:pt>
                <c:pt idx="597">
                  <c:v>4.823424E6</c:v>
                </c:pt>
                <c:pt idx="598">
                  <c:v>5.058988E6</c:v>
                </c:pt>
                <c:pt idx="599">
                  <c:v>5.761781E6</c:v>
                </c:pt>
                <c:pt idx="600">
                  <c:v>5.887362E6</c:v>
                </c:pt>
                <c:pt idx="601">
                  <c:v>5.630068E6</c:v>
                </c:pt>
                <c:pt idx="602">
                  <c:v>5.518726E6</c:v>
                </c:pt>
                <c:pt idx="603">
                  <c:v>5.531151E6</c:v>
                </c:pt>
                <c:pt idx="604">
                  <c:v>5.322352E6</c:v>
                </c:pt>
                <c:pt idx="605">
                  <c:v>5.44524E6</c:v>
                </c:pt>
                <c:pt idx="606">
                  <c:v>5.977708E6</c:v>
                </c:pt>
                <c:pt idx="607">
                  <c:v>5.953818E6</c:v>
                </c:pt>
                <c:pt idx="608">
                  <c:v>5.954871E6</c:v>
                </c:pt>
                <c:pt idx="609">
                  <c:v>5.879481E6</c:v>
                </c:pt>
                <c:pt idx="610">
                  <c:v>5.692485E6</c:v>
                </c:pt>
                <c:pt idx="611">
                  <c:v>5.050409E6</c:v>
                </c:pt>
                <c:pt idx="612">
                  <c:v>4.780869E6</c:v>
                </c:pt>
                <c:pt idx="613">
                  <c:v>5.254438E6</c:v>
                </c:pt>
                <c:pt idx="614">
                  <c:v>5.32283E6</c:v>
                </c:pt>
                <c:pt idx="615">
                  <c:v>5.432389E6</c:v>
                </c:pt>
                <c:pt idx="616">
                  <c:v>5.334682E6</c:v>
                </c:pt>
                <c:pt idx="617">
                  <c:v>5.144652E6</c:v>
                </c:pt>
                <c:pt idx="618">
                  <c:v>4.903536E6</c:v>
                </c:pt>
                <c:pt idx="619">
                  <c:v>4.351798E6</c:v>
                </c:pt>
                <c:pt idx="620">
                  <c:v>4.457444E6</c:v>
                </c:pt>
                <c:pt idx="621">
                  <c:v>4.428182E6</c:v>
                </c:pt>
                <c:pt idx="622">
                  <c:v>4.606928E6</c:v>
                </c:pt>
                <c:pt idx="623">
                  <c:v>4.608485E6</c:v>
                </c:pt>
                <c:pt idx="624">
                  <c:v>4.500565E6</c:v>
                </c:pt>
                <c:pt idx="625">
                  <c:v>4.081234E6</c:v>
                </c:pt>
                <c:pt idx="626">
                  <c:v>3.82657E6</c:v>
                </c:pt>
                <c:pt idx="627">
                  <c:v>3.965406E6</c:v>
                </c:pt>
                <c:pt idx="628">
                  <c:v>4.54721E6</c:v>
                </c:pt>
                <c:pt idx="629">
                  <c:v>4.721468E6</c:v>
                </c:pt>
                <c:pt idx="630">
                  <c:v>4.562434E6</c:v>
                </c:pt>
                <c:pt idx="631">
                  <c:v>4.417374E6</c:v>
                </c:pt>
                <c:pt idx="632">
                  <c:v>4.07038E6</c:v>
                </c:pt>
                <c:pt idx="633">
                  <c:v>3.950472E6</c:v>
                </c:pt>
                <c:pt idx="634">
                  <c:v>4.399114E6</c:v>
                </c:pt>
                <c:pt idx="635">
                  <c:v>4.560523E6</c:v>
                </c:pt>
                <c:pt idx="636">
                  <c:v>4.543342E6</c:v>
                </c:pt>
                <c:pt idx="637">
                  <c:v>4.419725E6</c:v>
                </c:pt>
                <c:pt idx="638">
                  <c:v>4.497031E6</c:v>
                </c:pt>
                <c:pt idx="639">
                  <c:v>4.058089E6</c:v>
                </c:pt>
                <c:pt idx="640">
                  <c:v>3.924033E6</c:v>
                </c:pt>
                <c:pt idx="641">
                  <c:v>4.526497E6</c:v>
                </c:pt>
                <c:pt idx="642">
                  <c:v>4.515549E6</c:v>
                </c:pt>
                <c:pt idx="643">
                  <c:v>4.65461E6</c:v>
                </c:pt>
                <c:pt idx="644">
                  <c:v>4.740014E6</c:v>
                </c:pt>
                <c:pt idx="645">
                  <c:v>4.571041E6</c:v>
                </c:pt>
                <c:pt idx="646">
                  <c:v>4.134189E6</c:v>
                </c:pt>
                <c:pt idx="647">
                  <c:v>4.052816E6</c:v>
                </c:pt>
                <c:pt idx="648">
                  <c:v>4.406074E6</c:v>
                </c:pt>
                <c:pt idx="649">
                  <c:v>4.216805E6</c:v>
                </c:pt>
                <c:pt idx="650">
                  <c:v>4.26145E6</c:v>
                </c:pt>
                <c:pt idx="651">
                  <c:v>4.476307E6</c:v>
                </c:pt>
                <c:pt idx="652">
                  <c:v>4.254282E6</c:v>
                </c:pt>
                <c:pt idx="653">
                  <c:v>3.775348E6</c:v>
                </c:pt>
                <c:pt idx="654">
                  <c:v>3.716142E6</c:v>
                </c:pt>
                <c:pt idx="655">
                  <c:v>4.087835E6</c:v>
                </c:pt>
                <c:pt idx="656">
                  <c:v>4.222197E6</c:v>
                </c:pt>
                <c:pt idx="657">
                  <c:v>4.312666E6</c:v>
                </c:pt>
                <c:pt idx="658">
                  <c:v>4.452524E6</c:v>
                </c:pt>
                <c:pt idx="659">
                  <c:v>4.436538E6</c:v>
                </c:pt>
                <c:pt idx="660">
                  <c:v>4.210497E6</c:v>
                </c:pt>
                <c:pt idx="661">
                  <c:v>3.973104E6</c:v>
                </c:pt>
                <c:pt idx="662">
                  <c:v>4.470715E6</c:v>
                </c:pt>
                <c:pt idx="663">
                  <c:v>4.577797E6</c:v>
                </c:pt>
                <c:pt idx="664">
                  <c:v>4.717726E6</c:v>
                </c:pt>
                <c:pt idx="665">
                  <c:v>4.865669E6</c:v>
                </c:pt>
                <c:pt idx="666">
                  <c:v>4.709483E6</c:v>
                </c:pt>
                <c:pt idx="667">
                  <c:v>4.427347E6</c:v>
                </c:pt>
                <c:pt idx="668">
                  <c:v>4.325472E6</c:v>
                </c:pt>
                <c:pt idx="669">
                  <c:v>4.750972E6</c:v>
                </c:pt>
                <c:pt idx="670">
                  <c:v>4.7687E6</c:v>
                </c:pt>
                <c:pt idx="671">
                  <c:v>4.821678E6</c:v>
                </c:pt>
                <c:pt idx="672">
                  <c:v>4.818385E6</c:v>
                </c:pt>
                <c:pt idx="673">
                  <c:v>4.678511E6</c:v>
                </c:pt>
                <c:pt idx="674">
                  <c:v>4.4592E6</c:v>
                </c:pt>
                <c:pt idx="675">
                  <c:v>4.294947E6</c:v>
                </c:pt>
                <c:pt idx="676">
                  <c:v>4.707987E6</c:v>
                </c:pt>
                <c:pt idx="677">
                  <c:v>4.701122E6</c:v>
                </c:pt>
                <c:pt idx="678">
                  <c:v>4.735938E6</c:v>
                </c:pt>
                <c:pt idx="679">
                  <c:v>4.713035E6</c:v>
                </c:pt>
                <c:pt idx="680">
                  <c:v>4.552789E6</c:v>
                </c:pt>
                <c:pt idx="681">
                  <c:v>4.308812E6</c:v>
                </c:pt>
                <c:pt idx="682">
                  <c:v>4.291707E6</c:v>
                </c:pt>
                <c:pt idx="683">
                  <c:v>4.646377E6</c:v>
                </c:pt>
                <c:pt idx="684">
                  <c:v>4.740999E6</c:v>
                </c:pt>
                <c:pt idx="685">
                  <c:v>4.835754E6</c:v>
                </c:pt>
                <c:pt idx="686">
                  <c:v>4.867225E6</c:v>
                </c:pt>
                <c:pt idx="687">
                  <c:v>4.775085E6</c:v>
                </c:pt>
                <c:pt idx="688">
                  <c:v>4.406497E6</c:v>
                </c:pt>
                <c:pt idx="689">
                  <c:v>4.134802E6</c:v>
                </c:pt>
                <c:pt idx="690">
                  <c:v>4.605792E6</c:v>
                </c:pt>
                <c:pt idx="691">
                  <c:v>4.681634E6</c:v>
                </c:pt>
                <c:pt idx="692">
                  <c:v>4.717663E6</c:v>
                </c:pt>
                <c:pt idx="693">
                  <c:v>4.734254E6</c:v>
                </c:pt>
                <c:pt idx="694">
                  <c:v>4.517E6</c:v>
                </c:pt>
                <c:pt idx="695">
                  <c:v>3.944965E6</c:v>
                </c:pt>
                <c:pt idx="696">
                  <c:v>3.762704E6</c:v>
                </c:pt>
                <c:pt idx="697">
                  <c:v>4.167547E6</c:v>
                </c:pt>
                <c:pt idx="698">
                  <c:v>4.388419E6</c:v>
                </c:pt>
                <c:pt idx="699">
                  <c:v>4.522738E6</c:v>
                </c:pt>
                <c:pt idx="700">
                  <c:v>4.480506E6</c:v>
                </c:pt>
                <c:pt idx="701">
                  <c:v>4.34772E6</c:v>
                </c:pt>
                <c:pt idx="702">
                  <c:v>4.131788E6</c:v>
                </c:pt>
                <c:pt idx="703">
                  <c:v>4.058804E6</c:v>
                </c:pt>
                <c:pt idx="704">
                  <c:v>4.444761E6</c:v>
                </c:pt>
                <c:pt idx="705">
                  <c:v>4.47269E6</c:v>
                </c:pt>
                <c:pt idx="706">
                  <c:v>4.481613E6</c:v>
                </c:pt>
                <c:pt idx="707">
                  <c:v>3.961964E6</c:v>
                </c:pt>
                <c:pt idx="708">
                  <c:v>4.174354E6</c:v>
                </c:pt>
                <c:pt idx="709">
                  <c:v>4.096726E6</c:v>
                </c:pt>
                <c:pt idx="710">
                  <c:v>3.933556E6</c:v>
                </c:pt>
                <c:pt idx="711">
                  <c:v>4.480569E6</c:v>
                </c:pt>
                <c:pt idx="712">
                  <c:v>4.71668E6</c:v>
                </c:pt>
                <c:pt idx="713">
                  <c:v>4.744455E6</c:v>
                </c:pt>
                <c:pt idx="714">
                  <c:v>4.71448E6</c:v>
                </c:pt>
                <c:pt idx="715">
                  <c:v>4.947903E6</c:v>
                </c:pt>
                <c:pt idx="716">
                  <c:v>4.84318E6</c:v>
                </c:pt>
                <c:pt idx="717">
                  <c:v>4.82478E6</c:v>
                </c:pt>
                <c:pt idx="718">
                  <c:v>5.077236E6</c:v>
                </c:pt>
                <c:pt idx="719">
                  <c:v>5.031189E6</c:v>
                </c:pt>
                <c:pt idx="720">
                  <c:v>5.06779E6</c:v>
                </c:pt>
                <c:pt idx="721">
                  <c:v>5.257541E6</c:v>
                </c:pt>
                <c:pt idx="722">
                  <c:v>5.367499E6</c:v>
                </c:pt>
                <c:pt idx="723">
                  <c:v>5.016525E6</c:v>
                </c:pt>
                <c:pt idx="724">
                  <c:v>4.741125E6</c:v>
                </c:pt>
                <c:pt idx="725">
                  <c:v>4.892815E6</c:v>
                </c:pt>
                <c:pt idx="726">
                  <c:v>5.049809E6</c:v>
                </c:pt>
                <c:pt idx="727">
                  <c:v>5.329778E6</c:v>
                </c:pt>
                <c:pt idx="728">
                  <c:v>5.474763E6</c:v>
                </c:pt>
                <c:pt idx="729">
                  <c:v>5.373488E6</c:v>
                </c:pt>
                <c:pt idx="730">
                  <c:v>5.177686E6</c:v>
                </c:pt>
                <c:pt idx="731">
                  <c:v>5.185887E6</c:v>
                </c:pt>
                <c:pt idx="732">
                  <c:v>5.436329E6</c:v>
                </c:pt>
                <c:pt idx="733">
                  <c:v>5.429663E6</c:v>
                </c:pt>
                <c:pt idx="734">
                  <c:v>5.389211E6</c:v>
                </c:pt>
                <c:pt idx="735">
                  <c:v>5.063729E6</c:v>
                </c:pt>
                <c:pt idx="736">
                  <c:v>4.695394E6</c:v>
                </c:pt>
                <c:pt idx="737">
                  <c:v>4.838581E6</c:v>
                </c:pt>
                <c:pt idx="738">
                  <c:v>4.834756E6</c:v>
                </c:pt>
                <c:pt idx="739">
                  <c:v>5.239719E6</c:v>
                </c:pt>
                <c:pt idx="740">
                  <c:v>5.476789E6</c:v>
                </c:pt>
                <c:pt idx="741">
                  <c:v>5.442224E6</c:v>
                </c:pt>
                <c:pt idx="742">
                  <c:v>5.118012E6</c:v>
                </c:pt>
                <c:pt idx="743">
                  <c:v>4.963897E6</c:v>
                </c:pt>
                <c:pt idx="744">
                  <c:v>5.270821E6</c:v>
                </c:pt>
                <c:pt idx="745">
                  <c:v>5.451638E6</c:v>
                </c:pt>
                <c:pt idx="746">
                  <c:v>5.554553E6</c:v>
                </c:pt>
                <c:pt idx="747">
                  <c:v>5.564737E6</c:v>
                </c:pt>
                <c:pt idx="748">
                  <c:v>5.547152E6</c:v>
                </c:pt>
                <c:pt idx="749">
                  <c:v>5.569014E6</c:v>
                </c:pt>
                <c:pt idx="750">
                  <c:v>5.712075E6</c:v>
                </c:pt>
                <c:pt idx="751">
                  <c:v>5.424465E6</c:v>
                </c:pt>
                <c:pt idx="752">
                  <c:v>5.399359E6</c:v>
                </c:pt>
                <c:pt idx="753">
                  <c:v>5.597311E6</c:v>
                </c:pt>
                <c:pt idx="754">
                  <c:v>5.485249E6</c:v>
                </c:pt>
                <c:pt idx="755">
                  <c:v>5.511957E6</c:v>
                </c:pt>
                <c:pt idx="756">
                  <c:v>5.348265E6</c:v>
                </c:pt>
                <c:pt idx="757">
                  <c:v>5.346599E6</c:v>
                </c:pt>
                <c:pt idx="758">
                  <c:v>4.913233E6</c:v>
                </c:pt>
                <c:pt idx="759">
                  <c:v>4.684069E6</c:v>
                </c:pt>
                <c:pt idx="760">
                  <c:v>4.897333E6</c:v>
                </c:pt>
                <c:pt idx="761">
                  <c:v>5.092158E6</c:v>
                </c:pt>
                <c:pt idx="762">
                  <c:v>5.114836E6</c:v>
                </c:pt>
                <c:pt idx="763">
                  <c:v>5.155813E6</c:v>
                </c:pt>
                <c:pt idx="764">
                  <c:v>5.140387E6</c:v>
                </c:pt>
                <c:pt idx="765">
                  <c:v>4.615146E6</c:v>
                </c:pt>
                <c:pt idx="766">
                  <c:v>4.398203E6</c:v>
                </c:pt>
                <c:pt idx="767">
                  <c:v>4.78588E6</c:v>
                </c:pt>
                <c:pt idx="768">
                  <c:v>5.063581E6</c:v>
                </c:pt>
                <c:pt idx="769">
                  <c:v>5.222458E6</c:v>
                </c:pt>
                <c:pt idx="770">
                  <c:v>5.194248E6</c:v>
                </c:pt>
                <c:pt idx="771">
                  <c:v>5.449308E6</c:v>
                </c:pt>
                <c:pt idx="772">
                  <c:v>5.333615E6</c:v>
                </c:pt>
                <c:pt idx="773">
                  <c:v>5.185243E6</c:v>
                </c:pt>
                <c:pt idx="774">
                  <c:v>5.282047E6</c:v>
                </c:pt>
                <c:pt idx="775">
                  <c:v>5.244351E6</c:v>
                </c:pt>
                <c:pt idx="776">
                  <c:v>5.2186E6</c:v>
                </c:pt>
                <c:pt idx="777">
                  <c:v>5.184459E6</c:v>
                </c:pt>
                <c:pt idx="778">
                  <c:v>5.168521E6</c:v>
                </c:pt>
                <c:pt idx="779">
                  <c:v>4.885284E6</c:v>
                </c:pt>
                <c:pt idx="780">
                  <c:v>4.98389E6</c:v>
                </c:pt>
                <c:pt idx="781">
                  <c:v>5.328881E6</c:v>
                </c:pt>
                <c:pt idx="782">
                  <c:v>5.312377E6</c:v>
                </c:pt>
                <c:pt idx="783">
                  <c:v>5.298455E6</c:v>
                </c:pt>
                <c:pt idx="784">
                  <c:v>5.256467E6</c:v>
                </c:pt>
                <c:pt idx="785">
                  <c:v>5.294E6</c:v>
                </c:pt>
                <c:pt idx="786">
                  <c:v>5.027855E6</c:v>
                </c:pt>
                <c:pt idx="787">
                  <c:v>4.799845E6</c:v>
                </c:pt>
                <c:pt idx="788">
                  <c:v>5.240988E6</c:v>
                </c:pt>
                <c:pt idx="789">
                  <c:v>5.334841E6</c:v>
                </c:pt>
                <c:pt idx="790">
                  <c:v>5.325926E6</c:v>
                </c:pt>
                <c:pt idx="791">
                  <c:v>5.237335E6</c:v>
                </c:pt>
                <c:pt idx="792">
                  <c:v>5.166182E6</c:v>
                </c:pt>
                <c:pt idx="793">
                  <c:v>4.810836E6</c:v>
                </c:pt>
                <c:pt idx="794">
                  <c:v>4.59114E6</c:v>
                </c:pt>
                <c:pt idx="795">
                  <c:v>5.025019E6</c:v>
                </c:pt>
                <c:pt idx="796">
                  <c:v>5.212782E6</c:v>
                </c:pt>
                <c:pt idx="797">
                  <c:v>5.209076E6</c:v>
                </c:pt>
                <c:pt idx="798">
                  <c:v>5.334434E6</c:v>
                </c:pt>
                <c:pt idx="799">
                  <c:v>5.360826E6</c:v>
                </c:pt>
                <c:pt idx="800">
                  <c:v>4.851246E6</c:v>
                </c:pt>
                <c:pt idx="801">
                  <c:v>4.587733E6</c:v>
                </c:pt>
                <c:pt idx="802">
                  <c:v>4.960707E6</c:v>
                </c:pt>
                <c:pt idx="803">
                  <c:v>5.109319E6</c:v>
                </c:pt>
                <c:pt idx="804">
                  <c:v>5.135104E6</c:v>
                </c:pt>
                <c:pt idx="805">
                  <c:v>5.127201E6</c:v>
                </c:pt>
                <c:pt idx="806">
                  <c:v>5.158767E6</c:v>
                </c:pt>
                <c:pt idx="807">
                  <c:v>4.64556E6</c:v>
                </c:pt>
                <c:pt idx="808">
                  <c:v>4.456425E6</c:v>
                </c:pt>
                <c:pt idx="809">
                  <c:v>4.704019E6</c:v>
                </c:pt>
                <c:pt idx="810">
                  <c:v>4.695611E6</c:v>
                </c:pt>
                <c:pt idx="811">
                  <c:v>4.675151E6</c:v>
                </c:pt>
                <c:pt idx="812">
                  <c:v>4.607014E6</c:v>
                </c:pt>
                <c:pt idx="813">
                  <c:v>4.516385E6</c:v>
                </c:pt>
                <c:pt idx="814">
                  <c:v>4.285811E6</c:v>
                </c:pt>
                <c:pt idx="815">
                  <c:v>4.173695E6</c:v>
                </c:pt>
                <c:pt idx="816">
                  <c:v>4.641683E6</c:v>
                </c:pt>
                <c:pt idx="817">
                  <c:v>4.623953E6</c:v>
                </c:pt>
                <c:pt idx="818">
                  <c:v>4.573896E6</c:v>
                </c:pt>
                <c:pt idx="819">
                  <c:v>4.394226E6</c:v>
                </c:pt>
                <c:pt idx="820">
                  <c:v>4.24758E6</c:v>
                </c:pt>
                <c:pt idx="821">
                  <c:v>3.929727E6</c:v>
                </c:pt>
                <c:pt idx="822">
                  <c:v>4.056483E6</c:v>
                </c:pt>
                <c:pt idx="823">
                  <c:v>4.437766E6</c:v>
                </c:pt>
                <c:pt idx="824">
                  <c:v>4.40361E6</c:v>
                </c:pt>
                <c:pt idx="825">
                  <c:v>4.406508E6</c:v>
                </c:pt>
                <c:pt idx="826">
                  <c:v>4.392986E6</c:v>
                </c:pt>
                <c:pt idx="827">
                  <c:v>4.394609E6</c:v>
                </c:pt>
                <c:pt idx="828">
                  <c:v>4.095825E6</c:v>
                </c:pt>
                <c:pt idx="829">
                  <c:v>3.958204E6</c:v>
                </c:pt>
                <c:pt idx="830">
                  <c:v>4.494679E6</c:v>
                </c:pt>
                <c:pt idx="831">
                  <c:v>4.410158E6</c:v>
                </c:pt>
                <c:pt idx="832">
                  <c:v>4.292074E6</c:v>
                </c:pt>
                <c:pt idx="833">
                  <c:v>4.249601E6</c:v>
                </c:pt>
                <c:pt idx="834">
                  <c:v>3.899936E6</c:v>
                </c:pt>
                <c:pt idx="835">
                  <c:v>3.539675E6</c:v>
                </c:pt>
                <c:pt idx="836">
                  <c:v>3.511831E6</c:v>
                </c:pt>
                <c:pt idx="837">
                  <c:v>4.118876E6</c:v>
                </c:pt>
                <c:pt idx="838">
                  <c:v>4.25885E6</c:v>
                </c:pt>
                <c:pt idx="839">
                  <c:v>4.269694E6</c:v>
                </c:pt>
                <c:pt idx="840">
                  <c:v>4.342241E6</c:v>
                </c:pt>
                <c:pt idx="841">
                  <c:v>4.234992E6</c:v>
                </c:pt>
                <c:pt idx="842">
                  <c:v>3.88151E6</c:v>
                </c:pt>
                <c:pt idx="843">
                  <c:v>3.766548E6</c:v>
                </c:pt>
                <c:pt idx="844">
                  <c:v>4.076012E6</c:v>
                </c:pt>
                <c:pt idx="845">
                  <c:v>3.993379E6</c:v>
                </c:pt>
                <c:pt idx="846">
                  <c:v>4.034104E6</c:v>
                </c:pt>
                <c:pt idx="847">
                  <c:v>4.106778E6</c:v>
                </c:pt>
                <c:pt idx="848">
                  <c:v>4.117173E6</c:v>
                </c:pt>
                <c:pt idx="849">
                  <c:v>3.819622E6</c:v>
                </c:pt>
                <c:pt idx="850">
                  <c:v>3.71663E6</c:v>
                </c:pt>
                <c:pt idx="851">
                  <c:v>4.150007E6</c:v>
                </c:pt>
                <c:pt idx="852">
                  <c:v>4.129946E6</c:v>
                </c:pt>
                <c:pt idx="853">
                  <c:v>4.142134E6</c:v>
                </c:pt>
                <c:pt idx="854">
                  <c:v>4.213917E6</c:v>
                </c:pt>
                <c:pt idx="855">
                  <c:v>4.240974E6</c:v>
                </c:pt>
                <c:pt idx="856">
                  <c:v>3.869797E6</c:v>
                </c:pt>
                <c:pt idx="857">
                  <c:v>3.775451E6</c:v>
                </c:pt>
                <c:pt idx="858">
                  <c:v>4.186708E6</c:v>
                </c:pt>
                <c:pt idx="859">
                  <c:v>4.160564E6</c:v>
                </c:pt>
                <c:pt idx="860">
                  <c:v>4.137441E6</c:v>
                </c:pt>
                <c:pt idx="861">
                  <c:v>4.085854E6</c:v>
                </c:pt>
                <c:pt idx="862">
                  <c:v>4.175718E6</c:v>
                </c:pt>
                <c:pt idx="863">
                  <c:v>3.971133E6</c:v>
                </c:pt>
                <c:pt idx="864">
                  <c:v>3.98111E6</c:v>
                </c:pt>
                <c:pt idx="865">
                  <c:v>4.395565E6</c:v>
                </c:pt>
                <c:pt idx="866">
                  <c:v>4.302132E6</c:v>
                </c:pt>
                <c:pt idx="867">
                  <c:v>4.327751E6</c:v>
                </c:pt>
                <c:pt idx="868">
                  <c:v>4.413793E6</c:v>
                </c:pt>
                <c:pt idx="869">
                  <c:v>4.39956E6</c:v>
                </c:pt>
                <c:pt idx="870">
                  <c:v>3.768338E6</c:v>
                </c:pt>
                <c:pt idx="871">
                  <c:v>3.501254E6</c:v>
                </c:pt>
                <c:pt idx="872">
                  <c:v>4.088469E6</c:v>
                </c:pt>
                <c:pt idx="873">
                  <c:v>4.266648E6</c:v>
                </c:pt>
                <c:pt idx="874">
                  <c:v>4.370418E6</c:v>
                </c:pt>
                <c:pt idx="875">
                  <c:v>4.403795E6</c:v>
                </c:pt>
                <c:pt idx="876">
                  <c:v>4.333241E6</c:v>
                </c:pt>
                <c:pt idx="877">
                  <c:v>4.038844E6</c:v>
                </c:pt>
                <c:pt idx="878">
                  <c:v>3.916519E6</c:v>
                </c:pt>
                <c:pt idx="879">
                  <c:v>4.464575E6</c:v>
                </c:pt>
                <c:pt idx="880">
                  <c:v>4.481333E6</c:v>
                </c:pt>
                <c:pt idx="881">
                  <c:v>4.453928E6</c:v>
                </c:pt>
                <c:pt idx="882">
                  <c:v>4.492527E6</c:v>
                </c:pt>
                <c:pt idx="883">
                  <c:v>4.547773E6</c:v>
                </c:pt>
                <c:pt idx="884">
                  <c:v>4.18024E6</c:v>
                </c:pt>
                <c:pt idx="885">
                  <c:v>4.330492E6</c:v>
                </c:pt>
                <c:pt idx="886">
                  <c:v>4.856543E6</c:v>
                </c:pt>
                <c:pt idx="887">
                  <c:v>5.034245E6</c:v>
                </c:pt>
                <c:pt idx="888">
                  <c:v>5.096905E6</c:v>
                </c:pt>
                <c:pt idx="889">
                  <c:v>5.075092E6</c:v>
                </c:pt>
                <c:pt idx="890">
                  <c:v>4.901526E6</c:v>
                </c:pt>
                <c:pt idx="891">
                  <c:v>4.556422E6</c:v>
                </c:pt>
                <c:pt idx="892">
                  <c:v>4.577001E6</c:v>
                </c:pt>
                <c:pt idx="893">
                  <c:v>4.839711E6</c:v>
                </c:pt>
                <c:pt idx="894">
                  <c:v>5.24524E6</c:v>
                </c:pt>
                <c:pt idx="895">
                  <c:v>5.363354E6</c:v>
                </c:pt>
                <c:pt idx="896">
                  <c:v>5.297962E6</c:v>
                </c:pt>
                <c:pt idx="897">
                  <c:v>5.336831E6</c:v>
                </c:pt>
                <c:pt idx="898">
                  <c:v>5.148184E6</c:v>
                </c:pt>
                <c:pt idx="899">
                  <c:v>4.92522E6</c:v>
                </c:pt>
                <c:pt idx="900">
                  <c:v>4.891209E6</c:v>
                </c:pt>
                <c:pt idx="901">
                  <c:v>4.922273E6</c:v>
                </c:pt>
                <c:pt idx="902">
                  <c:v>4.910422E6</c:v>
                </c:pt>
                <c:pt idx="903">
                  <c:v>5.060852E6</c:v>
                </c:pt>
                <c:pt idx="904">
                  <c:v>5.099374E6</c:v>
                </c:pt>
                <c:pt idx="905">
                  <c:v>4.9258E6</c:v>
                </c:pt>
                <c:pt idx="906">
                  <c:v>4.944692E6</c:v>
                </c:pt>
                <c:pt idx="907">
                  <c:v>5.347066E6</c:v>
                </c:pt>
                <c:pt idx="908">
                  <c:v>5.208157E6</c:v>
                </c:pt>
                <c:pt idx="909">
                  <c:v>5.151399E6</c:v>
                </c:pt>
                <c:pt idx="910">
                  <c:v>5.139839E6</c:v>
                </c:pt>
                <c:pt idx="911">
                  <c:v>5.207596E6</c:v>
                </c:pt>
                <c:pt idx="912">
                  <c:v>4.987019E6</c:v>
                </c:pt>
                <c:pt idx="913">
                  <c:v>5.058098E6</c:v>
                </c:pt>
                <c:pt idx="914">
                  <c:v>5.531352E6</c:v>
                </c:pt>
                <c:pt idx="915">
                  <c:v>5.679522E6</c:v>
                </c:pt>
                <c:pt idx="916">
                  <c:v>5.904319E6</c:v>
                </c:pt>
                <c:pt idx="917">
                  <c:v>5.877023E6</c:v>
                </c:pt>
                <c:pt idx="918">
                  <c:v>5.59583E6</c:v>
                </c:pt>
                <c:pt idx="919">
                  <c:v>5.314686E6</c:v>
                </c:pt>
                <c:pt idx="920">
                  <c:v>5.328053E6</c:v>
                </c:pt>
                <c:pt idx="921">
                  <c:v>5.744366E6</c:v>
                </c:pt>
                <c:pt idx="922">
                  <c:v>5.511049E6</c:v>
                </c:pt>
                <c:pt idx="923">
                  <c:v>5.079892E6</c:v>
                </c:pt>
                <c:pt idx="924">
                  <c:v>4.846108E6</c:v>
                </c:pt>
                <c:pt idx="925">
                  <c:v>4.816118E6</c:v>
                </c:pt>
                <c:pt idx="926">
                  <c:v>4.657933E6</c:v>
                </c:pt>
                <c:pt idx="927">
                  <c:v>4.835025E6</c:v>
                </c:pt>
                <c:pt idx="928">
                  <c:v>5.340887E6</c:v>
                </c:pt>
                <c:pt idx="929">
                  <c:v>5.890691E6</c:v>
                </c:pt>
                <c:pt idx="930">
                  <c:v>5.96259E6</c:v>
                </c:pt>
                <c:pt idx="931">
                  <c:v>5.888951E6</c:v>
                </c:pt>
                <c:pt idx="932">
                  <c:v>5.777599E6</c:v>
                </c:pt>
                <c:pt idx="933">
                  <c:v>5.26615E6</c:v>
                </c:pt>
                <c:pt idx="934">
                  <c:v>5.149529E6</c:v>
                </c:pt>
                <c:pt idx="935">
                  <c:v>5.657122E6</c:v>
                </c:pt>
                <c:pt idx="936">
                  <c:v>5.801108E6</c:v>
                </c:pt>
                <c:pt idx="937">
                  <c:v>5.793689E6</c:v>
                </c:pt>
                <c:pt idx="938">
                  <c:v>5.973651E6</c:v>
                </c:pt>
                <c:pt idx="939">
                  <c:v>6.053841E6</c:v>
                </c:pt>
                <c:pt idx="940">
                  <c:v>5.798366E6</c:v>
                </c:pt>
                <c:pt idx="941">
                  <c:v>5.637543E6</c:v>
                </c:pt>
                <c:pt idx="942">
                  <c:v>5.911402E6</c:v>
                </c:pt>
                <c:pt idx="943">
                  <c:v>5.855665E6</c:v>
                </c:pt>
                <c:pt idx="944">
                  <c:v>5.875691E6</c:v>
                </c:pt>
                <c:pt idx="945">
                  <c:v>5.899016E6</c:v>
                </c:pt>
                <c:pt idx="946">
                  <c:v>5.892719E6</c:v>
                </c:pt>
                <c:pt idx="947">
                  <c:v>5.847853E6</c:v>
                </c:pt>
                <c:pt idx="948">
                  <c:v>5.65592E6</c:v>
                </c:pt>
                <c:pt idx="949">
                  <c:v>5.695912E6</c:v>
                </c:pt>
                <c:pt idx="950">
                  <c:v>5.68816E6</c:v>
                </c:pt>
                <c:pt idx="951">
                  <c:v>5.7816E6</c:v>
                </c:pt>
                <c:pt idx="952">
                  <c:v>5.839561E6</c:v>
                </c:pt>
                <c:pt idx="953">
                  <c:v>5.644217E6</c:v>
                </c:pt>
                <c:pt idx="954">
                  <c:v>5.266441E6</c:v>
                </c:pt>
                <c:pt idx="955">
                  <c:v>5.200035E6</c:v>
                </c:pt>
                <c:pt idx="956">
                  <c:v>5.776859E6</c:v>
                </c:pt>
                <c:pt idx="957">
                  <c:v>5.942169E6</c:v>
                </c:pt>
                <c:pt idx="958">
                  <c:v>6.054102E6</c:v>
                </c:pt>
                <c:pt idx="959">
                  <c:v>6.02734E6</c:v>
                </c:pt>
                <c:pt idx="960">
                  <c:v>5.865368E6</c:v>
                </c:pt>
                <c:pt idx="961">
                  <c:v>5.273148E6</c:v>
                </c:pt>
                <c:pt idx="962">
                  <c:v>5.328112E6</c:v>
                </c:pt>
                <c:pt idx="963">
                  <c:v>6.034529E6</c:v>
                </c:pt>
                <c:pt idx="964">
                  <c:v>6.105365E6</c:v>
                </c:pt>
                <c:pt idx="965">
                  <c:v>6.03835E6</c:v>
                </c:pt>
                <c:pt idx="966">
                  <c:v>5.805854E6</c:v>
                </c:pt>
                <c:pt idx="967">
                  <c:v>5.628839E6</c:v>
                </c:pt>
                <c:pt idx="968">
                  <c:v>5.217883E6</c:v>
                </c:pt>
                <c:pt idx="969">
                  <c:v>5.224512E6</c:v>
                </c:pt>
                <c:pt idx="970">
                  <c:v>5.883027E6</c:v>
                </c:pt>
                <c:pt idx="971">
                  <c:v>5.990683E6</c:v>
                </c:pt>
                <c:pt idx="972">
                  <c:v>5.715576E6</c:v>
                </c:pt>
                <c:pt idx="973">
                  <c:v>5.723531E6</c:v>
                </c:pt>
                <c:pt idx="974">
                  <c:v>5.726506E6</c:v>
                </c:pt>
                <c:pt idx="975">
                  <c:v>5.393168E6</c:v>
                </c:pt>
                <c:pt idx="976">
                  <c:v>5.360949E6</c:v>
                </c:pt>
                <c:pt idx="977">
                  <c:v>5.593928E6</c:v>
                </c:pt>
                <c:pt idx="978">
                  <c:v>5.42484E6</c:v>
                </c:pt>
                <c:pt idx="979">
                  <c:v>5.369916E6</c:v>
                </c:pt>
                <c:pt idx="980">
                  <c:v>5.336586E6</c:v>
                </c:pt>
                <c:pt idx="981">
                  <c:v>5.088904E6</c:v>
                </c:pt>
                <c:pt idx="982">
                  <c:v>4.714228E6</c:v>
                </c:pt>
                <c:pt idx="983">
                  <c:v>4.942476E6</c:v>
                </c:pt>
                <c:pt idx="984">
                  <c:v>5.641062E6</c:v>
                </c:pt>
                <c:pt idx="985">
                  <c:v>5.823824E6</c:v>
                </c:pt>
                <c:pt idx="986">
                  <c:v>5.817523E6</c:v>
                </c:pt>
                <c:pt idx="987">
                  <c:v>5.828806E6</c:v>
                </c:pt>
                <c:pt idx="988">
                  <c:v>5.469372E6</c:v>
                </c:pt>
                <c:pt idx="989">
                  <c:v>4.470496E6</c:v>
                </c:pt>
                <c:pt idx="990">
                  <c:v>4.002098E6</c:v>
                </c:pt>
                <c:pt idx="991">
                  <c:v>4.269928E6</c:v>
                </c:pt>
                <c:pt idx="992">
                  <c:v>5.072737E6</c:v>
                </c:pt>
                <c:pt idx="993">
                  <c:v>5.173383E6</c:v>
                </c:pt>
                <c:pt idx="994">
                  <c:v>4.924609E6</c:v>
                </c:pt>
                <c:pt idx="995">
                  <c:v>4.894845E6</c:v>
                </c:pt>
                <c:pt idx="996">
                  <c:v>4.445739E6</c:v>
                </c:pt>
                <c:pt idx="997">
                  <c:v>4.338767E6</c:v>
                </c:pt>
                <c:pt idx="998">
                  <c:v>4.788108E6</c:v>
                </c:pt>
                <c:pt idx="999">
                  <c:v>4.80934E6</c:v>
                </c:pt>
                <c:pt idx="1000">
                  <c:v>4.774618E6</c:v>
                </c:pt>
                <c:pt idx="1001">
                  <c:v>4.779807E6</c:v>
                </c:pt>
                <c:pt idx="1002">
                  <c:v>4.693765E6</c:v>
                </c:pt>
                <c:pt idx="1003">
                  <c:v>4.270969E6</c:v>
                </c:pt>
                <c:pt idx="1004">
                  <c:v>4.246727E6</c:v>
                </c:pt>
                <c:pt idx="1005">
                  <c:v>4.801074E6</c:v>
                </c:pt>
                <c:pt idx="1006">
                  <c:v>4.829706E6</c:v>
                </c:pt>
                <c:pt idx="1007">
                  <c:v>4.935783E6</c:v>
                </c:pt>
                <c:pt idx="1008">
                  <c:v>4.98083E6</c:v>
                </c:pt>
                <c:pt idx="1009">
                  <c:v>4.974649E6</c:v>
                </c:pt>
                <c:pt idx="1010">
                  <c:v>4.448696E6</c:v>
                </c:pt>
                <c:pt idx="1011">
                  <c:v>3.87462E6</c:v>
                </c:pt>
                <c:pt idx="1012">
                  <c:v>4.348413E6</c:v>
                </c:pt>
                <c:pt idx="1013">
                  <c:v>4.47968E6</c:v>
                </c:pt>
                <c:pt idx="1014">
                  <c:v>4.485338E6</c:v>
                </c:pt>
                <c:pt idx="1015">
                  <c:v>4.51546E6</c:v>
                </c:pt>
                <c:pt idx="1016">
                  <c:v>4.353508E6</c:v>
                </c:pt>
                <c:pt idx="1017">
                  <c:v>3.820151E6</c:v>
                </c:pt>
                <c:pt idx="1018">
                  <c:v>3.620451E6</c:v>
                </c:pt>
                <c:pt idx="1019">
                  <c:v>4.104721E6</c:v>
                </c:pt>
                <c:pt idx="1020">
                  <c:v>4.241455E6</c:v>
                </c:pt>
                <c:pt idx="1021">
                  <c:v>4.245006E6</c:v>
                </c:pt>
                <c:pt idx="1022">
                  <c:v>4.222542E6</c:v>
                </c:pt>
                <c:pt idx="1023">
                  <c:v>4.202564E6</c:v>
                </c:pt>
                <c:pt idx="1024">
                  <c:v>3.893374E6</c:v>
                </c:pt>
                <c:pt idx="1025">
                  <c:v>3.799758E6</c:v>
                </c:pt>
                <c:pt idx="1026">
                  <c:v>4.364034E6</c:v>
                </c:pt>
                <c:pt idx="1027">
                  <c:v>4.471168E6</c:v>
                </c:pt>
                <c:pt idx="1028">
                  <c:v>4.409141E6</c:v>
                </c:pt>
                <c:pt idx="1029">
                  <c:v>4.433931E6</c:v>
                </c:pt>
                <c:pt idx="1030">
                  <c:v>4.287155E6</c:v>
                </c:pt>
                <c:pt idx="1031">
                  <c:v>3.968712E6</c:v>
                </c:pt>
                <c:pt idx="1032">
                  <c:v>3.891588E6</c:v>
                </c:pt>
                <c:pt idx="1033">
                  <c:v>4.478039E6</c:v>
                </c:pt>
                <c:pt idx="1034">
                  <c:v>4.545342E6</c:v>
                </c:pt>
                <c:pt idx="1035">
                  <c:v>4.471022E6</c:v>
                </c:pt>
                <c:pt idx="1036">
                  <c:v>4.487431E6</c:v>
                </c:pt>
                <c:pt idx="1037">
                  <c:v>4.407962E6</c:v>
                </c:pt>
                <c:pt idx="1038">
                  <c:v>4.054876E6</c:v>
                </c:pt>
                <c:pt idx="1039">
                  <c:v>3.837691E6</c:v>
                </c:pt>
                <c:pt idx="1040">
                  <c:v>4.390685E6</c:v>
                </c:pt>
                <c:pt idx="1041">
                  <c:v>4.529435E6</c:v>
                </c:pt>
                <c:pt idx="1042">
                  <c:v>4.498313E6</c:v>
                </c:pt>
                <c:pt idx="1043">
                  <c:v>4.376524E6</c:v>
                </c:pt>
                <c:pt idx="1044">
                  <c:v>4.27176E6</c:v>
                </c:pt>
                <c:pt idx="1045">
                  <c:v>4.072567E6</c:v>
                </c:pt>
                <c:pt idx="1046">
                  <c:v>3.996684E6</c:v>
                </c:pt>
                <c:pt idx="1047">
                  <c:v>4.491966E6</c:v>
                </c:pt>
                <c:pt idx="1048">
                  <c:v>4.539149E6</c:v>
                </c:pt>
                <c:pt idx="1049">
                  <c:v>4.528163E6</c:v>
                </c:pt>
                <c:pt idx="1050">
                  <c:v>4.481866E6</c:v>
                </c:pt>
                <c:pt idx="1051">
                  <c:v>4.599886E6</c:v>
                </c:pt>
                <c:pt idx="1052">
                  <c:v>4.323179E6</c:v>
                </c:pt>
                <c:pt idx="1053">
                  <c:v>4.200491E6</c:v>
                </c:pt>
                <c:pt idx="1054">
                  <c:v>4.62746E6</c:v>
                </c:pt>
                <c:pt idx="1055">
                  <c:v>4.532884E6</c:v>
                </c:pt>
                <c:pt idx="1056">
                  <c:v>4.584073E6</c:v>
                </c:pt>
                <c:pt idx="1057">
                  <c:v>4.624743E6</c:v>
                </c:pt>
                <c:pt idx="1058">
                  <c:v>4.667725E6</c:v>
                </c:pt>
                <c:pt idx="1059">
                  <c:v>4.122694E6</c:v>
                </c:pt>
                <c:pt idx="1060">
                  <c:v>4.164191E6</c:v>
                </c:pt>
                <c:pt idx="1061">
                  <c:v>4.564853E6</c:v>
                </c:pt>
                <c:pt idx="1062">
                  <c:v>4.678372E6</c:v>
                </c:pt>
                <c:pt idx="1063">
                  <c:v>4.598701E6</c:v>
                </c:pt>
                <c:pt idx="1064">
                  <c:v>4.736374E6</c:v>
                </c:pt>
                <c:pt idx="1065">
                  <c:v>4.683768E6</c:v>
                </c:pt>
                <c:pt idx="1066">
                  <c:v>4.348485E6</c:v>
                </c:pt>
                <c:pt idx="1067">
                  <c:v>4.10801E6</c:v>
                </c:pt>
                <c:pt idx="1068">
                  <c:v>4.482934E6</c:v>
                </c:pt>
                <c:pt idx="1069">
                  <c:v>4.669344E6</c:v>
                </c:pt>
                <c:pt idx="1070">
                  <c:v>4.80932E6</c:v>
                </c:pt>
                <c:pt idx="1071">
                  <c:v>4.271494E6</c:v>
                </c:pt>
                <c:pt idx="1072">
                  <c:v>4.248748E6</c:v>
                </c:pt>
                <c:pt idx="1073">
                  <c:v>4.473898E6</c:v>
                </c:pt>
                <c:pt idx="1074">
                  <c:v>4.421683E6</c:v>
                </c:pt>
                <c:pt idx="1075">
                  <c:v>4.798758E6</c:v>
                </c:pt>
                <c:pt idx="1076">
                  <c:v>4.821424E6</c:v>
                </c:pt>
                <c:pt idx="1077">
                  <c:v>5.022029E6</c:v>
                </c:pt>
                <c:pt idx="1078">
                  <c:v>5.120848E6</c:v>
                </c:pt>
                <c:pt idx="1079">
                  <c:v>5.101323E6</c:v>
                </c:pt>
                <c:pt idx="1080">
                  <c:v>4.815393E6</c:v>
                </c:pt>
                <c:pt idx="1081">
                  <c:v>4.888313E6</c:v>
                </c:pt>
                <c:pt idx="1082">
                  <c:v>5.340503E6</c:v>
                </c:pt>
                <c:pt idx="1083">
                  <c:v>5.498997E6</c:v>
                </c:pt>
                <c:pt idx="1084">
                  <c:v>5.529918E6</c:v>
                </c:pt>
                <c:pt idx="1085">
                  <c:v>5.490994E6</c:v>
                </c:pt>
                <c:pt idx="1086">
                  <c:v>5.297883E6</c:v>
                </c:pt>
                <c:pt idx="1087">
                  <c:v>4.86414E6</c:v>
                </c:pt>
                <c:pt idx="1088">
                  <c:v>4.858672E6</c:v>
                </c:pt>
                <c:pt idx="1089">
                  <c:v>5.408229E6</c:v>
                </c:pt>
                <c:pt idx="1090">
                  <c:v>5.634815E6</c:v>
                </c:pt>
                <c:pt idx="1091">
                  <c:v>5.594222E6</c:v>
                </c:pt>
                <c:pt idx="1092">
                  <c:v>5.475601E6</c:v>
                </c:pt>
                <c:pt idx="1093">
                  <c:v>5.282906E6</c:v>
                </c:pt>
                <c:pt idx="1094">
                  <c:v>5.104567E6</c:v>
                </c:pt>
                <c:pt idx="1095">
                  <c:v>5.136337E6</c:v>
                </c:pt>
                <c:pt idx="1096">
                  <c:v>5.439911E6</c:v>
                </c:pt>
                <c:pt idx="1097">
                  <c:v>5.520504E6</c:v>
                </c:pt>
                <c:pt idx="1098">
                  <c:v>5.386185E6</c:v>
                </c:pt>
                <c:pt idx="1099">
                  <c:v>5.444175E6</c:v>
                </c:pt>
                <c:pt idx="1100">
                  <c:v>5.231984E6</c:v>
                </c:pt>
                <c:pt idx="1101">
                  <c:v>5.099437E6</c:v>
                </c:pt>
                <c:pt idx="1102">
                  <c:v>5.23515E6</c:v>
                </c:pt>
                <c:pt idx="1103">
                  <c:v>5.439894E6</c:v>
                </c:pt>
                <c:pt idx="1104">
                  <c:v>5.352439E6</c:v>
                </c:pt>
                <c:pt idx="1105">
                  <c:v>5.123638E6</c:v>
                </c:pt>
                <c:pt idx="1106">
                  <c:v>4.912017E6</c:v>
                </c:pt>
                <c:pt idx="1107">
                  <c:v>4.47554E6</c:v>
                </c:pt>
                <c:pt idx="1108">
                  <c:v>4.258642E6</c:v>
                </c:pt>
                <c:pt idx="1109">
                  <c:v>4.545586E6</c:v>
                </c:pt>
                <c:pt idx="1110">
                  <c:v>5.199919E6</c:v>
                </c:pt>
                <c:pt idx="1111">
                  <c:v>5.300681E6</c:v>
                </c:pt>
                <c:pt idx="1112">
                  <c:v>5.304333E6</c:v>
                </c:pt>
                <c:pt idx="1113">
                  <c:v>5.283697E6</c:v>
                </c:pt>
                <c:pt idx="1114">
                  <c:v>5.299727E6</c:v>
                </c:pt>
                <c:pt idx="1115">
                  <c:v>5.203841E6</c:v>
                </c:pt>
                <c:pt idx="1116">
                  <c:v>5.459816E6</c:v>
                </c:pt>
                <c:pt idx="1117">
                  <c:v>5.664735E6</c:v>
                </c:pt>
                <c:pt idx="1118">
                  <c:v>5.694353E6</c:v>
                </c:pt>
                <c:pt idx="1119">
                  <c:v>5.793069E6</c:v>
                </c:pt>
                <c:pt idx="1120">
                  <c:v>5.798208E6</c:v>
                </c:pt>
                <c:pt idx="1121">
                  <c:v>5.640953E6</c:v>
                </c:pt>
                <c:pt idx="1122">
                  <c:v>5.084358E6</c:v>
                </c:pt>
                <c:pt idx="1123">
                  <c:v>4.949443E6</c:v>
                </c:pt>
                <c:pt idx="1124">
                  <c:v>5.369823E6</c:v>
                </c:pt>
                <c:pt idx="1125">
                  <c:v>5.364452E6</c:v>
                </c:pt>
                <c:pt idx="1126">
                  <c:v>5.339607E6</c:v>
                </c:pt>
                <c:pt idx="1127">
                  <c:v>5.447092E6</c:v>
                </c:pt>
                <c:pt idx="1128">
                  <c:v>5.551308E6</c:v>
                </c:pt>
                <c:pt idx="1129">
                  <c:v>5.356449E6</c:v>
                </c:pt>
                <c:pt idx="1130">
                  <c:v>5.21257E6</c:v>
                </c:pt>
                <c:pt idx="1131">
                  <c:v>5.560865E6</c:v>
                </c:pt>
                <c:pt idx="1132">
                  <c:v>5.455695E6</c:v>
                </c:pt>
                <c:pt idx="1133">
                  <c:v>5.48579E6</c:v>
                </c:pt>
                <c:pt idx="1134">
                  <c:v>5.325821E6</c:v>
                </c:pt>
                <c:pt idx="1135">
                  <c:v>5.280192E6</c:v>
                </c:pt>
                <c:pt idx="1136">
                  <c:v>4.792639E6</c:v>
                </c:pt>
                <c:pt idx="1137">
                  <c:v>4.633781E6</c:v>
                </c:pt>
                <c:pt idx="1138">
                  <c:v>5.177106E6</c:v>
                </c:pt>
                <c:pt idx="1139">
                  <c:v>5.429997E6</c:v>
                </c:pt>
                <c:pt idx="1140">
                  <c:v>5.414797E6</c:v>
                </c:pt>
                <c:pt idx="1141">
                  <c:v>5.613683E6</c:v>
                </c:pt>
                <c:pt idx="1142">
                  <c:v>5.6062E6</c:v>
                </c:pt>
                <c:pt idx="1143">
                  <c:v>4.956262E6</c:v>
                </c:pt>
                <c:pt idx="1144">
                  <c:v>4.590139E6</c:v>
                </c:pt>
                <c:pt idx="1145">
                  <c:v>4.990739E6</c:v>
                </c:pt>
                <c:pt idx="1146">
                  <c:v>5.265431E6</c:v>
                </c:pt>
                <c:pt idx="1147">
                  <c:v>5.682151E6</c:v>
                </c:pt>
                <c:pt idx="1148">
                  <c:v>5.631644E6</c:v>
                </c:pt>
                <c:pt idx="1149">
                  <c:v>5.51708E6</c:v>
                </c:pt>
                <c:pt idx="1150">
                  <c:v>4.847508E6</c:v>
                </c:pt>
                <c:pt idx="1151">
                  <c:v>4.297249E6</c:v>
                </c:pt>
                <c:pt idx="1152">
                  <c:v>4.523394E6</c:v>
                </c:pt>
                <c:pt idx="1153">
                  <c:v>4.713608E6</c:v>
                </c:pt>
                <c:pt idx="1154">
                  <c:v>4.591153E6</c:v>
                </c:pt>
                <c:pt idx="1155">
                  <c:v>4.286841E6</c:v>
                </c:pt>
                <c:pt idx="1156">
                  <c:v>4.094777E6</c:v>
                </c:pt>
                <c:pt idx="1157">
                  <c:v>3.973459E6</c:v>
                </c:pt>
                <c:pt idx="1158">
                  <c:v>4.05181E6</c:v>
                </c:pt>
                <c:pt idx="1159">
                  <c:v>4.504811E6</c:v>
                </c:pt>
                <c:pt idx="1160">
                  <c:v>4.850565E6</c:v>
                </c:pt>
                <c:pt idx="1161">
                  <c:v>4.885527E6</c:v>
                </c:pt>
                <c:pt idx="1162">
                  <c:v>4.826426E6</c:v>
                </c:pt>
                <c:pt idx="1163">
                  <c:v>4.695098E6</c:v>
                </c:pt>
                <c:pt idx="1164">
                  <c:v>4.514238E6</c:v>
                </c:pt>
                <c:pt idx="1165">
                  <c:v>4.062203E6</c:v>
                </c:pt>
                <c:pt idx="1166">
                  <c:v>4.414531E6</c:v>
                </c:pt>
                <c:pt idx="1167">
                  <c:v>4.585282E6</c:v>
                </c:pt>
                <c:pt idx="1168">
                  <c:v>4.649245E6</c:v>
                </c:pt>
                <c:pt idx="1169">
                  <c:v>4.7028E6</c:v>
                </c:pt>
                <c:pt idx="1170">
                  <c:v>4.527978E6</c:v>
                </c:pt>
                <c:pt idx="1171">
                  <c:v>4.051911E6</c:v>
                </c:pt>
                <c:pt idx="1172">
                  <c:v>4.121563E6</c:v>
                </c:pt>
                <c:pt idx="1173">
                  <c:v>4.692447E6</c:v>
                </c:pt>
                <c:pt idx="1174">
                  <c:v>4.681291E6</c:v>
                </c:pt>
                <c:pt idx="1175">
                  <c:v>4.564554E6</c:v>
                </c:pt>
                <c:pt idx="1176">
                  <c:v>4.359706E6</c:v>
                </c:pt>
                <c:pt idx="1177">
                  <c:v>4.132459E6</c:v>
                </c:pt>
                <c:pt idx="1178">
                  <c:v>3.779647E6</c:v>
                </c:pt>
                <c:pt idx="1179">
                  <c:v>3.745291E6</c:v>
                </c:pt>
                <c:pt idx="1180">
                  <c:v>4.269876E6</c:v>
                </c:pt>
                <c:pt idx="1181">
                  <c:v>4.393472E6</c:v>
                </c:pt>
                <c:pt idx="1182">
                  <c:v>4.306059E6</c:v>
                </c:pt>
                <c:pt idx="1183">
                  <c:v>4.119586E6</c:v>
                </c:pt>
                <c:pt idx="1184">
                  <c:v>4.113982E6</c:v>
                </c:pt>
                <c:pt idx="1185">
                  <c:v>3.868918E6</c:v>
                </c:pt>
                <c:pt idx="1186">
                  <c:v>3.82106E6</c:v>
                </c:pt>
                <c:pt idx="1187">
                  <c:v>4.351814E6</c:v>
                </c:pt>
                <c:pt idx="1188">
                  <c:v>4.243748E6</c:v>
                </c:pt>
                <c:pt idx="1189">
                  <c:v>4.639283E6</c:v>
                </c:pt>
                <c:pt idx="1190">
                  <c:v>4.55056E6</c:v>
                </c:pt>
                <c:pt idx="1191">
                  <c:v>4.630705E6</c:v>
                </c:pt>
                <c:pt idx="1192">
                  <c:v>4.361315E6</c:v>
                </c:pt>
                <c:pt idx="1193">
                  <c:v>4.178518E6</c:v>
                </c:pt>
                <c:pt idx="1194">
                  <c:v>4.605975E6</c:v>
                </c:pt>
                <c:pt idx="1195">
                  <c:v>4.649921E6</c:v>
                </c:pt>
                <c:pt idx="1196">
                  <c:v>4.690656E6</c:v>
                </c:pt>
                <c:pt idx="1197">
                  <c:v>4.70257E6</c:v>
                </c:pt>
                <c:pt idx="1198">
                  <c:v>4.541018E6</c:v>
                </c:pt>
                <c:pt idx="1199">
                  <c:v>4.01863E6</c:v>
                </c:pt>
                <c:pt idx="1200">
                  <c:v>3.848201E6</c:v>
                </c:pt>
                <c:pt idx="1201">
                  <c:v>4.270754E6</c:v>
                </c:pt>
                <c:pt idx="1202">
                  <c:v>4.379264E6</c:v>
                </c:pt>
                <c:pt idx="1203">
                  <c:v>4.514536E6</c:v>
                </c:pt>
                <c:pt idx="1204">
                  <c:v>4.455147E6</c:v>
                </c:pt>
                <c:pt idx="1205">
                  <c:v>4.46354E6</c:v>
                </c:pt>
                <c:pt idx="1206">
                  <c:v>4.170459E6</c:v>
                </c:pt>
                <c:pt idx="1207">
                  <c:v>3.882804E6</c:v>
                </c:pt>
                <c:pt idx="1208">
                  <c:v>4.153413E6</c:v>
                </c:pt>
                <c:pt idx="1209">
                  <c:v>4.174724E6</c:v>
                </c:pt>
                <c:pt idx="1210">
                  <c:v>4.231797E6</c:v>
                </c:pt>
                <c:pt idx="1211">
                  <c:v>4.321749E6</c:v>
                </c:pt>
                <c:pt idx="1212">
                  <c:v>4.1616E6</c:v>
                </c:pt>
                <c:pt idx="1213">
                  <c:v>3.875006E6</c:v>
                </c:pt>
                <c:pt idx="1214">
                  <c:v>3.670272E6</c:v>
                </c:pt>
                <c:pt idx="1215">
                  <c:v>4.326594E6</c:v>
                </c:pt>
                <c:pt idx="1216">
                  <c:v>4.481817E6</c:v>
                </c:pt>
                <c:pt idx="1217">
                  <c:v>4.343508E6</c:v>
                </c:pt>
                <c:pt idx="1218">
                  <c:v>4.346043E6</c:v>
                </c:pt>
                <c:pt idx="1219">
                  <c:v>4.251931E6</c:v>
                </c:pt>
                <c:pt idx="1220">
                  <c:v>4.108321E6</c:v>
                </c:pt>
                <c:pt idx="1221">
                  <c:v>3.969383E6</c:v>
                </c:pt>
                <c:pt idx="1222">
                  <c:v>4.501423E6</c:v>
                </c:pt>
                <c:pt idx="1223">
                  <c:v>4.582741E6</c:v>
                </c:pt>
                <c:pt idx="1224">
                  <c:v>4.639112E6</c:v>
                </c:pt>
                <c:pt idx="1225">
                  <c:v>4.543143E6</c:v>
                </c:pt>
                <c:pt idx="1226">
                  <c:v>4.271335E6</c:v>
                </c:pt>
                <c:pt idx="1227">
                  <c:v>3.947929E6</c:v>
                </c:pt>
                <c:pt idx="1228">
                  <c:v>3.925014E6</c:v>
                </c:pt>
                <c:pt idx="1229">
                  <c:v>4.453463E6</c:v>
                </c:pt>
                <c:pt idx="1230">
                  <c:v>4.523758E6</c:v>
                </c:pt>
                <c:pt idx="1231">
                  <c:v>4.446823E6</c:v>
                </c:pt>
                <c:pt idx="1232">
                  <c:v>4.463814E6</c:v>
                </c:pt>
                <c:pt idx="1233">
                  <c:v>4.576521E6</c:v>
                </c:pt>
                <c:pt idx="1234">
                  <c:v>4.233839E6</c:v>
                </c:pt>
                <c:pt idx="1235">
                  <c:v>4.068887E6</c:v>
                </c:pt>
                <c:pt idx="1236">
                  <c:v>4.653625E6</c:v>
                </c:pt>
                <c:pt idx="1237">
                  <c:v>4.712954E6</c:v>
                </c:pt>
                <c:pt idx="1238">
                  <c:v>4.636627E6</c:v>
                </c:pt>
                <c:pt idx="1239">
                  <c:v>4.555649E6</c:v>
                </c:pt>
                <c:pt idx="1240">
                  <c:v>4.336291E6</c:v>
                </c:pt>
                <c:pt idx="1241">
                  <c:v>3.863686E6</c:v>
                </c:pt>
                <c:pt idx="1242">
                  <c:v>3.72987E6</c:v>
                </c:pt>
                <c:pt idx="1243">
                  <c:v>4.385031E6</c:v>
                </c:pt>
                <c:pt idx="1244">
                  <c:v>4.453205E6</c:v>
                </c:pt>
                <c:pt idx="1245">
                  <c:v>4.56515E6</c:v>
                </c:pt>
                <c:pt idx="1246">
                  <c:v>4.55852E6</c:v>
                </c:pt>
                <c:pt idx="1247">
                  <c:v>4.459703E6</c:v>
                </c:pt>
                <c:pt idx="1248">
                  <c:v>4.141051E6</c:v>
                </c:pt>
                <c:pt idx="1249">
                  <c:v>4.227736E6</c:v>
                </c:pt>
                <c:pt idx="1250">
                  <c:v>4.783497E6</c:v>
                </c:pt>
                <c:pt idx="1251">
                  <c:v>4.884285E6</c:v>
                </c:pt>
                <c:pt idx="1252">
                  <c:v>4.911055E6</c:v>
                </c:pt>
                <c:pt idx="1253">
                  <c:v>4.882231E6</c:v>
                </c:pt>
                <c:pt idx="1254">
                  <c:v>4.914672E6</c:v>
                </c:pt>
                <c:pt idx="1255">
                  <c:v>4.588652E6</c:v>
                </c:pt>
                <c:pt idx="1256">
                  <c:v>4.724168E6</c:v>
                </c:pt>
                <c:pt idx="1257">
                  <c:v>5.133239E6</c:v>
                </c:pt>
                <c:pt idx="1258">
                  <c:v>5.647333E6</c:v>
                </c:pt>
                <c:pt idx="1259">
                  <c:v>5.672964E6</c:v>
                </c:pt>
                <c:pt idx="1260">
                  <c:v>5.215479E6</c:v>
                </c:pt>
                <c:pt idx="1261">
                  <c:v>5.046837E6</c:v>
                </c:pt>
                <c:pt idx="1262">
                  <c:v>4.851477E6</c:v>
                </c:pt>
                <c:pt idx="1263">
                  <c:v>4.756055E6</c:v>
                </c:pt>
                <c:pt idx="1264">
                  <c:v>5.18631E6</c:v>
                </c:pt>
                <c:pt idx="1265">
                  <c:v>5.485765E6</c:v>
                </c:pt>
                <c:pt idx="1266">
                  <c:v>5.758857E6</c:v>
                </c:pt>
                <c:pt idx="1267">
                  <c:v>5.82698E6</c:v>
                </c:pt>
                <c:pt idx="1268">
                  <c:v>5.499372E6</c:v>
                </c:pt>
                <c:pt idx="1269">
                  <c:v>4.935039E6</c:v>
                </c:pt>
                <c:pt idx="1270">
                  <c:v>4.425769E6</c:v>
                </c:pt>
                <c:pt idx="1271">
                  <c:v>5.052468E6</c:v>
                </c:pt>
                <c:pt idx="1272">
                  <c:v>5.10063E6</c:v>
                </c:pt>
                <c:pt idx="1273">
                  <c:v>5.210246E6</c:v>
                </c:pt>
                <c:pt idx="1274">
                  <c:v>5.326342E6</c:v>
                </c:pt>
                <c:pt idx="1275">
                  <c:v>5.3968E6</c:v>
                </c:pt>
                <c:pt idx="1276">
                  <c:v>5.056067E6</c:v>
                </c:pt>
                <c:pt idx="1277">
                  <c:v>4.87611E6</c:v>
                </c:pt>
                <c:pt idx="1278">
                  <c:v>5.493065E6</c:v>
                </c:pt>
                <c:pt idx="1279">
                  <c:v>5.651763E6</c:v>
                </c:pt>
                <c:pt idx="1280">
                  <c:v>5.559565E6</c:v>
                </c:pt>
                <c:pt idx="1281">
                  <c:v>5.513128E6</c:v>
                </c:pt>
                <c:pt idx="1282">
                  <c:v>5.252422E6</c:v>
                </c:pt>
                <c:pt idx="1283">
                  <c:v>4.818178E6</c:v>
                </c:pt>
                <c:pt idx="1284">
                  <c:v>4.804642E6</c:v>
                </c:pt>
                <c:pt idx="1285">
                  <c:v>5.505406E6</c:v>
                </c:pt>
                <c:pt idx="1286">
                  <c:v>5.700434E6</c:v>
                </c:pt>
                <c:pt idx="1287">
                  <c:v>5.451555E6</c:v>
                </c:pt>
                <c:pt idx="1288">
                  <c:v>5.348745E6</c:v>
                </c:pt>
                <c:pt idx="1289">
                  <c:v>5.373007E6</c:v>
                </c:pt>
                <c:pt idx="1290">
                  <c:v>5.069196E6</c:v>
                </c:pt>
                <c:pt idx="1291">
                  <c:v>5.019217E6</c:v>
                </c:pt>
                <c:pt idx="1292">
                  <c:v>5.106177E6</c:v>
                </c:pt>
                <c:pt idx="1293">
                  <c:v>5.565467E6</c:v>
                </c:pt>
                <c:pt idx="1294">
                  <c:v>5.832043E6</c:v>
                </c:pt>
                <c:pt idx="1295">
                  <c:v>5.882617E6</c:v>
                </c:pt>
                <c:pt idx="1296">
                  <c:v>5.679934E6</c:v>
                </c:pt>
                <c:pt idx="1297">
                  <c:v>5.344142E6</c:v>
                </c:pt>
                <c:pt idx="1298">
                  <c:v>5.188472E6</c:v>
                </c:pt>
                <c:pt idx="1299">
                  <c:v>5.89755E6</c:v>
                </c:pt>
                <c:pt idx="1300">
                  <c:v>6.117413E6</c:v>
                </c:pt>
                <c:pt idx="1301">
                  <c:v>5.826293E6</c:v>
                </c:pt>
                <c:pt idx="1302">
                  <c:v>5.497171E6</c:v>
                </c:pt>
                <c:pt idx="1303">
                  <c:v>5.590177E6</c:v>
                </c:pt>
                <c:pt idx="1304">
                  <c:v>5.253765E6</c:v>
                </c:pt>
                <c:pt idx="1305">
                  <c:v>5.393114E6</c:v>
                </c:pt>
                <c:pt idx="1306">
                  <c:v>5.981574E6</c:v>
                </c:pt>
                <c:pt idx="1307">
                  <c:v>5.994165E6</c:v>
                </c:pt>
                <c:pt idx="1308">
                  <c:v>6.02285E6</c:v>
                </c:pt>
                <c:pt idx="1309">
                  <c:v>6.296061E6</c:v>
                </c:pt>
                <c:pt idx="1310">
                  <c:v>6.400279E6</c:v>
                </c:pt>
                <c:pt idx="1311">
                  <c:v>5.931949E6</c:v>
                </c:pt>
                <c:pt idx="1312">
                  <c:v>5.683289E6</c:v>
                </c:pt>
                <c:pt idx="1313">
                  <c:v>5.84772E6</c:v>
                </c:pt>
                <c:pt idx="1314">
                  <c:v>5.825307E6</c:v>
                </c:pt>
                <c:pt idx="1315">
                  <c:v>5.739454E6</c:v>
                </c:pt>
                <c:pt idx="1316">
                  <c:v>5.838782E6</c:v>
                </c:pt>
                <c:pt idx="1317">
                  <c:v>5.840364E6</c:v>
                </c:pt>
                <c:pt idx="1318">
                  <c:v>5.493613E6</c:v>
                </c:pt>
                <c:pt idx="1319">
                  <c:v>5.400921E6</c:v>
                </c:pt>
                <c:pt idx="1320">
                  <c:v>6.038284E6</c:v>
                </c:pt>
                <c:pt idx="1321">
                  <c:v>6.038192E6</c:v>
                </c:pt>
                <c:pt idx="1322">
                  <c:v>5.990844E6</c:v>
                </c:pt>
                <c:pt idx="1323">
                  <c:v>5.854113E6</c:v>
                </c:pt>
                <c:pt idx="1324">
                  <c:v>5.784322E6</c:v>
                </c:pt>
                <c:pt idx="1325">
                  <c:v>5.502152E6</c:v>
                </c:pt>
                <c:pt idx="1326">
                  <c:v>5.443532E6</c:v>
                </c:pt>
                <c:pt idx="1327">
                  <c:v>5.860337E6</c:v>
                </c:pt>
                <c:pt idx="1328">
                  <c:v>5.715241E6</c:v>
                </c:pt>
                <c:pt idx="1329">
                  <c:v>5.574164E6</c:v>
                </c:pt>
                <c:pt idx="1330">
                  <c:v>5.481115E6</c:v>
                </c:pt>
                <c:pt idx="1331">
                  <c:v>5.459712E6</c:v>
                </c:pt>
                <c:pt idx="1332">
                  <c:v>5.140198E6</c:v>
                </c:pt>
                <c:pt idx="1333">
                  <c:v>4.959098E6</c:v>
                </c:pt>
                <c:pt idx="1334">
                  <c:v>5.522324E6</c:v>
                </c:pt>
                <c:pt idx="1335">
                  <c:v>5.519034E6</c:v>
                </c:pt>
                <c:pt idx="1336">
                  <c:v>5.655502E6</c:v>
                </c:pt>
                <c:pt idx="1337">
                  <c:v>5.825301E6</c:v>
                </c:pt>
                <c:pt idx="1338">
                  <c:v>5.784293E6</c:v>
                </c:pt>
                <c:pt idx="1339">
                  <c:v>5.48866E6</c:v>
                </c:pt>
                <c:pt idx="1340">
                  <c:v>5.377697E6</c:v>
                </c:pt>
                <c:pt idx="1341">
                  <c:v>5.607185E6</c:v>
                </c:pt>
                <c:pt idx="1342">
                  <c:v>5.571623E6</c:v>
                </c:pt>
                <c:pt idx="1343">
                  <c:v>5.705558E6</c:v>
                </c:pt>
                <c:pt idx="1344">
                  <c:v>5.78626E6</c:v>
                </c:pt>
                <c:pt idx="1345">
                  <c:v>5.712383E6</c:v>
                </c:pt>
                <c:pt idx="1346">
                  <c:v>5.40083E6</c:v>
                </c:pt>
                <c:pt idx="1347">
                  <c:v>4.85984E6</c:v>
                </c:pt>
                <c:pt idx="1348">
                  <c:v>5.380038E6</c:v>
                </c:pt>
                <c:pt idx="1349">
                  <c:v>5.386508E6</c:v>
                </c:pt>
                <c:pt idx="1350">
                  <c:v>5.569855E6</c:v>
                </c:pt>
                <c:pt idx="1351">
                  <c:v>5.531904E6</c:v>
                </c:pt>
                <c:pt idx="1352">
                  <c:v>5.600581E6</c:v>
                </c:pt>
                <c:pt idx="1353">
                  <c:v>5.171456E6</c:v>
                </c:pt>
                <c:pt idx="1354">
                  <c:v>4.738319E6</c:v>
                </c:pt>
                <c:pt idx="1355">
                  <c:v>4.546197E6</c:v>
                </c:pt>
                <c:pt idx="1356">
                  <c:v>4.653236E6</c:v>
                </c:pt>
                <c:pt idx="1357">
                  <c:v>4.756424E6</c:v>
                </c:pt>
                <c:pt idx="1358">
                  <c:v>4.782048E6</c:v>
                </c:pt>
                <c:pt idx="1359">
                  <c:v>4.851115E6</c:v>
                </c:pt>
                <c:pt idx="1360">
                  <c:v>4.559596E6</c:v>
                </c:pt>
                <c:pt idx="1361">
                  <c:v>4.480698E6</c:v>
                </c:pt>
                <c:pt idx="1362">
                  <c:v>4.975024E6</c:v>
                </c:pt>
                <c:pt idx="1363">
                  <c:v>5.221973E6</c:v>
                </c:pt>
                <c:pt idx="1364">
                  <c:v>5.158118E6</c:v>
                </c:pt>
                <c:pt idx="1365">
                  <c:v>4.848984E6</c:v>
                </c:pt>
                <c:pt idx="1366">
                  <c:v>4.432925E6</c:v>
                </c:pt>
                <c:pt idx="1367">
                  <c:v>3.980359E6</c:v>
                </c:pt>
                <c:pt idx="1368">
                  <c:v>3.988163E6</c:v>
                </c:pt>
                <c:pt idx="1369">
                  <c:v>4.626006E6</c:v>
                </c:pt>
                <c:pt idx="1370">
                  <c:v>4.722535E6</c:v>
                </c:pt>
                <c:pt idx="1371">
                  <c:v>4.879049E6</c:v>
                </c:pt>
                <c:pt idx="1372">
                  <c:v>4.997864E6</c:v>
                </c:pt>
                <c:pt idx="1373">
                  <c:v>4.872868E6</c:v>
                </c:pt>
                <c:pt idx="1374">
                  <c:v>4.413877E6</c:v>
                </c:pt>
                <c:pt idx="1375">
                  <c:v>4.415353E6</c:v>
                </c:pt>
                <c:pt idx="1376">
                  <c:v>4.938745E6</c:v>
                </c:pt>
                <c:pt idx="1377">
                  <c:v>4.994487E6</c:v>
                </c:pt>
                <c:pt idx="1378">
                  <c:v>4.92339E6</c:v>
                </c:pt>
                <c:pt idx="1379">
                  <c:v>4.609439E6</c:v>
                </c:pt>
                <c:pt idx="1380">
                  <c:v>4.33365E6</c:v>
                </c:pt>
                <c:pt idx="1381">
                  <c:v>3.878224E6</c:v>
                </c:pt>
                <c:pt idx="1382">
                  <c:v>3.720544E6</c:v>
                </c:pt>
                <c:pt idx="1383">
                  <c:v>4.304674E6</c:v>
                </c:pt>
                <c:pt idx="1384">
                  <c:v>4.300893E6</c:v>
                </c:pt>
                <c:pt idx="1385">
                  <c:v>4.272301E6</c:v>
                </c:pt>
                <c:pt idx="1386">
                  <c:v>4.338957E6</c:v>
                </c:pt>
                <c:pt idx="1387">
                  <c:v>4.301662E6</c:v>
                </c:pt>
                <c:pt idx="1388">
                  <c:v>3.835383E6</c:v>
                </c:pt>
                <c:pt idx="1389">
                  <c:v>3.79612E6</c:v>
                </c:pt>
                <c:pt idx="1390">
                  <c:v>4.331352E6</c:v>
                </c:pt>
                <c:pt idx="1391">
                  <c:v>4.383937E6</c:v>
                </c:pt>
                <c:pt idx="1392">
                  <c:v>4.391281E6</c:v>
                </c:pt>
                <c:pt idx="1393">
                  <c:v>4.359544E6</c:v>
                </c:pt>
                <c:pt idx="1394">
                  <c:v>4.201567E6</c:v>
                </c:pt>
                <c:pt idx="1395">
                  <c:v>3.832654E6</c:v>
                </c:pt>
                <c:pt idx="1396">
                  <c:v>3.688927E6</c:v>
                </c:pt>
                <c:pt idx="1397">
                  <c:v>4.160216E6</c:v>
                </c:pt>
                <c:pt idx="1398">
                  <c:v>4.17195E6</c:v>
                </c:pt>
                <c:pt idx="1399">
                  <c:v>4.187462E6</c:v>
                </c:pt>
                <c:pt idx="1400">
                  <c:v>4.143879E6</c:v>
                </c:pt>
                <c:pt idx="1401">
                  <c:v>4.190694E6</c:v>
                </c:pt>
                <c:pt idx="1402">
                  <c:v>3.969164E6</c:v>
                </c:pt>
                <c:pt idx="1403">
                  <c:v>3.909E6</c:v>
                </c:pt>
                <c:pt idx="1404">
                  <c:v>4.320309E6</c:v>
                </c:pt>
                <c:pt idx="1405">
                  <c:v>4.270665E6</c:v>
                </c:pt>
                <c:pt idx="1406">
                  <c:v>4.411509E6</c:v>
                </c:pt>
                <c:pt idx="1407">
                  <c:v>4.412481E6</c:v>
                </c:pt>
                <c:pt idx="1408">
                  <c:v>4.298386E6</c:v>
                </c:pt>
                <c:pt idx="1409">
                  <c:v>4.130218E6</c:v>
                </c:pt>
                <c:pt idx="1410">
                  <c:v>3.844563E6</c:v>
                </c:pt>
                <c:pt idx="1411">
                  <c:v>4.255395E6</c:v>
                </c:pt>
                <c:pt idx="1412">
                  <c:v>4.088831E6</c:v>
                </c:pt>
                <c:pt idx="1413">
                  <c:v>4.075514E6</c:v>
                </c:pt>
                <c:pt idx="1414">
                  <c:v>4.089986E6</c:v>
                </c:pt>
                <c:pt idx="1415">
                  <c:v>4.087465E6</c:v>
                </c:pt>
                <c:pt idx="1416">
                  <c:v>3.891112E6</c:v>
                </c:pt>
                <c:pt idx="1417">
                  <c:v>3.823132E6</c:v>
                </c:pt>
                <c:pt idx="1418">
                  <c:v>4.315321E6</c:v>
                </c:pt>
                <c:pt idx="1419">
                  <c:v>4.31894E6</c:v>
                </c:pt>
                <c:pt idx="1420">
                  <c:v>4.109765E6</c:v>
                </c:pt>
                <c:pt idx="1421">
                  <c:v>4.25529E6</c:v>
                </c:pt>
                <c:pt idx="1422">
                  <c:v>4.334129E6</c:v>
                </c:pt>
                <c:pt idx="1423">
                  <c:v>3.979763E6</c:v>
                </c:pt>
                <c:pt idx="1424">
                  <c:v>3.774369E6</c:v>
                </c:pt>
                <c:pt idx="1425">
                  <c:v>4.20923E6</c:v>
                </c:pt>
                <c:pt idx="1426">
                  <c:v>4.139438E6</c:v>
                </c:pt>
                <c:pt idx="1427">
                  <c:v>4.133917E6</c:v>
                </c:pt>
                <c:pt idx="1428">
                  <c:v>4.369779E6</c:v>
                </c:pt>
                <c:pt idx="1429">
                  <c:v>4.386718E6</c:v>
                </c:pt>
                <c:pt idx="1430">
                  <c:v>3.996363E6</c:v>
                </c:pt>
                <c:pt idx="1431">
                  <c:v>3.799939E6</c:v>
                </c:pt>
                <c:pt idx="1432">
                  <c:v>4.234423E6</c:v>
                </c:pt>
                <c:pt idx="1433">
                  <c:v>4.234563E6</c:v>
                </c:pt>
                <c:pt idx="1434">
                  <c:v>4.114572E6</c:v>
                </c:pt>
                <c:pt idx="1435">
                  <c:v>3.311208E6</c:v>
                </c:pt>
                <c:pt idx="1436">
                  <c:v>3.330833E6</c:v>
                </c:pt>
                <c:pt idx="1437">
                  <c:v>3.387779E6</c:v>
                </c:pt>
                <c:pt idx="1438">
                  <c:v>3.467245E6</c:v>
                </c:pt>
                <c:pt idx="1439">
                  <c:v>4.032002E6</c:v>
                </c:pt>
                <c:pt idx="1440">
                  <c:v>4.224606E6</c:v>
                </c:pt>
                <c:pt idx="1441">
                  <c:v>4.346381E6</c:v>
                </c:pt>
                <c:pt idx="1442">
                  <c:v>4.412008E6</c:v>
                </c:pt>
                <c:pt idx="1443">
                  <c:v>4.414412E6</c:v>
                </c:pt>
                <c:pt idx="1444">
                  <c:v>4.038848E6</c:v>
                </c:pt>
                <c:pt idx="1445">
                  <c:v>3.924561E6</c:v>
                </c:pt>
                <c:pt idx="1446">
                  <c:v>4.34918E6</c:v>
                </c:pt>
                <c:pt idx="1447">
                  <c:v>4.585011E6</c:v>
                </c:pt>
                <c:pt idx="1448">
                  <c:v>4.511283E6</c:v>
                </c:pt>
                <c:pt idx="1449">
                  <c:v>4.540982E6</c:v>
                </c:pt>
                <c:pt idx="1450">
                  <c:v>4.614832E6</c:v>
                </c:pt>
                <c:pt idx="1451">
                  <c:v>4.380963E6</c:v>
                </c:pt>
                <c:pt idx="1452">
                  <c:v>4.449055E6</c:v>
                </c:pt>
                <c:pt idx="1453">
                  <c:v>4.709108E6</c:v>
                </c:pt>
                <c:pt idx="1454">
                  <c:v>4.561722E6</c:v>
                </c:pt>
                <c:pt idx="1455">
                  <c:v>4.245646E6</c:v>
                </c:pt>
                <c:pt idx="1456">
                  <c:v>4.091518E6</c:v>
                </c:pt>
                <c:pt idx="1457">
                  <c:v>4.347996E6</c:v>
                </c:pt>
                <c:pt idx="1458">
                  <c:v>4.26589E6</c:v>
                </c:pt>
                <c:pt idx="1459">
                  <c:v>4.157643E6</c:v>
                </c:pt>
                <c:pt idx="1460">
                  <c:v>4.422263E6</c:v>
                </c:pt>
                <c:pt idx="1461">
                  <c:v>4.397106E6</c:v>
                </c:pt>
                <c:pt idx="1462">
                  <c:v>4.379439E6</c:v>
                </c:pt>
                <c:pt idx="1463">
                  <c:v>4.240338E6</c:v>
                </c:pt>
                <c:pt idx="1464">
                  <c:v>4.203765E6</c:v>
                </c:pt>
                <c:pt idx="1465">
                  <c:v>3.960851E6</c:v>
                </c:pt>
                <c:pt idx="1466">
                  <c:v>3.677118E6</c:v>
                </c:pt>
                <c:pt idx="1467">
                  <c:v>3.80457E6</c:v>
                </c:pt>
                <c:pt idx="1468">
                  <c:v>4.17998E6</c:v>
                </c:pt>
                <c:pt idx="1469">
                  <c:v>4.152845E6</c:v>
                </c:pt>
                <c:pt idx="1470">
                  <c:v>4.265375E6</c:v>
                </c:pt>
                <c:pt idx="1471">
                  <c:v>3.919462E6</c:v>
                </c:pt>
                <c:pt idx="1472">
                  <c:v>3.498823E6</c:v>
                </c:pt>
                <c:pt idx="1473">
                  <c:v>3.358578E6</c:v>
                </c:pt>
                <c:pt idx="1474">
                  <c:v>4.171809E6</c:v>
                </c:pt>
                <c:pt idx="1475">
                  <c:v>4.940158E6</c:v>
                </c:pt>
                <c:pt idx="1476">
                  <c:v>4.985636E6</c:v>
                </c:pt>
                <c:pt idx="1477">
                  <c:v>4.491671E6</c:v>
                </c:pt>
                <c:pt idx="1478">
                  <c:v>4.05446E6</c:v>
                </c:pt>
                <c:pt idx="1479">
                  <c:v>3.622662E6</c:v>
                </c:pt>
                <c:pt idx="1480">
                  <c:v>3.744655E6</c:v>
                </c:pt>
                <c:pt idx="1481">
                  <c:v>4.277829E6</c:v>
                </c:pt>
                <c:pt idx="1482">
                  <c:v>4.386986E6</c:v>
                </c:pt>
                <c:pt idx="1483">
                  <c:v>4.247081E6</c:v>
                </c:pt>
                <c:pt idx="1484">
                  <c:v>4.26691E6</c:v>
                </c:pt>
                <c:pt idx="1485">
                  <c:v>4.606549E6</c:v>
                </c:pt>
                <c:pt idx="1486">
                  <c:v>4.539908E6</c:v>
                </c:pt>
                <c:pt idx="1487">
                  <c:v>4.24745E6</c:v>
                </c:pt>
                <c:pt idx="1488">
                  <c:v>4.446192E6</c:v>
                </c:pt>
                <c:pt idx="1489">
                  <c:v>4.291654E6</c:v>
                </c:pt>
                <c:pt idx="1490">
                  <c:v>4.471752E6</c:v>
                </c:pt>
                <c:pt idx="1491">
                  <c:v>4.6239E6</c:v>
                </c:pt>
                <c:pt idx="1492">
                  <c:v>4.451741E6</c:v>
                </c:pt>
                <c:pt idx="1493">
                  <c:v>4.09922E6</c:v>
                </c:pt>
                <c:pt idx="1494">
                  <c:v>3.828254E6</c:v>
                </c:pt>
                <c:pt idx="1495">
                  <c:v>3.976709E6</c:v>
                </c:pt>
                <c:pt idx="1496">
                  <c:v>3.798326E6</c:v>
                </c:pt>
                <c:pt idx="1497">
                  <c:v>3.960956E6</c:v>
                </c:pt>
                <c:pt idx="1498">
                  <c:v>3.917216E6</c:v>
                </c:pt>
                <c:pt idx="1499">
                  <c:v>3.74921E6</c:v>
                </c:pt>
                <c:pt idx="1500">
                  <c:v>3.527946E6</c:v>
                </c:pt>
                <c:pt idx="1501">
                  <c:v>3.607584E6</c:v>
                </c:pt>
                <c:pt idx="1502">
                  <c:v>3.881902E6</c:v>
                </c:pt>
                <c:pt idx="1503">
                  <c:v>3.656871E6</c:v>
                </c:pt>
                <c:pt idx="1504">
                  <c:v>3.539141E6</c:v>
                </c:pt>
                <c:pt idx="1505">
                  <c:v>3.622297E6</c:v>
                </c:pt>
                <c:pt idx="1506">
                  <c:v>3.676194E6</c:v>
                </c:pt>
                <c:pt idx="1507">
                  <c:v>3.345316E6</c:v>
                </c:pt>
                <c:pt idx="1508">
                  <c:v>3.447752E6</c:v>
                </c:pt>
                <c:pt idx="1509">
                  <c:v>3.930769E6</c:v>
                </c:pt>
                <c:pt idx="1510">
                  <c:v>3.921626E6</c:v>
                </c:pt>
                <c:pt idx="1511">
                  <c:v>4.232703E6</c:v>
                </c:pt>
                <c:pt idx="1512">
                  <c:v>4.133757E6</c:v>
                </c:pt>
                <c:pt idx="1513">
                  <c:v>4.068989E6</c:v>
                </c:pt>
                <c:pt idx="1514">
                  <c:v>4.077855E6</c:v>
                </c:pt>
                <c:pt idx="1515">
                  <c:v>4.400528E6</c:v>
                </c:pt>
                <c:pt idx="1516">
                  <c:v>4.462561E6</c:v>
                </c:pt>
                <c:pt idx="1517">
                  <c:v>4.183875E6</c:v>
                </c:pt>
                <c:pt idx="1518">
                  <c:v>4.003431E6</c:v>
                </c:pt>
                <c:pt idx="1519">
                  <c:v>4.006647E6</c:v>
                </c:pt>
                <c:pt idx="1520">
                  <c:v>3.737622E6</c:v>
                </c:pt>
                <c:pt idx="1521">
                  <c:v>3.582089E6</c:v>
                </c:pt>
                <c:pt idx="1522">
                  <c:v>3.593809E6</c:v>
                </c:pt>
                <c:pt idx="1523">
                  <c:v>4.044116E6</c:v>
                </c:pt>
                <c:pt idx="1524">
                  <c:v>4.129649E6</c:v>
                </c:pt>
                <c:pt idx="1525">
                  <c:v>3.953851E6</c:v>
                </c:pt>
                <c:pt idx="1526">
                  <c:v>3.788632E6</c:v>
                </c:pt>
                <c:pt idx="1527">
                  <c:v>3.90728E6</c:v>
                </c:pt>
                <c:pt idx="1528">
                  <c:v>3.83487E6</c:v>
                </c:pt>
                <c:pt idx="1529">
                  <c:v>3.699518E6</c:v>
                </c:pt>
                <c:pt idx="1530">
                  <c:v>3.937486E6</c:v>
                </c:pt>
                <c:pt idx="1531">
                  <c:v>3.957119E6</c:v>
                </c:pt>
                <c:pt idx="1532">
                  <c:v>3.835269E6</c:v>
                </c:pt>
                <c:pt idx="1533">
                  <c:v>3.900678E6</c:v>
                </c:pt>
                <c:pt idx="1534">
                  <c:v>3.916866E6</c:v>
                </c:pt>
                <c:pt idx="1535">
                  <c:v>3.5307E6</c:v>
                </c:pt>
                <c:pt idx="1536">
                  <c:v>3.662713E6</c:v>
                </c:pt>
                <c:pt idx="1537">
                  <c:v>4.029911E6</c:v>
                </c:pt>
                <c:pt idx="1538">
                  <c:v>3.732678E6</c:v>
                </c:pt>
                <c:pt idx="1539">
                  <c:v>3.545581E6</c:v>
                </c:pt>
                <c:pt idx="1540">
                  <c:v>3.529609E6</c:v>
                </c:pt>
                <c:pt idx="1541">
                  <c:v>3.619169E6</c:v>
                </c:pt>
                <c:pt idx="1542">
                  <c:v>3.323546E6</c:v>
                </c:pt>
                <c:pt idx="1543">
                  <c:v>3.072048E6</c:v>
                </c:pt>
                <c:pt idx="1544">
                  <c:v>3.37542E6</c:v>
                </c:pt>
                <c:pt idx="1545">
                  <c:v>3.380366E6</c:v>
                </c:pt>
                <c:pt idx="1546">
                  <c:v>3.463429E6</c:v>
                </c:pt>
                <c:pt idx="1547">
                  <c:v>3.509314E6</c:v>
                </c:pt>
                <c:pt idx="1548">
                  <c:v>3.435717E6</c:v>
                </c:pt>
                <c:pt idx="1549">
                  <c:v>2.939275E6</c:v>
                </c:pt>
                <c:pt idx="1550">
                  <c:v>2.793632E6</c:v>
                </c:pt>
                <c:pt idx="1551">
                  <c:v>3.354334E6</c:v>
                </c:pt>
                <c:pt idx="1552">
                  <c:v>3.489159E6</c:v>
                </c:pt>
                <c:pt idx="1553">
                  <c:v>3.535044E6</c:v>
                </c:pt>
                <c:pt idx="1554">
                  <c:v>3.532554E6</c:v>
                </c:pt>
                <c:pt idx="1555">
                  <c:v>3.571059E6</c:v>
                </c:pt>
                <c:pt idx="1556">
                  <c:v>3.023305E6</c:v>
                </c:pt>
                <c:pt idx="1557">
                  <c:v>2.839339E6</c:v>
                </c:pt>
                <c:pt idx="1558">
                  <c:v>3.215194E6</c:v>
                </c:pt>
                <c:pt idx="1559">
                  <c:v>3.375592E6</c:v>
                </c:pt>
                <c:pt idx="1560">
                  <c:v>3.309754E6</c:v>
                </c:pt>
                <c:pt idx="1561">
                  <c:v>3.339742E6</c:v>
                </c:pt>
                <c:pt idx="1562">
                  <c:v>3.337304E6</c:v>
                </c:pt>
                <c:pt idx="1563">
                  <c:v>3.065074E6</c:v>
                </c:pt>
                <c:pt idx="1564">
                  <c:v>2.917401E6</c:v>
                </c:pt>
                <c:pt idx="1565">
                  <c:v>3.349266E6</c:v>
                </c:pt>
                <c:pt idx="1566">
                  <c:v>3.41022E6</c:v>
                </c:pt>
                <c:pt idx="1567">
                  <c:v>3.268158E6</c:v>
                </c:pt>
                <c:pt idx="1568">
                  <c:v>3.293589E6</c:v>
                </c:pt>
                <c:pt idx="1569">
                  <c:v>3.17394E6</c:v>
                </c:pt>
                <c:pt idx="1570">
                  <c:v>2.988175E6</c:v>
                </c:pt>
                <c:pt idx="1571">
                  <c:v>2.705893E6</c:v>
                </c:pt>
                <c:pt idx="1572">
                  <c:v>3.230745E6</c:v>
                </c:pt>
                <c:pt idx="1573">
                  <c:v>3.355755E6</c:v>
                </c:pt>
                <c:pt idx="1574">
                  <c:v>3.410553E6</c:v>
                </c:pt>
                <c:pt idx="1575">
                  <c:v>3.209452E6</c:v>
                </c:pt>
                <c:pt idx="1576">
                  <c:v>3.102152E6</c:v>
                </c:pt>
                <c:pt idx="1577">
                  <c:v>2.907286E6</c:v>
                </c:pt>
                <c:pt idx="1578">
                  <c:v>2.788821E6</c:v>
                </c:pt>
                <c:pt idx="1579">
                  <c:v>3.354175E6</c:v>
                </c:pt>
                <c:pt idx="1580">
                  <c:v>3.45206E6</c:v>
                </c:pt>
                <c:pt idx="1581">
                  <c:v>3.342394E6</c:v>
                </c:pt>
                <c:pt idx="1582">
                  <c:v>3.406514E6</c:v>
                </c:pt>
                <c:pt idx="1583">
                  <c:v>3.302832E6</c:v>
                </c:pt>
                <c:pt idx="1584">
                  <c:v>3.036967E6</c:v>
                </c:pt>
                <c:pt idx="1585">
                  <c:v>2.940375E6</c:v>
                </c:pt>
                <c:pt idx="1586">
                  <c:v>3.403754E6</c:v>
                </c:pt>
                <c:pt idx="1587">
                  <c:v>3.398056E6</c:v>
                </c:pt>
                <c:pt idx="1588">
                  <c:v>3.485164E6</c:v>
                </c:pt>
                <c:pt idx="1589">
                  <c:v>3.505627E6</c:v>
                </c:pt>
                <c:pt idx="1590">
                  <c:v>3.485236E6</c:v>
                </c:pt>
                <c:pt idx="1591">
                  <c:v>3.288006E6</c:v>
                </c:pt>
                <c:pt idx="1592">
                  <c:v>3.131502E6</c:v>
                </c:pt>
                <c:pt idx="1593">
                  <c:v>3.55106E6</c:v>
                </c:pt>
                <c:pt idx="1594">
                  <c:v>3.746157E6</c:v>
                </c:pt>
                <c:pt idx="1595">
                  <c:v>3.839239E6</c:v>
                </c:pt>
                <c:pt idx="1596">
                  <c:v>3.956776E6</c:v>
                </c:pt>
                <c:pt idx="1597">
                  <c:v>3.99215E6</c:v>
                </c:pt>
                <c:pt idx="1598">
                  <c:v>3.508754E6</c:v>
                </c:pt>
                <c:pt idx="1599">
                  <c:v>3.278324E6</c:v>
                </c:pt>
                <c:pt idx="1600">
                  <c:v>3.730924E6</c:v>
                </c:pt>
                <c:pt idx="1601">
                  <c:v>3.590866E6</c:v>
                </c:pt>
                <c:pt idx="1602">
                  <c:v>3.567311E6</c:v>
                </c:pt>
                <c:pt idx="1603">
                  <c:v>3.432705E6</c:v>
                </c:pt>
                <c:pt idx="1604">
                  <c:v>3.430195E6</c:v>
                </c:pt>
                <c:pt idx="1605">
                  <c:v>3.064107E6</c:v>
                </c:pt>
                <c:pt idx="1606">
                  <c:v>2.972438E6</c:v>
                </c:pt>
                <c:pt idx="1607">
                  <c:v>3.614985E6</c:v>
                </c:pt>
                <c:pt idx="1608">
                  <c:v>3.663785E6</c:v>
                </c:pt>
                <c:pt idx="1609">
                  <c:v>3.700616E6</c:v>
                </c:pt>
                <c:pt idx="1610">
                  <c:v>3.64855E6</c:v>
                </c:pt>
                <c:pt idx="1611">
                  <c:v>3.646194E6</c:v>
                </c:pt>
                <c:pt idx="1612">
                  <c:v>3.476044E6</c:v>
                </c:pt>
                <c:pt idx="1613">
                  <c:v>3.548258E6</c:v>
                </c:pt>
                <c:pt idx="1614">
                  <c:v>3.996997E6</c:v>
                </c:pt>
                <c:pt idx="1615">
                  <c:v>3.990918E6</c:v>
                </c:pt>
                <c:pt idx="1616">
                  <c:v>4.073999E6</c:v>
                </c:pt>
                <c:pt idx="1617">
                  <c:v>4.1544E6</c:v>
                </c:pt>
                <c:pt idx="1618">
                  <c:v>4.348746E6</c:v>
                </c:pt>
                <c:pt idx="1619">
                  <c:v>3.98661E6</c:v>
                </c:pt>
                <c:pt idx="1620">
                  <c:v>3.748331E6</c:v>
                </c:pt>
                <c:pt idx="1621">
                  <c:v>4.155036E6</c:v>
                </c:pt>
                <c:pt idx="1622">
                  <c:v>4.576172E6</c:v>
                </c:pt>
                <c:pt idx="1623">
                  <c:v>4.380115E6</c:v>
                </c:pt>
                <c:pt idx="1624">
                  <c:v>4.211315E6</c:v>
                </c:pt>
                <c:pt idx="1625">
                  <c:v>3.957147E6</c:v>
                </c:pt>
                <c:pt idx="1626">
                  <c:v>3.580382E6</c:v>
                </c:pt>
                <c:pt idx="1627">
                  <c:v>3.557157E6</c:v>
                </c:pt>
                <c:pt idx="1628">
                  <c:v>3.986932E6</c:v>
                </c:pt>
                <c:pt idx="1629">
                  <c:v>3.938442E6</c:v>
                </c:pt>
                <c:pt idx="1630">
                  <c:v>4.088702E6</c:v>
                </c:pt>
                <c:pt idx="1631">
                  <c:v>4.24096E6</c:v>
                </c:pt>
                <c:pt idx="1632">
                  <c:v>4.287801E6</c:v>
                </c:pt>
                <c:pt idx="1633">
                  <c:v>4.019095E6</c:v>
                </c:pt>
                <c:pt idx="1634">
                  <c:v>4.190697E6</c:v>
                </c:pt>
                <c:pt idx="1635">
                  <c:v>4.7448E6</c:v>
                </c:pt>
                <c:pt idx="1636">
                  <c:v>4.562283E6</c:v>
                </c:pt>
                <c:pt idx="1637">
                  <c:v>4.279444E6</c:v>
                </c:pt>
                <c:pt idx="1638">
                  <c:v>4.434891E6</c:v>
                </c:pt>
                <c:pt idx="1639">
                  <c:v>4.411873E6</c:v>
                </c:pt>
                <c:pt idx="1640">
                  <c:v>4.193018E6</c:v>
                </c:pt>
                <c:pt idx="1641">
                  <c:v>3.933051E6</c:v>
                </c:pt>
                <c:pt idx="1642">
                  <c:v>4.336037E6</c:v>
                </c:pt>
                <c:pt idx="1643">
                  <c:v>4.665543E6</c:v>
                </c:pt>
                <c:pt idx="1644">
                  <c:v>5.0606E6</c:v>
                </c:pt>
                <c:pt idx="1645">
                  <c:v>5.30871E6</c:v>
                </c:pt>
                <c:pt idx="1646">
                  <c:v>5.048109E6</c:v>
                </c:pt>
                <c:pt idx="1647">
                  <c:v>4.452461E6</c:v>
                </c:pt>
                <c:pt idx="1648">
                  <c:v>4.44454E6</c:v>
                </c:pt>
                <c:pt idx="1649">
                  <c:v>4.745616E6</c:v>
                </c:pt>
                <c:pt idx="1650">
                  <c:v>4.520771E6</c:v>
                </c:pt>
                <c:pt idx="1651">
                  <c:v>4.673173E6</c:v>
                </c:pt>
                <c:pt idx="1652">
                  <c:v>5.066907E6</c:v>
                </c:pt>
                <c:pt idx="1653">
                  <c:v>5.390649E6</c:v>
                </c:pt>
                <c:pt idx="1654">
                  <c:v>4.866683E6</c:v>
                </c:pt>
                <c:pt idx="1655">
                  <c:v>4.848712E6</c:v>
                </c:pt>
                <c:pt idx="1656">
                  <c:v>5.176115E6</c:v>
                </c:pt>
                <c:pt idx="1657">
                  <c:v>5.145154E6</c:v>
                </c:pt>
                <c:pt idx="1658">
                  <c:v>4.938903E6</c:v>
                </c:pt>
                <c:pt idx="1659">
                  <c:v>5.230193E6</c:v>
                </c:pt>
                <c:pt idx="1660">
                  <c:v>5.310653E6</c:v>
                </c:pt>
                <c:pt idx="1661">
                  <c:v>5.153528E6</c:v>
                </c:pt>
                <c:pt idx="1662">
                  <c:v>5.001544E6</c:v>
                </c:pt>
                <c:pt idx="1663">
                  <c:v>5.08757E6</c:v>
                </c:pt>
                <c:pt idx="1664">
                  <c:v>4.951857E6</c:v>
                </c:pt>
                <c:pt idx="1665">
                  <c:v>4.869913E6</c:v>
                </c:pt>
                <c:pt idx="1666">
                  <c:v>4.961932E6</c:v>
                </c:pt>
                <c:pt idx="1667">
                  <c:v>5.052856E6</c:v>
                </c:pt>
                <c:pt idx="1668">
                  <c:v>4.68735E6</c:v>
                </c:pt>
                <c:pt idx="1669">
                  <c:v>4.681382E6</c:v>
                </c:pt>
                <c:pt idx="1670">
                  <c:v>5.246001E6</c:v>
                </c:pt>
                <c:pt idx="1671">
                  <c:v>5.46947E6</c:v>
                </c:pt>
                <c:pt idx="1672">
                  <c:v>5.611877E6</c:v>
                </c:pt>
                <c:pt idx="1673">
                  <c:v>5.301718E6</c:v>
                </c:pt>
                <c:pt idx="1674">
                  <c:v>4.889004E6</c:v>
                </c:pt>
                <c:pt idx="1675">
                  <c:v>4.553553E6</c:v>
                </c:pt>
                <c:pt idx="1676">
                  <c:v>4.741659E6</c:v>
                </c:pt>
                <c:pt idx="1677">
                  <c:v>5.33321E6</c:v>
                </c:pt>
                <c:pt idx="1678">
                  <c:v>5.549332E6</c:v>
                </c:pt>
                <c:pt idx="1679">
                  <c:v>5.192022E6</c:v>
                </c:pt>
                <c:pt idx="1680">
                  <c:v>5.317116E6</c:v>
                </c:pt>
                <c:pt idx="1681">
                  <c:v>5.280615E6</c:v>
                </c:pt>
                <c:pt idx="1682">
                  <c:v>4.99858E6</c:v>
                </c:pt>
                <c:pt idx="1683">
                  <c:v>4.837981E6</c:v>
                </c:pt>
                <c:pt idx="1684">
                  <c:v>5.306227E6</c:v>
                </c:pt>
                <c:pt idx="1685">
                  <c:v>5.222248E6</c:v>
                </c:pt>
                <c:pt idx="1686">
                  <c:v>5.282609E6</c:v>
                </c:pt>
                <c:pt idx="1687">
                  <c:v>5.472792E6</c:v>
                </c:pt>
                <c:pt idx="1688">
                  <c:v>5.590369E6</c:v>
                </c:pt>
                <c:pt idx="1689">
                  <c:v>5.243845E6</c:v>
                </c:pt>
                <c:pt idx="1690">
                  <c:v>5.027856E6</c:v>
                </c:pt>
                <c:pt idx="1691">
                  <c:v>5.2924E6</c:v>
                </c:pt>
                <c:pt idx="1692">
                  <c:v>5.309384E6</c:v>
                </c:pt>
                <c:pt idx="1693">
                  <c:v>5.486198E6</c:v>
                </c:pt>
                <c:pt idx="1694">
                  <c:v>5.47608E6</c:v>
                </c:pt>
                <c:pt idx="1695">
                  <c:v>5.173992E6</c:v>
                </c:pt>
                <c:pt idx="1696">
                  <c:v>4.642316E6</c:v>
                </c:pt>
                <c:pt idx="1697">
                  <c:v>4.572593E6</c:v>
                </c:pt>
                <c:pt idx="1698">
                  <c:v>5.21643E6</c:v>
                </c:pt>
                <c:pt idx="1699">
                  <c:v>5.143456E6</c:v>
                </c:pt>
                <c:pt idx="1700">
                  <c:v>5.221856E6</c:v>
                </c:pt>
                <c:pt idx="1701">
                  <c:v>5.143285E6</c:v>
                </c:pt>
                <c:pt idx="1702">
                  <c:v>5.181479E6</c:v>
                </c:pt>
                <c:pt idx="1703">
                  <c:v>4.46498E6</c:v>
                </c:pt>
                <c:pt idx="1704">
                  <c:v>3.96793E6</c:v>
                </c:pt>
                <c:pt idx="1705">
                  <c:v>4.739901E6</c:v>
                </c:pt>
                <c:pt idx="1706">
                  <c:v>4.65018E6</c:v>
                </c:pt>
                <c:pt idx="1707">
                  <c:v>4.775924E6</c:v>
                </c:pt>
                <c:pt idx="1708">
                  <c:v>4.849615E6</c:v>
                </c:pt>
                <c:pt idx="1709">
                  <c:v>4.938569E6</c:v>
                </c:pt>
                <c:pt idx="1710">
                  <c:v>4.660128E6</c:v>
                </c:pt>
                <c:pt idx="1711">
                  <c:v>4.541945E6</c:v>
                </c:pt>
                <c:pt idx="1712">
                  <c:v>5.166587E6</c:v>
                </c:pt>
                <c:pt idx="1713">
                  <c:v>5.262564E6</c:v>
                </c:pt>
                <c:pt idx="1714">
                  <c:v>4.930816E6</c:v>
                </c:pt>
                <c:pt idx="1715">
                  <c:v>4.953973E6</c:v>
                </c:pt>
                <c:pt idx="1716">
                  <c:v>5.130034E6</c:v>
                </c:pt>
                <c:pt idx="1717">
                  <c:v>4.738534E6</c:v>
                </c:pt>
                <c:pt idx="1718">
                  <c:v>4.384736E6</c:v>
                </c:pt>
                <c:pt idx="1719">
                  <c:v>4.541355E6</c:v>
                </c:pt>
                <c:pt idx="1720">
                  <c:v>5.125138E6</c:v>
                </c:pt>
                <c:pt idx="1721">
                  <c:v>5.16585E6</c:v>
                </c:pt>
                <c:pt idx="1722">
                  <c:v>5.067386E6</c:v>
                </c:pt>
                <c:pt idx="1723">
                  <c:v>5.031255E6</c:v>
                </c:pt>
                <c:pt idx="1724">
                  <c:v>4.254073E6</c:v>
                </c:pt>
                <c:pt idx="1725">
                  <c:v>3.609716E6</c:v>
                </c:pt>
                <c:pt idx="1726">
                  <c:v>4.038562E6</c:v>
                </c:pt>
                <c:pt idx="1727">
                  <c:v>3.997805E6</c:v>
                </c:pt>
                <c:pt idx="1728">
                  <c:v>4.247791E6</c:v>
                </c:pt>
                <c:pt idx="1729">
                  <c:v>4.36285E6</c:v>
                </c:pt>
                <c:pt idx="1730">
                  <c:v>4.312193E6</c:v>
                </c:pt>
                <c:pt idx="1731">
                  <c:v>3.780483E6</c:v>
                </c:pt>
                <c:pt idx="1732">
                  <c:v>3.603426E6</c:v>
                </c:pt>
                <c:pt idx="1733">
                  <c:v>4.139589E6</c:v>
                </c:pt>
                <c:pt idx="1734">
                  <c:v>4.232565E6</c:v>
                </c:pt>
                <c:pt idx="1735">
                  <c:v>3.800515E6</c:v>
                </c:pt>
                <c:pt idx="1736">
                  <c:v>3.860894E6</c:v>
                </c:pt>
                <c:pt idx="1737">
                  <c:v>4.041402E6</c:v>
                </c:pt>
                <c:pt idx="1738">
                  <c:v>3.81023E6</c:v>
                </c:pt>
                <c:pt idx="1739">
                  <c:v>3.655481E6</c:v>
                </c:pt>
                <c:pt idx="1740">
                  <c:v>3.932852E6</c:v>
                </c:pt>
                <c:pt idx="1741">
                  <c:v>4.024652E6</c:v>
                </c:pt>
                <c:pt idx="1742">
                  <c:v>4.227713E6</c:v>
                </c:pt>
                <c:pt idx="1743">
                  <c:v>4.332949E6</c:v>
                </c:pt>
                <c:pt idx="1744">
                  <c:v>4.275585E6</c:v>
                </c:pt>
                <c:pt idx="1745">
                  <c:v>3.649187E6</c:v>
                </c:pt>
                <c:pt idx="1746">
                  <c:v>3.415207E6</c:v>
                </c:pt>
                <c:pt idx="1747">
                  <c:v>3.86941E6</c:v>
                </c:pt>
                <c:pt idx="1748">
                  <c:v>4.129718E6</c:v>
                </c:pt>
                <c:pt idx="1749">
                  <c:v>4.175565E6</c:v>
                </c:pt>
                <c:pt idx="1750">
                  <c:v>4.128566E6</c:v>
                </c:pt>
                <c:pt idx="1751">
                  <c:v>4.092922E6</c:v>
                </c:pt>
                <c:pt idx="1752">
                  <c:v>3.752191E6</c:v>
                </c:pt>
                <c:pt idx="1753">
                  <c:v>3.471802E6</c:v>
                </c:pt>
                <c:pt idx="1754">
                  <c:v>3.799083E6</c:v>
                </c:pt>
                <c:pt idx="1755">
                  <c:v>3.811431E6</c:v>
                </c:pt>
                <c:pt idx="1756">
                  <c:v>4.048649E6</c:v>
                </c:pt>
                <c:pt idx="1757">
                  <c:v>4.03871E6</c:v>
                </c:pt>
                <c:pt idx="1758">
                  <c:v>4.064252E6</c:v>
                </c:pt>
                <c:pt idx="1759">
                  <c:v>3.720117E6</c:v>
                </c:pt>
                <c:pt idx="1760">
                  <c:v>3.567534E6</c:v>
                </c:pt>
                <c:pt idx="1761">
                  <c:v>4.123635E6</c:v>
                </c:pt>
                <c:pt idx="1762">
                  <c:v>4.042138E6</c:v>
                </c:pt>
                <c:pt idx="1763">
                  <c:v>4.081903E6</c:v>
                </c:pt>
                <c:pt idx="1764">
                  <c:v>4.132168E6</c:v>
                </c:pt>
                <c:pt idx="1765">
                  <c:v>4.059622E6</c:v>
                </c:pt>
                <c:pt idx="1766">
                  <c:v>3.715342E6</c:v>
                </c:pt>
                <c:pt idx="1767">
                  <c:v>3.712049E6</c:v>
                </c:pt>
                <c:pt idx="1768">
                  <c:v>4.293852E6</c:v>
                </c:pt>
                <c:pt idx="1769">
                  <c:v>4.331626E6</c:v>
                </c:pt>
                <c:pt idx="1770">
                  <c:v>4.262699E6</c:v>
                </c:pt>
                <c:pt idx="1771">
                  <c:v>4.175816E6</c:v>
                </c:pt>
                <c:pt idx="1772">
                  <c:v>4.050168E6</c:v>
                </c:pt>
                <c:pt idx="1773">
                  <c:v>3.816493E6</c:v>
                </c:pt>
                <c:pt idx="1774">
                  <c:v>3.680434E6</c:v>
                </c:pt>
                <c:pt idx="1775">
                  <c:v>3.86201E6</c:v>
                </c:pt>
                <c:pt idx="1776">
                  <c:v>3.805749E6</c:v>
                </c:pt>
                <c:pt idx="1777">
                  <c:v>3.960325E6</c:v>
                </c:pt>
                <c:pt idx="1778">
                  <c:v>4.04894E6</c:v>
                </c:pt>
                <c:pt idx="1779">
                  <c:v>4.207846E6</c:v>
                </c:pt>
                <c:pt idx="1780">
                  <c:v>4.191046E6</c:v>
                </c:pt>
                <c:pt idx="1781">
                  <c:v>4.016524E6</c:v>
                </c:pt>
                <c:pt idx="1782">
                  <c:v>4.375822E6</c:v>
                </c:pt>
                <c:pt idx="1783">
                  <c:v>4.325949E6</c:v>
                </c:pt>
                <c:pt idx="1784">
                  <c:v>4.467267E6</c:v>
                </c:pt>
                <c:pt idx="1785">
                  <c:v>4.414975E6</c:v>
                </c:pt>
                <c:pt idx="1786">
                  <c:v>4.396334E6</c:v>
                </c:pt>
                <c:pt idx="1787">
                  <c:v>3.879594E6</c:v>
                </c:pt>
                <c:pt idx="1788">
                  <c:v>3.653984E6</c:v>
                </c:pt>
                <c:pt idx="1789">
                  <c:v>4.0248E6</c:v>
                </c:pt>
                <c:pt idx="1790">
                  <c:v>4.204068E6</c:v>
                </c:pt>
                <c:pt idx="1791">
                  <c:v>4.353466E6</c:v>
                </c:pt>
                <c:pt idx="1792">
                  <c:v>4.411291E6</c:v>
                </c:pt>
                <c:pt idx="1793">
                  <c:v>4.408159E6</c:v>
                </c:pt>
                <c:pt idx="1794">
                  <c:v>4.078991E6</c:v>
                </c:pt>
                <c:pt idx="1795">
                  <c:v>3.921557E6</c:v>
                </c:pt>
                <c:pt idx="1796">
                  <c:v>4.286189E6</c:v>
                </c:pt>
                <c:pt idx="1797">
                  <c:v>4.476138E6</c:v>
                </c:pt>
                <c:pt idx="1798">
                  <c:v>4.350368E6</c:v>
                </c:pt>
                <c:pt idx="1799">
                  <c:v>3.610013E6</c:v>
                </c:pt>
                <c:pt idx="1800">
                  <c:v>3.782311E6</c:v>
                </c:pt>
                <c:pt idx="1801">
                  <c:v>4.183169E6</c:v>
                </c:pt>
                <c:pt idx="1802">
                  <c:v>4.360915E6</c:v>
                </c:pt>
                <c:pt idx="1803">
                  <c:v>4.719696E6</c:v>
                </c:pt>
                <c:pt idx="1804">
                  <c:v>4.839167E6</c:v>
                </c:pt>
                <c:pt idx="1805">
                  <c:v>4.764609E6</c:v>
                </c:pt>
                <c:pt idx="1806">
                  <c:v>4.778125E6</c:v>
                </c:pt>
                <c:pt idx="1807">
                  <c:v>4.619446E6</c:v>
                </c:pt>
                <c:pt idx="1808">
                  <c:v>4.105338E6</c:v>
                </c:pt>
                <c:pt idx="1809">
                  <c:v>3.96269E6</c:v>
                </c:pt>
                <c:pt idx="1810">
                  <c:v>4.016942E6</c:v>
                </c:pt>
                <c:pt idx="1811">
                  <c:v>4.048661E6</c:v>
                </c:pt>
                <c:pt idx="1812">
                  <c:v>3.9674E6</c:v>
                </c:pt>
                <c:pt idx="1813">
                  <c:v>4.224443E6</c:v>
                </c:pt>
                <c:pt idx="1814">
                  <c:v>4.212641E6</c:v>
                </c:pt>
                <c:pt idx="1815">
                  <c:v>3.899478E6</c:v>
                </c:pt>
                <c:pt idx="1816">
                  <c:v>3.737053E6</c:v>
                </c:pt>
                <c:pt idx="1817">
                  <c:v>4.228144E6</c:v>
                </c:pt>
                <c:pt idx="1818">
                  <c:v>4.479528E6</c:v>
                </c:pt>
                <c:pt idx="1819">
                  <c:v>4.495848E6</c:v>
                </c:pt>
                <c:pt idx="1820">
                  <c:v>4.601793E6</c:v>
                </c:pt>
                <c:pt idx="1821">
                  <c:v>4.547465E6</c:v>
                </c:pt>
                <c:pt idx="1822">
                  <c:v>4.069681E6</c:v>
                </c:pt>
                <c:pt idx="1823">
                  <c:v>3.888706E6</c:v>
                </c:pt>
                <c:pt idx="1824">
                  <c:v>4.314404E6</c:v>
                </c:pt>
                <c:pt idx="1825">
                  <c:v>4.415198E6</c:v>
                </c:pt>
                <c:pt idx="1826">
                  <c:v>4.608679E6</c:v>
                </c:pt>
                <c:pt idx="1827">
                  <c:v>4.46302E6</c:v>
                </c:pt>
                <c:pt idx="1828">
                  <c:v>4.766116E6</c:v>
                </c:pt>
                <c:pt idx="1829">
                  <c:v>4.610892E6</c:v>
                </c:pt>
                <c:pt idx="1830">
                  <c:v>4.376536E6</c:v>
                </c:pt>
                <c:pt idx="1831">
                  <c:v>4.411071E6</c:v>
                </c:pt>
                <c:pt idx="1832">
                  <c:v>4.152971E6</c:v>
                </c:pt>
                <c:pt idx="1833">
                  <c:v>4.859488E6</c:v>
                </c:pt>
                <c:pt idx="1834">
                  <c:v>4.950106E6</c:v>
                </c:pt>
                <c:pt idx="1835">
                  <c:v>4.878361E6</c:v>
                </c:pt>
                <c:pt idx="1836">
                  <c:v>4.89185E6</c:v>
                </c:pt>
                <c:pt idx="1837">
                  <c:v>4.800609E6</c:v>
                </c:pt>
                <c:pt idx="1838">
                  <c:v>4.835424E6</c:v>
                </c:pt>
                <c:pt idx="1839">
                  <c:v>4.444534E6</c:v>
                </c:pt>
                <c:pt idx="1840">
                  <c:v>5.016737E6</c:v>
                </c:pt>
                <c:pt idx="1841">
                  <c:v>5.111362E6</c:v>
                </c:pt>
                <c:pt idx="1842">
                  <c:v>4.800951E6</c:v>
                </c:pt>
                <c:pt idx="1843">
                  <c:v>4.414001E6</c:v>
                </c:pt>
                <c:pt idx="1844">
                  <c:v>4.155087E6</c:v>
                </c:pt>
                <c:pt idx="1845">
                  <c:v>4.44393E6</c:v>
                </c:pt>
                <c:pt idx="1846">
                  <c:v>4.376482E6</c:v>
                </c:pt>
                <c:pt idx="1847">
                  <c:v>4.057579E6</c:v>
                </c:pt>
                <c:pt idx="1848">
                  <c:v>3.911573E6</c:v>
                </c:pt>
                <c:pt idx="1849">
                  <c:v>3.783607E6</c:v>
                </c:pt>
                <c:pt idx="1850">
                  <c:v>3.599249E6</c:v>
                </c:pt>
                <c:pt idx="1851">
                  <c:v>3.764588E6</c:v>
                </c:pt>
                <c:pt idx="1852">
                  <c:v>4.2618E6</c:v>
                </c:pt>
                <c:pt idx="1853">
                  <c:v>4.691894E6</c:v>
                </c:pt>
                <c:pt idx="1854">
                  <c:v>4.647549E6</c:v>
                </c:pt>
                <c:pt idx="1855">
                  <c:v>4.615613E6</c:v>
                </c:pt>
                <c:pt idx="1856">
                  <c:v>4.502192E6</c:v>
                </c:pt>
                <c:pt idx="1857">
                  <c:v>4.143878E6</c:v>
                </c:pt>
                <c:pt idx="1858">
                  <c:v>4.029759E6</c:v>
                </c:pt>
                <c:pt idx="1859">
                  <c:v>4.741449E6</c:v>
                </c:pt>
                <c:pt idx="1860">
                  <c:v>5.231086E6</c:v>
                </c:pt>
                <c:pt idx="1861">
                  <c:v>5.324861E6</c:v>
                </c:pt>
                <c:pt idx="1862">
                  <c:v>5.363748E6</c:v>
                </c:pt>
                <c:pt idx="1863">
                  <c:v>5.397636E6</c:v>
                </c:pt>
                <c:pt idx="1864">
                  <c:v>4.956188E6</c:v>
                </c:pt>
                <c:pt idx="1865">
                  <c:v>4.60324E6</c:v>
                </c:pt>
                <c:pt idx="1866">
                  <c:v>4.575508E6</c:v>
                </c:pt>
                <c:pt idx="1867">
                  <c:v>4.160217E6</c:v>
                </c:pt>
                <c:pt idx="1868">
                  <c:v>3.96435E6</c:v>
                </c:pt>
                <c:pt idx="1869">
                  <c:v>4.30467E6</c:v>
                </c:pt>
                <c:pt idx="1870">
                  <c:v>4.646642E6</c:v>
                </c:pt>
                <c:pt idx="1871">
                  <c:v>4.610032E6</c:v>
                </c:pt>
                <c:pt idx="1872">
                  <c:v>4.405546E6</c:v>
                </c:pt>
                <c:pt idx="1873">
                  <c:v>4.678165E6</c:v>
                </c:pt>
                <c:pt idx="1874">
                  <c:v>4.644227E6</c:v>
                </c:pt>
                <c:pt idx="1875">
                  <c:v>4.435606E6</c:v>
                </c:pt>
                <c:pt idx="1876">
                  <c:v>4.406226E6</c:v>
                </c:pt>
                <c:pt idx="1877">
                  <c:v>4.378221E6</c:v>
                </c:pt>
                <c:pt idx="1878">
                  <c:v>4.166534E6</c:v>
                </c:pt>
                <c:pt idx="1879">
                  <c:v>3.879979E6</c:v>
                </c:pt>
                <c:pt idx="1880">
                  <c:v>4.201968E6</c:v>
                </c:pt>
                <c:pt idx="1881">
                  <c:v>4.183302E6</c:v>
                </c:pt>
                <c:pt idx="1882">
                  <c:v>4.337146E6</c:v>
                </c:pt>
                <c:pt idx="1883">
                  <c:v>4.236179E6</c:v>
                </c:pt>
                <c:pt idx="1884">
                  <c:v>4.32373E6</c:v>
                </c:pt>
                <c:pt idx="1885">
                  <c:v>4.390701E6</c:v>
                </c:pt>
                <c:pt idx="1886">
                  <c:v>4.433013E6</c:v>
                </c:pt>
                <c:pt idx="1887">
                  <c:v>4.570932E6</c:v>
                </c:pt>
                <c:pt idx="1888">
                  <c:v>4.646431E6</c:v>
                </c:pt>
                <c:pt idx="1889">
                  <c:v>4.981714E6</c:v>
                </c:pt>
                <c:pt idx="1890">
                  <c:v>4.943394E6</c:v>
                </c:pt>
                <c:pt idx="1891">
                  <c:v>4.70089E6</c:v>
                </c:pt>
                <c:pt idx="1892">
                  <c:v>4.173774E6</c:v>
                </c:pt>
                <c:pt idx="1893">
                  <c:v>3.899834E6</c:v>
                </c:pt>
                <c:pt idx="1894">
                  <c:v>4.28906E6</c:v>
                </c:pt>
                <c:pt idx="1895">
                  <c:v>4.522651E6</c:v>
                </c:pt>
                <c:pt idx="1896">
                  <c:v>4.384566E6</c:v>
                </c:pt>
                <c:pt idx="1897">
                  <c:v>4.538051E6</c:v>
                </c:pt>
                <c:pt idx="1898">
                  <c:v>4.511637E6</c:v>
                </c:pt>
                <c:pt idx="1899">
                  <c:v>4.306289E6</c:v>
                </c:pt>
                <c:pt idx="1900">
                  <c:v>4.142997E6</c:v>
                </c:pt>
                <c:pt idx="1901">
                  <c:v>4.463569E6</c:v>
                </c:pt>
                <c:pt idx="1902">
                  <c:v>4.362414E6</c:v>
                </c:pt>
                <c:pt idx="1903">
                  <c:v>4.550728E6</c:v>
                </c:pt>
                <c:pt idx="1904">
                  <c:v>4.50624E6</c:v>
                </c:pt>
                <c:pt idx="1905">
                  <c:v>4.392858E6</c:v>
                </c:pt>
                <c:pt idx="1906">
                  <c:v>3.694186E6</c:v>
                </c:pt>
                <c:pt idx="1907">
                  <c:v>3.39341E6</c:v>
                </c:pt>
                <c:pt idx="1908">
                  <c:v>3.950522E6</c:v>
                </c:pt>
                <c:pt idx="1909">
                  <c:v>3.987483E6</c:v>
                </c:pt>
                <c:pt idx="1910">
                  <c:v>4.222546E6</c:v>
                </c:pt>
                <c:pt idx="1911">
                  <c:v>4.382163E6</c:v>
                </c:pt>
                <c:pt idx="1912">
                  <c:v>4.194099E6</c:v>
                </c:pt>
                <c:pt idx="1913">
                  <c:v>3.759199E6</c:v>
                </c:pt>
                <c:pt idx="1914">
                  <c:v>3.782723E6</c:v>
                </c:pt>
                <c:pt idx="1915">
                  <c:v>4.21013E6</c:v>
                </c:pt>
                <c:pt idx="1916">
                  <c:v>4.285138E6</c:v>
                </c:pt>
                <c:pt idx="1917">
                  <c:v>4.226793E6</c:v>
                </c:pt>
                <c:pt idx="1918">
                  <c:v>4.475056E6</c:v>
                </c:pt>
                <c:pt idx="1919">
                  <c:v>4.580421E6</c:v>
                </c:pt>
                <c:pt idx="1920">
                  <c:v>4.235071E6</c:v>
                </c:pt>
                <c:pt idx="1921">
                  <c:v>4.148193E6</c:v>
                </c:pt>
                <c:pt idx="1922">
                  <c:v>4.464747E6</c:v>
                </c:pt>
                <c:pt idx="1923">
                  <c:v>4.348617E6</c:v>
                </c:pt>
                <c:pt idx="1924">
                  <c:v>4.264842E6</c:v>
                </c:pt>
                <c:pt idx="1925">
                  <c:v>4.193039E6</c:v>
                </c:pt>
                <c:pt idx="1926">
                  <c:v>3.870491E6</c:v>
                </c:pt>
                <c:pt idx="1927">
                  <c:v>3.625139E6</c:v>
                </c:pt>
                <c:pt idx="1928">
                  <c:v>3.386682E6</c:v>
                </c:pt>
                <c:pt idx="1929">
                  <c:v>3.735932E6</c:v>
                </c:pt>
                <c:pt idx="1930">
                  <c:v>4.033766E6</c:v>
                </c:pt>
                <c:pt idx="1931">
                  <c:v>4.067405E6</c:v>
                </c:pt>
                <c:pt idx="1932">
                  <c:v>3.943277E6</c:v>
                </c:pt>
                <c:pt idx="1933">
                  <c:v>3.741987E6</c:v>
                </c:pt>
                <c:pt idx="1934">
                  <c:v>3.45237E6</c:v>
                </c:pt>
                <c:pt idx="1935">
                  <c:v>3.444853E6</c:v>
                </c:pt>
                <c:pt idx="1936">
                  <c:v>3.686602E6</c:v>
                </c:pt>
                <c:pt idx="1937">
                  <c:v>3.718334E6</c:v>
                </c:pt>
                <c:pt idx="1938">
                  <c:v>3.823587E6</c:v>
                </c:pt>
                <c:pt idx="1939">
                  <c:v>3.814318E6</c:v>
                </c:pt>
                <c:pt idx="1940">
                  <c:v>3.884802E6</c:v>
                </c:pt>
                <c:pt idx="1941">
                  <c:v>3.526859E6</c:v>
                </c:pt>
                <c:pt idx="1942">
                  <c:v>3.382423E6</c:v>
                </c:pt>
                <c:pt idx="1943">
                  <c:v>3.813242E6</c:v>
                </c:pt>
                <c:pt idx="1944">
                  <c:v>3.866341E6</c:v>
                </c:pt>
                <c:pt idx="1945">
                  <c:v>4.017418E6</c:v>
                </c:pt>
                <c:pt idx="1946">
                  <c:v>3.940411E6</c:v>
                </c:pt>
                <c:pt idx="1947">
                  <c:v>3.94714E6</c:v>
                </c:pt>
                <c:pt idx="1948">
                  <c:v>3.731632E6</c:v>
                </c:pt>
                <c:pt idx="1949">
                  <c:v>3.491323E6</c:v>
                </c:pt>
                <c:pt idx="1950">
                  <c:v>3.744064E6</c:v>
                </c:pt>
                <c:pt idx="1951">
                  <c:v>3.782205E6</c:v>
                </c:pt>
                <c:pt idx="1952">
                  <c:v>3.728013E6</c:v>
                </c:pt>
                <c:pt idx="1953">
                  <c:v>3.562496E6</c:v>
                </c:pt>
                <c:pt idx="1954">
                  <c:v>3.616826E6</c:v>
                </c:pt>
                <c:pt idx="1955">
                  <c:v>3.359441E6</c:v>
                </c:pt>
                <c:pt idx="1956">
                  <c:v>3.254627E6</c:v>
                </c:pt>
                <c:pt idx="1957">
                  <c:v>3.675427E6</c:v>
                </c:pt>
                <c:pt idx="1958">
                  <c:v>3.71595E6</c:v>
                </c:pt>
                <c:pt idx="1959">
                  <c:v>3.792777E6</c:v>
                </c:pt>
                <c:pt idx="1960">
                  <c:v>3.704286E6</c:v>
                </c:pt>
                <c:pt idx="1961">
                  <c:v>3.738195E6</c:v>
                </c:pt>
                <c:pt idx="1962">
                  <c:v>3.429381E6</c:v>
                </c:pt>
                <c:pt idx="1963">
                  <c:v>3.28108E6</c:v>
                </c:pt>
                <c:pt idx="1964">
                  <c:v>3.548547E6</c:v>
                </c:pt>
                <c:pt idx="1965">
                  <c:v>3.656263E6</c:v>
                </c:pt>
                <c:pt idx="1966">
                  <c:v>3.714671E6</c:v>
                </c:pt>
                <c:pt idx="1967">
                  <c:v>3.823482E6</c:v>
                </c:pt>
                <c:pt idx="1968">
                  <c:v>3.821974E6</c:v>
                </c:pt>
                <c:pt idx="1969">
                  <c:v>3.537657E6</c:v>
                </c:pt>
                <c:pt idx="1970">
                  <c:v>3.384936E6</c:v>
                </c:pt>
                <c:pt idx="1971">
                  <c:v>3.625146E6</c:v>
                </c:pt>
                <c:pt idx="1972">
                  <c:v>3.769425E6</c:v>
                </c:pt>
                <c:pt idx="1973">
                  <c:v>3.886482E6</c:v>
                </c:pt>
                <c:pt idx="1974">
                  <c:v>4.071203E6</c:v>
                </c:pt>
                <c:pt idx="1975">
                  <c:v>3.988645E6</c:v>
                </c:pt>
                <c:pt idx="1976">
                  <c:v>3.758469E6</c:v>
                </c:pt>
                <c:pt idx="1977">
                  <c:v>3.703057E6</c:v>
                </c:pt>
                <c:pt idx="1978">
                  <c:v>4.121485E6</c:v>
                </c:pt>
                <c:pt idx="1979">
                  <c:v>4.27002E6</c:v>
                </c:pt>
                <c:pt idx="1980">
                  <c:v>4.316824E6</c:v>
                </c:pt>
                <c:pt idx="1981">
                  <c:v>4.210945E6</c:v>
                </c:pt>
                <c:pt idx="1982">
                  <c:v>3.885189E6</c:v>
                </c:pt>
                <c:pt idx="1983">
                  <c:v>3.504893E6</c:v>
                </c:pt>
                <c:pt idx="1984">
                  <c:v>3.375467E6</c:v>
                </c:pt>
                <c:pt idx="1985">
                  <c:v>3.560222E6</c:v>
                </c:pt>
                <c:pt idx="1986">
                  <c:v>4.185887E6</c:v>
                </c:pt>
                <c:pt idx="1987">
                  <c:v>4.452292E6</c:v>
                </c:pt>
                <c:pt idx="1988">
                  <c:v>4.630346E6</c:v>
                </c:pt>
                <c:pt idx="1989">
                  <c:v>4.691695E6</c:v>
                </c:pt>
                <c:pt idx="1990">
                  <c:v>4.503571E6</c:v>
                </c:pt>
                <c:pt idx="1991">
                  <c:v>4.2255E6</c:v>
                </c:pt>
                <c:pt idx="1992">
                  <c:v>4.43516E6</c:v>
                </c:pt>
                <c:pt idx="1993">
                  <c:v>4.402204E6</c:v>
                </c:pt>
                <c:pt idx="1994">
                  <c:v>4.43963E6</c:v>
                </c:pt>
                <c:pt idx="1995">
                  <c:v>4.344213E6</c:v>
                </c:pt>
                <c:pt idx="1996">
                  <c:v>4.230376E6</c:v>
                </c:pt>
                <c:pt idx="1997">
                  <c:v>3.749437E6</c:v>
                </c:pt>
                <c:pt idx="1998">
                  <c:v>3.869878E6</c:v>
                </c:pt>
                <c:pt idx="1999">
                  <c:v>4.306521E6</c:v>
                </c:pt>
                <c:pt idx="2000">
                  <c:v>4.413126E6</c:v>
                </c:pt>
                <c:pt idx="2001">
                  <c:v>4.551762E6</c:v>
                </c:pt>
                <c:pt idx="2002">
                  <c:v>4.569907E6</c:v>
                </c:pt>
                <c:pt idx="2003">
                  <c:v>4.345486E6</c:v>
                </c:pt>
                <c:pt idx="2004">
                  <c:v>4.197993E6</c:v>
                </c:pt>
                <c:pt idx="2005">
                  <c:v>4.13764E6</c:v>
                </c:pt>
                <c:pt idx="2006">
                  <c:v>4.746194E6</c:v>
                </c:pt>
                <c:pt idx="2007">
                  <c:v>4.677881E6</c:v>
                </c:pt>
                <c:pt idx="2008">
                  <c:v>4.503846E6</c:v>
                </c:pt>
                <c:pt idx="2009">
                  <c:v>4.560202E6</c:v>
                </c:pt>
                <c:pt idx="2010">
                  <c:v>4.654405E6</c:v>
                </c:pt>
                <c:pt idx="2011">
                  <c:v>4.495526E6</c:v>
                </c:pt>
                <c:pt idx="2012">
                  <c:v>4.586851E6</c:v>
                </c:pt>
                <c:pt idx="2013">
                  <c:v>5.189556E6</c:v>
                </c:pt>
                <c:pt idx="2014">
                  <c:v>5.306961E6</c:v>
                </c:pt>
                <c:pt idx="2015">
                  <c:v>5.209532E6</c:v>
                </c:pt>
                <c:pt idx="2016">
                  <c:v>5.213036E6</c:v>
                </c:pt>
                <c:pt idx="2017">
                  <c:v>5.191167E6</c:v>
                </c:pt>
                <c:pt idx="2018">
                  <c:v>4.854171E6</c:v>
                </c:pt>
                <c:pt idx="2019">
                  <c:v>4.670963E6</c:v>
                </c:pt>
                <c:pt idx="2020">
                  <c:v>4.765082E6</c:v>
                </c:pt>
                <c:pt idx="2021">
                  <c:v>4.949514E6</c:v>
                </c:pt>
                <c:pt idx="2022">
                  <c:v>4.888773E6</c:v>
                </c:pt>
                <c:pt idx="2023">
                  <c:v>4.604935E6</c:v>
                </c:pt>
                <c:pt idx="2024">
                  <c:v>4.820484E6</c:v>
                </c:pt>
                <c:pt idx="2025">
                  <c:v>4.832487E6</c:v>
                </c:pt>
                <c:pt idx="2026">
                  <c:v>4.934835E6</c:v>
                </c:pt>
                <c:pt idx="2027">
                  <c:v>5.230356E6</c:v>
                </c:pt>
                <c:pt idx="2028">
                  <c:v>5.372855E6</c:v>
                </c:pt>
                <c:pt idx="2029">
                  <c:v>5.505186E6</c:v>
                </c:pt>
                <c:pt idx="2030">
                  <c:v>5.261667E6</c:v>
                </c:pt>
                <c:pt idx="2031">
                  <c:v>4.935451E6</c:v>
                </c:pt>
                <c:pt idx="2032">
                  <c:v>4.685277E6</c:v>
                </c:pt>
                <c:pt idx="2033">
                  <c:v>4.878128E6</c:v>
                </c:pt>
                <c:pt idx="2034">
                  <c:v>5.352671E6</c:v>
                </c:pt>
                <c:pt idx="2035">
                  <c:v>5.45861E6</c:v>
                </c:pt>
                <c:pt idx="2036">
                  <c:v>5.582995E6</c:v>
                </c:pt>
                <c:pt idx="2037">
                  <c:v>5.704881E6</c:v>
                </c:pt>
                <c:pt idx="2038">
                  <c:v>5.719514E6</c:v>
                </c:pt>
                <c:pt idx="2039">
                  <c:v>5.321463E6</c:v>
                </c:pt>
                <c:pt idx="2040">
                  <c:v>4.994327E6</c:v>
                </c:pt>
                <c:pt idx="2041">
                  <c:v>5.254333E6</c:v>
                </c:pt>
                <c:pt idx="2042">
                  <c:v>5.382123E6</c:v>
                </c:pt>
                <c:pt idx="2043">
                  <c:v>5.119164E6</c:v>
                </c:pt>
                <c:pt idx="2044">
                  <c:v>4.727793E6</c:v>
                </c:pt>
                <c:pt idx="2045">
                  <c:v>4.782759E6</c:v>
                </c:pt>
                <c:pt idx="2046">
                  <c:v>4.572833E6</c:v>
                </c:pt>
                <c:pt idx="2047">
                  <c:v>4.439686E6</c:v>
                </c:pt>
                <c:pt idx="2048">
                  <c:v>5.061309E6</c:v>
                </c:pt>
                <c:pt idx="2049">
                  <c:v>5.087911E6</c:v>
                </c:pt>
                <c:pt idx="2050">
                  <c:v>5.085797E6</c:v>
                </c:pt>
                <c:pt idx="2051">
                  <c:v>5.056161E6</c:v>
                </c:pt>
                <c:pt idx="2052">
                  <c:v>4.988144E6</c:v>
                </c:pt>
                <c:pt idx="2053">
                  <c:v>4.627869E6</c:v>
                </c:pt>
                <c:pt idx="2054">
                  <c:v>4.424225E6</c:v>
                </c:pt>
                <c:pt idx="2055">
                  <c:v>4.742109E6</c:v>
                </c:pt>
                <c:pt idx="2056">
                  <c:v>4.853217E6</c:v>
                </c:pt>
                <c:pt idx="2057">
                  <c:v>4.946235E6</c:v>
                </c:pt>
                <c:pt idx="2058">
                  <c:v>5.013836E6</c:v>
                </c:pt>
                <c:pt idx="2059">
                  <c:v>5.152047E6</c:v>
                </c:pt>
                <c:pt idx="2060">
                  <c:v>4.708792E6</c:v>
                </c:pt>
                <c:pt idx="2061">
                  <c:v>4.464362E6</c:v>
                </c:pt>
                <c:pt idx="2062">
                  <c:v>4.913395E6</c:v>
                </c:pt>
                <c:pt idx="2063">
                  <c:v>4.979711E6</c:v>
                </c:pt>
                <c:pt idx="2064">
                  <c:v>4.5997E6</c:v>
                </c:pt>
                <c:pt idx="2065">
                  <c:v>4.462756E6</c:v>
                </c:pt>
                <c:pt idx="2066">
                  <c:v>4.436349E6</c:v>
                </c:pt>
                <c:pt idx="2067">
                  <c:v>4.120918E6</c:v>
                </c:pt>
                <c:pt idx="2068">
                  <c:v>3.947391E6</c:v>
                </c:pt>
                <c:pt idx="2069">
                  <c:v>4.335032E6</c:v>
                </c:pt>
                <c:pt idx="2070">
                  <c:v>4.797673E6</c:v>
                </c:pt>
                <c:pt idx="2071">
                  <c:v>5.002631E6</c:v>
                </c:pt>
                <c:pt idx="2072">
                  <c:v>5.099233E6</c:v>
                </c:pt>
                <c:pt idx="2073">
                  <c:v>4.878709E6</c:v>
                </c:pt>
                <c:pt idx="2074">
                  <c:v>4.456422E6</c:v>
                </c:pt>
                <c:pt idx="2075">
                  <c:v>4.311986E6</c:v>
                </c:pt>
                <c:pt idx="2076">
                  <c:v>4.72543E6</c:v>
                </c:pt>
                <c:pt idx="2077">
                  <c:v>5.032932E6</c:v>
                </c:pt>
                <c:pt idx="2078">
                  <c:v>5.219909E6</c:v>
                </c:pt>
                <c:pt idx="2079">
                  <c:v>5.252081E6</c:v>
                </c:pt>
                <c:pt idx="2080">
                  <c:v>5.281517E6</c:v>
                </c:pt>
                <c:pt idx="2081">
                  <c:v>5.089781E6</c:v>
                </c:pt>
                <c:pt idx="2082">
                  <c:v>4.94766E6</c:v>
                </c:pt>
                <c:pt idx="2083">
                  <c:v>4.909398E6</c:v>
                </c:pt>
                <c:pt idx="2084">
                  <c:v>5.00252E6</c:v>
                </c:pt>
                <c:pt idx="2085">
                  <c:v>4.946711E6</c:v>
                </c:pt>
                <c:pt idx="2086">
                  <c:v>4.881579E6</c:v>
                </c:pt>
                <c:pt idx="2087">
                  <c:v>4.599118E6</c:v>
                </c:pt>
                <c:pt idx="2088">
                  <c:v>4.333636E6</c:v>
                </c:pt>
                <c:pt idx="2089">
                  <c:v>4.375814E6</c:v>
                </c:pt>
                <c:pt idx="2090">
                  <c:v>4.584904E6</c:v>
                </c:pt>
                <c:pt idx="2091">
                  <c:v>4.946425E6</c:v>
                </c:pt>
                <c:pt idx="2092">
                  <c:v>5.229068E6</c:v>
                </c:pt>
                <c:pt idx="2093">
                  <c:v>5.059212E6</c:v>
                </c:pt>
                <c:pt idx="2094">
                  <c:v>4.675445E6</c:v>
                </c:pt>
                <c:pt idx="2095">
                  <c:v>4.019536E6</c:v>
                </c:pt>
                <c:pt idx="2096">
                  <c:v>3.926121E6</c:v>
                </c:pt>
                <c:pt idx="2097">
                  <c:v>4.459357E6</c:v>
                </c:pt>
                <c:pt idx="2098">
                  <c:v>4.44506E6</c:v>
                </c:pt>
                <c:pt idx="2099">
                  <c:v>4.438298E6</c:v>
                </c:pt>
                <c:pt idx="2100">
                  <c:v>4.533037E6</c:v>
                </c:pt>
                <c:pt idx="2101">
                  <c:v>4.542608E6</c:v>
                </c:pt>
                <c:pt idx="2102">
                  <c:v>4.054987E6</c:v>
                </c:pt>
                <c:pt idx="2103">
                  <c:v>3.65622E6</c:v>
                </c:pt>
                <c:pt idx="2104">
                  <c:v>3.966266E6</c:v>
                </c:pt>
                <c:pt idx="2105">
                  <c:v>4.299796E6</c:v>
                </c:pt>
                <c:pt idx="2106">
                  <c:v>4.247377E6</c:v>
                </c:pt>
                <c:pt idx="2107">
                  <c:v>4.209624E6</c:v>
                </c:pt>
                <c:pt idx="2108">
                  <c:v>4.089451E6</c:v>
                </c:pt>
                <c:pt idx="2109">
                  <c:v>3.650328E6</c:v>
                </c:pt>
                <c:pt idx="2110">
                  <c:v>3.430073E6</c:v>
                </c:pt>
                <c:pt idx="2111">
                  <c:v>3.793326E6</c:v>
                </c:pt>
                <c:pt idx="2112">
                  <c:v>3.987051E6</c:v>
                </c:pt>
                <c:pt idx="2113">
                  <c:v>4.091738E6</c:v>
                </c:pt>
                <c:pt idx="2114">
                  <c:v>4.23109E6</c:v>
                </c:pt>
                <c:pt idx="2115">
                  <c:v>4.310833E6</c:v>
                </c:pt>
                <c:pt idx="2116">
                  <c:v>4.028132E6</c:v>
                </c:pt>
                <c:pt idx="2117">
                  <c:v>3.720477E6</c:v>
                </c:pt>
                <c:pt idx="2118">
                  <c:v>3.946379E6</c:v>
                </c:pt>
                <c:pt idx="2119">
                  <c:v>3.765755E6</c:v>
                </c:pt>
                <c:pt idx="2120">
                  <c:v>3.820872E6</c:v>
                </c:pt>
                <c:pt idx="2121">
                  <c:v>3.904757E6</c:v>
                </c:pt>
                <c:pt idx="2122">
                  <c:v>3.907185E6</c:v>
                </c:pt>
                <c:pt idx="2123">
                  <c:v>3.704466E6</c:v>
                </c:pt>
                <c:pt idx="2124">
                  <c:v>3.563895E6</c:v>
                </c:pt>
                <c:pt idx="2125">
                  <c:v>3.828545E6</c:v>
                </c:pt>
                <c:pt idx="2126">
                  <c:v>3.930436E6</c:v>
                </c:pt>
                <c:pt idx="2127">
                  <c:v>3.918967E6</c:v>
                </c:pt>
                <c:pt idx="2128">
                  <c:v>3.914081E6</c:v>
                </c:pt>
                <c:pt idx="2129">
                  <c:v>3.738973E6</c:v>
                </c:pt>
                <c:pt idx="2130">
                  <c:v>3.46143E6</c:v>
                </c:pt>
                <c:pt idx="2131">
                  <c:v>3.299831E6</c:v>
                </c:pt>
                <c:pt idx="2132">
                  <c:v>3.787892E6</c:v>
                </c:pt>
                <c:pt idx="2133">
                  <c:v>3.955156E6</c:v>
                </c:pt>
                <c:pt idx="2134">
                  <c:v>4.059205E6</c:v>
                </c:pt>
                <c:pt idx="2135">
                  <c:v>4.185429E6</c:v>
                </c:pt>
                <c:pt idx="2136">
                  <c:v>4.077694E6</c:v>
                </c:pt>
                <c:pt idx="2137">
                  <c:v>3.772817E6</c:v>
                </c:pt>
                <c:pt idx="2138">
                  <c:v>3.527012E6</c:v>
                </c:pt>
                <c:pt idx="2139">
                  <c:v>3.907704E6</c:v>
                </c:pt>
                <c:pt idx="2140">
                  <c:v>3.979286E6</c:v>
                </c:pt>
                <c:pt idx="2141">
                  <c:v>3.840596E6</c:v>
                </c:pt>
                <c:pt idx="2142">
                  <c:v>3.575536E6</c:v>
                </c:pt>
                <c:pt idx="2143">
                  <c:v>3.545123E6</c:v>
                </c:pt>
                <c:pt idx="2144">
                  <c:v>3.379009E6</c:v>
                </c:pt>
                <c:pt idx="2145">
                  <c:v>3.321927E6</c:v>
                </c:pt>
                <c:pt idx="2146">
                  <c:v>3.679075E6</c:v>
                </c:pt>
                <c:pt idx="2147">
                  <c:v>3.761013E6</c:v>
                </c:pt>
                <c:pt idx="2148">
                  <c:v>3.678483E6</c:v>
                </c:pt>
                <c:pt idx="2149">
                  <c:v>3.812736E6</c:v>
                </c:pt>
                <c:pt idx="2150">
                  <c:v>3.817062E6</c:v>
                </c:pt>
                <c:pt idx="2151">
                  <c:v>3.555674E6</c:v>
                </c:pt>
                <c:pt idx="2152">
                  <c:v>3.485203E6</c:v>
                </c:pt>
                <c:pt idx="2153">
                  <c:v>3.827028E6</c:v>
                </c:pt>
                <c:pt idx="2154">
                  <c:v>4.059646E6</c:v>
                </c:pt>
                <c:pt idx="2155">
                  <c:v>4.144019E6</c:v>
                </c:pt>
                <c:pt idx="2156">
                  <c:v>4.10561E6</c:v>
                </c:pt>
                <c:pt idx="2157">
                  <c:v>3.956952E6</c:v>
                </c:pt>
                <c:pt idx="2158">
                  <c:v>3.432427E6</c:v>
                </c:pt>
                <c:pt idx="2159">
                  <c:v>3.303312E6</c:v>
                </c:pt>
                <c:pt idx="2160">
                  <c:v>3.686326E6</c:v>
                </c:pt>
                <c:pt idx="2161">
                  <c:v>3.904412E6</c:v>
                </c:pt>
                <c:pt idx="2162">
                  <c:v>4.084779E6</c:v>
                </c:pt>
                <c:pt idx="2163">
                  <c:v>4.106518E6</c:v>
                </c:pt>
                <c:pt idx="2164">
                  <c:v>4.10026E6</c:v>
                </c:pt>
                <c:pt idx="2165">
                  <c:v>4.068038E6</c:v>
                </c:pt>
                <c:pt idx="2166">
                  <c:v>4.468517E6</c:v>
                </c:pt>
                <c:pt idx="2167">
                  <c:v>4.715051E6</c:v>
                </c:pt>
                <c:pt idx="2168">
                  <c:v>4.567178E6</c:v>
                </c:pt>
                <c:pt idx="2169">
                  <c:v>4.599749E6</c:v>
                </c:pt>
                <c:pt idx="2170">
                  <c:v>4.174182E6</c:v>
                </c:pt>
                <c:pt idx="2171">
                  <c:v>4.100125E6</c:v>
                </c:pt>
                <c:pt idx="2172">
                  <c:v>3.99868E6</c:v>
                </c:pt>
                <c:pt idx="2173">
                  <c:v>3.913541E6</c:v>
                </c:pt>
                <c:pt idx="2174">
                  <c:v>4.096039E6</c:v>
                </c:pt>
                <c:pt idx="2175">
                  <c:v>4.134168E6</c:v>
                </c:pt>
                <c:pt idx="2176">
                  <c:v>4.13086E6</c:v>
                </c:pt>
                <c:pt idx="2177">
                  <c:v>4.209267E6</c:v>
                </c:pt>
                <c:pt idx="2178">
                  <c:v>4.636414E6</c:v>
                </c:pt>
                <c:pt idx="2179">
                  <c:v>4.54738E6</c:v>
                </c:pt>
                <c:pt idx="2180">
                  <c:v>4.607641E6</c:v>
                </c:pt>
                <c:pt idx="2181">
                  <c:v>4.721758E6</c:v>
                </c:pt>
                <c:pt idx="2182">
                  <c:v>4.839932E6</c:v>
                </c:pt>
                <c:pt idx="2183">
                  <c:v>4.969279E6</c:v>
                </c:pt>
                <c:pt idx="2184">
                  <c:v>5.007327E6</c:v>
                </c:pt>
                <c:pt idx="2185">
                  <c:v>4.901894E6</c:v>
                </c:pt>
                <c:pt idx="2186">
                  <c:v>4.630425E6</c:v>
                </c:pt>
                <c:pt idx="2187">
                  <c:v>4.515654E6</c:v>
                </c:pt>
                <c:pt idx="2188">
                  <c:v>4.879204E6</c:v>
                </c:pt>
                <c:pt idx="2189">
                  <c:v>4.838838E6</c:v>
                </c:pt>
                <c:pt idx="2190">
                  <c:v>4.754061E6</c:v>
                </c:pt>
                <c:pt idx="2191">
                  <c:v>4.450406E6</c:v>
                </c:pt>
                <c:pt idx="2192">
                  <c:v>4.409501E6</c:v>
                </c:pt>
                <c:pt idx="2193">
                  <c:v>4.240613E6</c:v>
                </c:pt>
                <c:pt idx="2194">
                  <c:v>3.947639E6</c:v>
                </c:pt>
                <c:pt idx="2195">
                  <c:v>4.001522E6</c:v>
                </c:pt>
                <c:pt idx="2196">
                  <c:v>4.082809E6</c:v>
                </c:pt>
                <c:pt idx="2197">
                  <c:v>4.335183E6</c:v>
                </c:pt>
                <c:pt idx="2198">
                  <c:v>4.615242E6</c:v>
                </c:pt>
                <c:pt idx="2199">
                  <c:v>4.573078E6</c:v>
                </c:pt>
                <c:pt idx="2200">
                  <c:v>4.167264E6</c:v>
                </c:pt>
                <c:pt idx="2201">
                  <c:v>4.125035E6</c:v>
                </c:pt>
                <c:pt idx="2202">
                  <c:v>4.672487E6</c:v>
                </c:pt>
                <c:pt idx="2203">
                  <c:v>4.721726E6</c:v>
                </c:pt>
                <c:pt idx="2204">
                  <c:v>4.531608E6</c:v>
                </c:pt>
                <c:pt idx="2205">
                  <c:v>5.003629E6</c:v>
                </c:pt>
                <c:pt idx="2206">
                  <c:v>5.217408E6</c:v>
                </c:pt>
                <c:pt idx="2207">
                  <c:v>4.866727E6</c:v>
                </c:pt>
                <c:pt idx="2208">
                  <c:v>4.480532E6</c:v>
                </c:pt>
                <c:pt idx="2209">
                  <c:v>5.080393E6</c:v>
                </c:pt>
                <c:pt idx="2210">
                  <c:v>5.558089E6</c:v>
                </c:pt>
                <c:pt idx="2211">
                  <c:v>5.39425E6</c:v>
                </c:pt>
                <c:pt idx="2212">
                  <c:v>5.154046E6</c:v>
                </c:pt>
                <c:pt idx="2213">
                  <c:v>4.668644E6</c:v>
                </c:pt>
                <c:pt idx="2214">
                  <c:v>4.083722E6</c:v>
                </c:pt>
                <c:pt idx="2215">
                  <c:v>3.918739E6</c:v>
                </c:pt>
                <c:pt idx="2216">
                  <c:v>4.182674E6</c:v>
                </c:pt>
                <c:pt idx="2217">
                  <c:v>4.178422E6</c:v>
                </c:pt>
                <c:pt idx="2218">
                  <c:v>4.647643E6</c:v>
                </c:pt>
                <c:pt idx="2219">
                  <c:v>4.706768E6</c:v>
                </c:pt>
                <c:pt idx="2220">
                  <c:v>4.741667E6</c:v>
                </c:pt>
                <c:pt idx="2221">
                  <c:v>4.67582E6</c:v>
                </c:pt>
                <c:pt idx="2222">
                  <c:v>4.405101E6</c:v>
                </c:pt>
                <c:pt idx="2223">
                  <c:v>4.617041E6</c:v>
                </c:pt>
                <c:pt idx="2224">
                  <c:v>4.968219E6</c:v>
                </c:pt>
                <c:pt idx="2225">
                  <c:v>5.332703E6</c:v>
                </c:pt>
                <c:pt idx="2226">
                  <c:v>5.403165E6</c:v>
                </c:pt>
                <c:pt idx="2227">
                  <c:v>5.335034E6</c:v>
                </c:pt>
                <c:pt idx="2228">
                  <c:v>4.980544E6</c:v>
                </c:pt>
                <c:pt idx="2229">
                  <c:v>4.677283E6</c:v>
                </c:pt>
                <c:pt idx="2230">
                  <c:v>4.868553E6</c:v>
                </c:pt>
                <c:pt idx="2231">
                  <c:v>5.471923E6</c:v>
                </c:pt>
                <c:pt idx="2232">
                  <c:v>5.450316E6</c:v>
                </c:pt>
                <c:pt idx="2233">
                  <c:v>5.311298E6</c:v>
                </c:pt>
                <c:pt idx="2234">
                  <c:v>4.942375E6</c:v>
                </c:pt>
                <c:pt idx="2235">
                  <c:v>4.582923E6</c:v>
                </c:pt>
                <c:pt idx="2236">
                  <c:v>4.476969E6</c:v>
                </c:pt>
                <c:pt idx="2237">
                  <c:v>4.873401E6</c:v>
                </c:pt>
                <c:pt idx="2238">
                  <c:v>5.027608E6</c:v>
                </c:pt>
                <c:pt idx="2239">
                  <c:v>4.970353E6</c:v>
                </c:pt>
                <c:pt idx="2240">
                  <c:v>5.225738E6</c:v>
                </c:pt>
                <c:pt idx="2241">
                  <c:v>5.261278E6</c:v>
                </c:pt>
                <c:pt idx="2242">
                  <c:v>5.164597E6</c:v>
                </c:pt>
                <c:pt idx="2243">
                  <c:v>5.021131E6</c:v>
                </c:pt>
                <c:pt idx="2244">
                  <c:v>5.418461E6</c:v>
                </c:pt>
                <c:pt idx="2245">
                  <c:v>5.652028E6</c:v>
                </c:pt>
                <c:pt idx="2246">
                  <c:v>5.547553E6</c:v>
                </c:pt>
                <c:pt idx="2247">
                  <c:v>5.306341E6</c:v>
                </c:pt>
                <c:pt idx="2248">
                  <c:v>5.059494E6</c:v>
                </c:pt>
                <c:pt idx="2249">
                  <c:v>5.00226E6</c:v>
                </c:pt>
                <c:pt idx="2250">
                  <c:v>4.923099E6</c:v>
                </c:pt>
                <c:pt idx="2251">
                  <c:v>5.053457E6</c:v>
                </c:pt>
                <c:pt idx="2252">
                  <c:v>5.005084E6</c:v>
                </c:pt>
                <c:pt idx="2253">
                  <c:v>4.77111E6</c:v>
                </c:pt>
                <c:pt idx="2254">
                  <c:v>4.713047E6</c:v>
                </c:pt>
                <c:pt idx="2255">
                  <c:v>4.795693E6</c:v>
                </c:pt>
                <c:pt idx="2256">
                  <c:v>4.578476E6</c:v>
                </c:pt>
                <c:pt idx="2257">
                  <c:v>4.522975E6</c:v>
                </c:pt>
                <c:pt idx="2258">
                  <c:v>5.14938E6</c:v>
                </c:pt>
                <c:pt idx="2259">
                  <c:v>5.273428E6</c:v>
                </c:pt>
                <c:pt idx="2260">
                  <c:v>5.404445E6</c:v>
                </c:pt>
                <c:pt idx="2261">
                  <c:v>5.446944E6</c:v>
                </c:pt>
                <c:pt idx="2262">
                  <c:v>5.33982E6</c:v>
                </c:pt>
                <c:pt idx="2263">
                  <c:v>4.853072E6</c:v>
                </c:pt>
                <c:pt idx="2264">
                  <c:v>4.789925E6</c:v>
                </c:pt>
                <c:pt idx="2265">
                  <c:v>5.375944E6</c:v>
                </c:pt>
                <c:pt idx="2266">
                  <c:v>5.337045E6</c:v>
                </c:pt>
                <c:pt idx="2267">
                  <c:v>5.253667E6</c:v>
                </c:pt>
                <c:pt idx="2268">
                  <c:v>5.022833E6</c:v>
                </c:pt>
                <c:pt idx="2269">
                  <c:v>4.910386E6</c:v>
                </c:pt>
                <c:pt idx="2270">
                  <c:v>4.487048E6</c:v>
                </c:pt>
                <c:pt idx="2271">
                  <c:v>4.091167E6</c:v>
                </c:pt>
                <c:pt idx="2272">
                  <c:v>4.466095E6</c:v>
                </c:pt>
                <c:pt idx="2273">
                  <c:v>4.309953E6</c:v>
                </c:pt>
                <c:pt idx="2274">
                  <c:v>4.44643E6</c:v>
                </c:pt>
                <c:pt idx="2275">
                  <c:v>4.732654E6</c:v>
                </c:pt>
                <c:pt idx="2276">
                  <c:v>4.425748E6</c:v>
                </c:pt>
                <c:pt idx="2277">
                  <c:v>4.015447E6</c:v>
                </c:pt>
                <c:pt idx="2278">
                  <c:v>4.116664E6</c:v>
                </c:pt>
                <c:pt idx="2279">
                  <c:v>4.721503E6</c:v>
                </c:pt>
                <c:pt idx="2280">
                  <c:v>4.651504E6</c:v>
                </c:pt>
                <c:pt idx="2281">
                  <c:v>4.542254E6</c:v>
                </c:pt>
                <c:pt idx="2282">
                  <c:v>4.448031E6</c:v>
                </c:pt>
                <c:pt idx="2283">
                  <c:v>4.199373E6</c:v>
                </c:pt>
                <c:pt idx="2284">
                  <c:v>4.001123E6</c:v>
                </c:pt>
                <c:pt idx="2285">
                  <c:v>4.095552E6</c:v>
                </c:pt>
                <c:pt idx="2286">
                  <c:v>4.620688E6</c:v>
                </c:pt>
                <c:pt idx="2287">
                  <c:v>4.643931E6</c:v>
                </c:pt>
                <c:pt idx="2288">
                  <c:v>4.583663E6</c:v>
                </c:pt>
                <c:pt idx="2289">
                  <c:v>4.37285E6</c:v>
                </c:pt>
                <c:pt idx="2290">
                  <c:v>4.269639E6</c:v>
                </c:pt>
                <c:pt idx="2291">
                  <c:v>3.856042E6</c:v>
                </c:pt>
                <c:pt idx="2292">
                  <c:v>3.758603E6</c:v>
                </c:pt>
                <c:pt idx="2293">
                  <c:v>4.041764E6</c:v>
                </c:pt>
                <c:pt idx="2294">
                  <c:v>4.028304E6</c:v>
                </c:pt>
                <c:pt idx="2295">
                  <c:v>3.958904E6</c:v>
                </c:pt>
                <c:pt idx="2296">
                  <c:v>3.875339E6</c:v>
                </c:pt>
                <c:pt idx="2297">
                  <c:v>3.925969E6</c:v>
                </c:pt>
                <c:pt idx="2298">
                  <c:v>3.561545E6</c:v>
                </c:pt>
                <c:pt idx="2299">
                  <c:v>3.537628E6</c:v>
                </c:pt>
                <c:pt idx="2300">
                  <c:v>3.899497E6</c:v>
                </c:pt>
                <c:pt idx="2301">
                  <c:v>3.874642E6</c:v>
                </c:pt>
                <c:pt idx="2302">
                  <c:v>3.801993E6</c:v>
                </c:pt>
                <c:pt idx="2303">
                  <c:v>3.708892E6</c:v>
                </c:pt>
                <c:pt idx="2304">
                  <c:v>3.724937E6</c:v>
                </c:pt>
                <c:pt idx="2305">
                  <c:v>3.252845E6</c:v>
                </c:pt>
                <c:pt idx="2306">
                  <c:v>3.213287E6</c:v>
                </c:pt>
                <c:pt idx="2307">
                  <c:v>3.651534E6</c:v>
                </c:pt>
                <c:pt idx="2308">
                  <c:v>3.904585E6</c:v>
                </c:pt>
                <c:pt idx="2309">
                  <c:v>3.978138E6</c:v>
                </c:pt>
                <c:pt idx="2310">
                  <c:v>4.013709E6</c:v>
                </c:pt>
                <c:pt idx="2311">
                  <c:v>3.72018E6</c:v>
                </c:pt>
                <c:pt idx="2312">
                  <c:v>3.309852E6</c:v>
                </c:pt>
                <c:pt idx="2313">
                  <c:v>3.178535E6</c:v>
                </c:pt>
                <c:pt idx="2314">
                  <c:v>3.589097E6</c:v>
                </c:pt>
                <c:pt idx="2315">
                  <c:v>3.61416E6</c:v>
                </c:pt>
                <c:pt idx="2316">
                  <c:v>3.585358E6</c:v>
                </c:pt>
                <c:pt idx="2317">
                  <c:v>3.699352E6</c:v>
                </c:pt>
                <c:pt idx="2318">
                  <c:v>3.679102E6</c:v>
                </c:pt>
                <c:pt idx="2319">
                  <c:v>3.232453E6</c:v>
                </c:pt>
                <c:pt idx="2320">
                  <c:v>3.229114E6</c:v>
                </c:pt>
                <c:pt idx="2321">
                  <c:v>3.652622E6</c:v>
                </c:pt>
                <c:pt idx="2322">
                  <c:v>3.438131E6</c:v>
                </c:pt>
                <c:pt idx="2323">
                  <c:v>3.672302E6</c:v>
                </c:pt>
                <c:pt idx="2324">
                  <c:v>3.63858E6</c:v>
                </c:pt>
                <c:pt idx="2325">
                  <c:v>3.584989E6</c:v>
                </c:pt>
                <c:pt idx="2326">
                  <c:v>3.245234E6</c:v>
                </c:pt>
                <c:pt idx="2327">
                  <c:v>3.211598E6</c:v>
                </c:pt>
                <c:pt idx="2328">
                  <c:v>3.639009E6</c:v>
                </c:pt>
                <c:pt idx="2329">
                  <c:v>3.707472E6</c:v>
                </c:pt>
                <c:pt idx="2330">
                  <c:v>3.780818E6</c:v>
                </c:pt>
                <c:pt idx="2331">
                  <c:v>3.876975E6</c:v>
                </c:pt>
                <c:pt idx="2332">
                  <c:v>3.903774E6</c:v>
                </c:pt>
                <c:pt idx="2333">
                  <c:v>3.558889E6</c:v>
                </c:pt>
                <c:pt idx="2334">
                  <c:v>3.522118E6</c:v>
                </c:pt>
                <c:pt idx="2335">
                  <c:v>3.931309E6</c:v>
                </c:pt>
                <c:pt idx="2336">
                  <c:v>3.889766E6</c:v>
                </c:pt>
                <c:pt idx="2337">
                  <c:v>3.87532E6</c:v>
                </c:pt>
                <c:pt idx="2338">
                  <c:v>3.832452E6</c:v>
                </c:pt>
                <c:pt idx="2339">
                  <c:v>3.731189E6</c:v>
                </c:pt>
                <c:pt idx="2340">
                  <c:v>3.37224E6</c:v>
                </c:pt>
                <c:pt idx="2341">
                  <c:v>3.344705E6</c:v>
                </c:pt>
                <c:pt idx="2342">
                  <c:v>3.660364E6</c:v>
                </c:pt>
                <c:pt idx="2343">
                  <c:v>3.749817E6</c:v>
                </c:pt>
                <c:pt idx="2344">
                  <c:v>3.880996E6</c:v>
                </c:pt>
                <c:pt idx="2345">
                  <c:v>4.000122E6</c:v>
                </c:pt>
                <c:pt idx="2346">
                  <c:v>4.011506E6</c:v>
                </c:pt>
                <c:pt idx="2347">
                  <c:v>3.652149E6</c:v>
                </c:pt>
                <c:pt idx="2348">
                  <c:v>3.615063E6</c:v>
                </c:pt>
                <c:pt idx="2349">
                  <c:v>3.753062E6</c:v>
                </c:pt>
                <c:pt idx="2350">
                  <c:v>4.195907E6</c:v>
                </c:pt>
                <c:pt idx="2351">
                  <c:v>4.346927E6</c:v>
                </c:pt>
                <c:pt idx="2352">
                  <c:v>4.266269E6</c:v>
                </c:pt>
                <c:pt idx="2353">
                  <c:v>4.183944E6</c:v>
                </c:pt>
                <c:pt idx="2354">
                  <c:v>4.096777E6</c:v>
                </c:pt>
                <c:pt idx="2355">
                  <c:v>3.919697E6</c:v>
                </c:pt>
                <c:pt idx="2356">
                  <c:v>4.340241E6</c:v>
                </c:pt>
                <c:pt idx="2357">
                  <c:v>4.595013E6</c:v>
                </c:pt>
                <c:pt idx="2358">
                  <c:v>4.623924E6</c:v>
                </c:pt>
                <c:pt idx="2359">
                  <c:v>4.57844E6</c:v>
                </c:pt>
                <c:pt idx="2360">
                  <c:v>4.573694E6</c:v>
                </c:pt>
                <c:pt idx="2361">
                  <c:v>4.214879E6</c:v>
                </c:pt>
                <c:pt idx="2362">
                  <c:v>4.064359E6</c:v>
                </c:pt>
                <c:pt idx="2363">
                  <c:v>4.461348E6</c:v>
                </c:pt>
                <c:pt idx="2364">
                  <c:v>4.547842E6</c:v>
                </c:pt>
                <c:pt idx="2365">
                  <c:v>4.494419E6</c:v>
                </c:pt>
                <c:pt idx="2366">
                  <c:v>4.431322E6</c:v>
                </c:pt>
                <c:pt idx="2367">
                  <c:v>4.521834E6</c:v>
                </c:pt>
                <c:pt idx="2368">
                  <c:v>3.850847E6</c:v>
                </c:pt>
                <c:pt idx="2369">
                  <c:v>4.009319E6</c:v>
                </c:pt>
                <c:pt idx="2370">
                  <c:v>4.691933E6</c:v>
                </c:pt>
                <c:pt idx="2371">
                  <c:v>4.996681E6</c:v>
                </c:pt>
                <c:pt idx="2372">
                  <c:v>5.139785E6</c:v>
                </c:pt>
                <c:pt idx="2373">
                  <c:v>4.956201E6</c:v>
                </c:pt>
                <c:pt idx="2374">
                  <c:v>4.763591E6</c:v>
                </c:pt>
                <c:pt idx="2375">
                  <c:v>4.359254E6</c:v>
                </c:pt>
                <c:pt idx="2376">
                  <c:v>4.289335E6</c:v>
                </c:pt>
                <c:pt idx="2377">
                  <c:v>4.737125E6</c:v>
                </c:pt>
                <c:pt idx="2378">
                  <c:v>4.892958E6</c:v>
                </c:pt>
                <c:pt idx="2379">
                  <c:v>5.045344E6</c:v>
                </c:pt>
                <c:pt idx="2380">
                  <c:v>5.022975E6</c:v>
                </c:pt>
                <c:pt idx="2381">
                  <c:v>4.936481E6</c:v>
                </c:pt>
                <c:pt idx="2382">
                  <c:v>4.612774E6</c:v>
                </c:pt>
                <c:pt idx="2383">
                  <c:v>4.633194E6</c:v>
                </c:pt>
                <c:pt idx="2384">
                  <c:v>5.12671E6</c:v>
                </c:pt>
                <c:pt idx="2385">
                  <c:v>5.288141E6</c:v>
                </c:pt>
                <c:pt idx="2386">
                  <c:v>5.443463E6</c:v>
                </c:pt>
                <c:pt idx="2387">
                  <c:v>5.162699E6</c:v>
                </c:pt>
                <c:pt idx="2388">
                  <c:v>4.303462E6</c:v>
                </c:pt>
                <c:pt idx="2389">
                  <c:v>4.188126E6</c:v>
                </c:pt>
                <c:pt idx="2390">
                  <c:v>4.547853E6</c:v>
                </c:pt>
                <c:pt idx="2391">
                  <c:v>5.300273E6</c:v>
                </c:pt>
                <c:pt idx="2392">
                  <c:v>5.423854E6</c:v>
                </c:pt>
                <c:pt idx="2393">
                  <c:v>5.298447E6</c:v>
                </c:pt>
                <c:pt idx="2394">
                  <c:v>5.1088E6</c:v>
                </c:pt>
                <c:pt idx="2395">
                  <c:v>4.954422E6</c:v>
                </c:pt>
                <c:pt idx="2396">
                  <c:v>4.804205E6</c:v>
                </c:pt>
                <c:pt idx="2397">
                  <c:v>4.934493E6</c:v>
                </c:pt>
                <c:pt idx="2398">
                  <c:v>5.211477E6</c:v>
                </c:pt>
                <c:pt idx="2399">
                  <c:v>5.103972E6</c:v>
                </c:pt>
                <c:pt idx="2400">
                  <c:v>4.948054E6</c:v>
                </c:pt>
                <c:pt idx="2401">
                  <c:v>4.771422E6</c:v>
                </c:pt>
                <c:pt idx="2402">
                  <c:v>4.573054E6</c:v>
                </c:pt>
                <c:pt idx="2403">
                  <c:v>4.143991E6</c:v>
                </c:pt>
                <c:pt idx="2404">
                  <c:v>4.260878E6</c:v>
                </c:pt>
                <c:pt idx="2405">
                  <c:v>4.960917E6</c:v>
                </c:pt>
                <c:pt idx="2406">
                  <c:v>5.202024E6</c:v>
                </c:pt>
                <c:pt idx="2407">
                  <c:v>5.232709E6</c:v>
                </c:pt>
                <c:pt idx="2408">
                  <c:v>4.932481E6</c:v>
                </c:pt>
                <c:pt idx="2409">
                  <c:v>4.761806E6</c:v>
                </c:pt>
                <c:pt idx="2410">
                  <c:v>4.622399E6</c:v>
                </c:pt>
                <c:pt idx="2411">
                  <c:v>4.647987E6</c:v>
                </c:pt>
                <c:pt idx="2412">
                  <c:v>4.973787E6</c:v>
                </c:pt>
                <c:pt idx="2413">
                  <c:v>4.682234E6</c:v>
                </c:pt>
                <c:pt idx="2414">
                  <c:v>4.738288E6</c:v>
                </c:pt>
                <c:pt idx="2415">
                  <c:v>4.671556E6</c:v>
                </c:pt>
                <c:pt idx="2416">
                  <c:v>4.603517E6</c:v>
                </c:pt>
                <c:pt idx="2417">
                  <c:v>4.184786E6</c:v>
                </c:pt>
                <c:pt idx="2418">
                  <c:v>4.196599E6</c:v>
                </c:pt>
                <c:pt idx="2419">
                  <c:v>4.830378E6</c:v>
                </c:pt>
                <c:pt idx="2420">
                  <c:v>4.979181E6</c:v>
                </c:pt>
                <c:pt idx="2421">
                  <c:v>4.966836E6</c:v>
                </c:pt>
                <c:pt idx="2422">
                  <c:v>4.903119E6</c:v>
                </c:pt>
                <c:pt idx="2423">
                  <c:v>4.742225E6</c:v>
                </c:pt>
                <c:pt idx="2424">
                  <c:v>4.424657E6</c:v>
                </c:pt>
                <c:pt idx="2425">
                  <c:v>4.491633E6</c:v>
                </c:pt>
                <c:pt idx="2426">
                  <c:v>4.931905E6</c:v>
                </c:pt>
                <c:pt idx="2427">
                  <c:v>4.845738E6</c:v>
                </c:pt>
                <c:pt idx="2428">
                  <c:v>4.743583E6</c:v>
                </c:pt>
                <c:pt idx="2429">
                  <c:v>4.577635E6</c:v>
                </c:pt>
                <c:pt idx="2430">
                  <c:v>4.55453E6</c:v>
                </c:pt>
                <c:pt idx="2431">
                  <c:v>4.384239E6</c:v>
                </c:pt>
                <c:pt idx="2432">
                  <c:v>4.386223E6</c:v>
                </c:pt>
                <c:pt idx="2433">
                  <c:v>4.775964E6</c:v>
                </c:pt>
                <c:pt idx="2434">
                  <c:v>4.804409E6</c:v>
                </c:pt>
                <c:pt idx="2435">
                  <c:v>4.919757E6</c:v>
                </c:pt>
                <c:pt idx="2436">
                  <c:v>5.001969E6</c:v>
                </c:pt>
                <c:pt idx="2437">
                  <c:v>5.059539E6</c:v>
                </c:pt>
                <c:pt idx="2438">
                  <c:v>4.65066E6</c:v>
                </c:pt>
                <c:pt idx="2439">
                  <c:v>4.526626E6</c:v>
                </c:pt>
                <c:pt idx="2440">
                  <c:v>4.947905E6</c:v>
                </c:pt>
                <c:pt idx="2441">
                  <c:v>5.084032E6</c:v>
                </c:pt>
                <c:pt idx="2442">
                  <c:v>5.239942E6</c:v>
                </c:pt>
                <c:pt idx="2443">
                  <c:v>5.01938E6</c:v>
                </c:pt>
                <c:pt idx="2444">
                  <c:v>4.767214E6</c:v>
                </c:pt>
                <c:pt idx="2445">
                  <c:v>4.532193E6</c:v>
                </c:pt>
                <c:pt idx="2446">
                  <c:v>4.549076E6</c:v>
                </c:pt>
                <c:pt idx="2447">
                  <c:v>4.892288E6</c:v>
                </c:pt>
                <c:pt idx="2448">
                  <c:v>5.311389E6</c:v>
                </c:pt>
                <c:pt idx="2449">
                  <c:v>5.060302E6</c:v>
                </c:pt>
                <c:pt idx="2450">
                  <c:v>5.082501E6</c:v>
                </c:pt>
                <c:pt idx="2451">
                  <c:v>5.183427E6</c:v>
                </c:pt>
                <c:pt idx="2452">
                  <c:v>4.726997E6</c:v>
                </c:pt>
                <c:pt idx="2453">
                  <c:v>4.198299E6</c:v>
                </c:pt>
                <c:pt idx="2454">
                  <c:v>4.471815E6</c:v>
                </c:pt>
                <c:pt idx="2455">
                  <c:v>4.515902E6</c:v>
                </c:pt>
                <c:pt idx="2456">
                  <c:v>4.581964E6</c:v>
                </c:pt>
                <c:pt idx="2457">
                  <c:v>4.600891E6</c:v>
                </c:pt>
                <c:pt idx="2458">
                  <c:v>4.32443E6</c:v>
                </c:pt>
                <c:pt idx="2459">
                  <c:v>3.699136E6</c:v>
                </c:pt>
                <c:pt idx="2460">
                  <c:v>3.472101E6</c:v>
                </c:pt>
                <c:pt idx="2461">
                  <c:v>4.029369E6</c:v>
                </c:pt>
                <c:pt idx="2462">
                  <c:v>4.242164E6</c:v>
                </c:pt>
                <c:pt idx="2463">
                  <c:v>4.382747E6</c:v>
                </c:pt>
                <c:pt idx="2464">
                  <c:v>4.295091E6</c:v>
                </c:pt>
                <c:pt idx="2465">
                  <c:v>4.010115E6</c:v>
                </c:pt>
                <c:pt idx="2466">
                  <c:v>3.74445E6</c:v>
                </c:pt>
                <c:pt idx="2467">
                  <c:v>3.711342E6</c:v>
                </c:pt>
                <c:pt idx="2468">
                  <c:v>4.025999E6</c:v>
                </c:pt>
                <c:pt idx="2469">
                  <c:v>3.830865E6</c:v>
                </c:pt>
                <c:pt idx="2470">
                  <c:v>3.821095E6</c:v>
                </c:pt>
                <c:pt idx="2471">
                  <c:v>3.93982E6</c:v>
                </c:pt>
                <c:pt idx="2472">
                  <c:v>3.839598E6</c:v>
                </c:pt>
                <c:pt idx="2473">
                  <c:v>3.533947E6</c:v>
                </c:pt>
                <c:pt idx="2474">
                  <c:v>3.538884E6</c:v>
                </c:pt>
                <c:pt idx="2475">
                  <c:v>3.941756E6</c:v>
                </c:pt>
                <c:pt idx="2476">
                  <c:v>3.945151E6</c:v>
                </c:pt>
                <c:pt idx="2477">
                  <c:v>3.970358E6</c:v>
                </c:pt>
                <c:pt idx="2478">
                  <c:v>4.086327E6</c:v>
                </c:pt>
                <c:pt idx="2479">
                  <c:v>3.671418E6</c:v>
                </c:pt>
                <c:pt idx="2480">
                  <c:v>3.318905E6</c:v>
                </c:pt>
                <c:pt idx="2481">
                  <c:v>3.240236E6</c:v>
                </c:pt>
                <c:pt idx="2482">
                  <c:v>3.677621E6</c:v>
                </c:pt>
                <c:pt idx="2483">
                  <c:v>3.773694E6</c:v>
                </c:pt>
                <c:pt idx="2484">
                  <c:v>3.851702E6</c:v>
                </c:pt>
                <c:pt idx="2485">
                  <c:v>3.902911E6</c:v>
                </c:pt>
                <c:pt idx="2486">
                  <c:v>3.815563E6</c:v>
                </c:pt>
                <c:pt idx="2487">
                  <c:v>3.465558E6</c:v>
                </c:pt>
                <c:pt idx="2488">
                  <c:v>3.240165E6</c:v>
                </c:pt>
                <c:pt idx="2489">
                  <c:v>3.682757E6</c:v>
                </c:pt>
                <c:pt idx="2490">
                  <c:v>3.692043E6</c:v>
                </c:pt>
                <c:pt idx="2491">
                  <c:v>3.838825E6</c:v>
                </c:pt>
                <c:pt idx="2492">
                  <c:v>3.725579E6</c:v>
                </c:pt>
                <c:pt idx="2493">
                  <c:v>3.594692E6</c:v>
                </c:pt>
                <c:pt idx="2494">
                  <c:v>3.516822E6</c:v>
                </c:pt>
                <c:pt idx="2495">
                  <c:v>3.375212E6</c:v>
                </c:pt>
                <c:pt idx="2496">
                  <c:v>3.830686E6</c:v>
                </c:pt>
                <c:pt idx="2497">
                  <c:v>3.783084E6</c:v>
                </c:pt>
                <c:pt idx="2498">
                  <c:v>3.775384E6</c:v>
                </c:pt>
                <c:pt idx="2499">
                  <c:v>3.781154E6</c:v>
                </c:pt>
                <c:pt idx="2500">
                  <c:v>3.734071E6</c:v>
                </c:pt>
                <c:pt idx="2501">
                  <c:v>3.286927E6</c:v>
                </c:pt>
                <c:pt idx="2502">
                  <c:v>2.995989E6</c:v>
                </c:pt>
                <c:pt idx="2503">
                  <c:v>3.495055E6</c:v>
                </c:pt>
                <c:pt idx="2504">
                  <c:v>3.476697E6</c:v>
                </c:pt>
                <c:pt idx="2505">
                  <c:v>3.585871E6</c:v>
                </c:pt>
                <c:pt idx="2506">
                  <c:v>3.617587E6</c:v>
                </c:pt>
                <c:pt idx="2507">
                  <c:v>3.601433E6</c:v>
                </c:pt>
                <c:pt idx="2508">
                  <c:v>3.466491E6</c:v>
                </c:pt>
                <c:pt idx="2509">
                  <c:v>3.463177E6</c:v>
                </c:pt>
                <c:pt idx="2510">
                  <c:v>3.719293E6</c:v>
                </c:pt>
                <c:pt idx="2511">
                  <c:v>3.662687E6</c:v>
                </c:pt>
                <c:pt idx="2512">
                  <c:v>3.707412E6</c:v>
                </c:pt>
                <c:pt idx="2513">
                  <c:v>3.678408E6</c:v>
                </c:pt>
                <c:pt idx="2514">
                  <c:v>3.763314E6</c:v>
                </c:pt>
                <c:pt idx="2515">
                  <c:v>3.690308E6</c:v>
                </c:pt>
                <c:pt idx="2516">
                  <c:v>3.525536E6</c:v>
                </c:pt>
                <c:pt idx="2517">
                  <c:v>3.839294E6</c:v>
                </c:pt>
                <c:pt idx="2518">
                  <c:v>3.773859E6</c:v>
                </c:pt>
                <c:pt idx="2519">
                  <c:v>4.062418E6</c:v>
                </c:pt>
                <c:pt idx="2520">
                  <c:v>4.230692E6</c:v>
                </c:pt>
                <c:pt idx="2521">
                  <c:v>4.376794E6</c:v>
                </c:pt>
                <c:pt idx="2522">
                  <c:v>4.230906E6</c:v>
                </c:pt>
                <c:pt idx="2523">
                  <c:v>4.085927E6</c:v>
                </c:pt>
                <c:pt idx="2524">
                  <c:v>4.34094E6</c:v>
                </c:pt>
                <c:pt idx="2525">
                  <c:v>4.673607E6</c:v>
                </c:pt>
                <c:pt idx="2526">
                  <c:v>4.743052E6</c:v>
                </c:pt>
                <c:pt idx="2527">
                  <c:v>4.6338E6</c:v>
                </c:pt>
                <c:pt idx="2528">
                  <c:v>4.562723E6</c:v>
                </c:pt>
                <c:pt idx="2529">
                  <c:v>4.044179E6</c:v>
                </c:pt>
                <c:pt idx="2530">
                  <c:v>3.687475E6</c:v>
                </c:pt>
                <c:pt idx="2531">
                  <c:v>3.88215E6</c:v>
                </c:pt>
                <c:pt idx="2532">
                  <c:v>4.048303E6</c:v>
                </c:pt>
                <c:pt idx="2533">
                  <c:v>4.286281E6</c:v>
                </c:pt>
                <c:pt idx="2534">
                  <c:v>4.037182E6</c:v>
                </c:pt>
                <c:pt idx="2535">
                  <c:v>4.040179E6</c:v>
                </c:pt>
                <c:pt idx="2536">
                  <c:v>3.909644E6</c:v>
                </c:pt>
                <c:pt idx="2537">
                  <c:v>3.626769E6</c:v>
                </c:pt>
                <c:pt idx="2538">
                  <c:v>4.126859E6</c:v>
                </c:pt>
                <c:pt idx="2539">
                  <c:v>4.375117E6</c:v>
                </c:pt>
                <c:pt idx="2540">
                  <c:v>4.228872E6</c:v>
                </c:pt>
                <c:pt idx="2541">
                  <c:v>4.28279E6</c:v>
                </c:pt>
                <c:pt idx="2542">
                  <c:v>4.277648E6</c:v>
                </c:pt>
                <c:pt idx="2543">
                  <c:v>3.906974E6</c:v>
                </c:pt>
                <c:pt idx="2544">
                  <c:v>3.885757E6</c:v>
                </c:pt>
                <c:pt idx="2545">
                  <c:v>4.331197E6</c:v>
                </c:pt>
                <c:pt idx="2546">
                  <c:v>4.463449E6</c:v>
                </c:pt>
                <c:pt idx="2547">
                  <c:v>4.452334E6</c:v>
                </c:pt>
                <c:pt idx="2548">
                  <c:v>4.578023E6</c:v>
                </c:pt>
                <c:pt idx="2549">
                  <c:v>4.500082E6</c:v>
                </c:pt>
                <c:pt idx="2550">
                  <c:v>4.107458E6</c:v>
                </c:pt>
                <c:pt idx="2551">
                  <c:v>3.841283E6</c:v>
                </c:pt>
                <c:pt idx="2552">
                  <c:v>4.225943E6</c:v>
                </c:pt>
                <c:pt idx="2553">
                  <c:v>4.304321E6</c:v>
                </c:pt>
                <c:pt idx="2554">
                  <c:v>4.326779E6</c:v>
                </c:pt>
                <c:pt idx="2555">
                  <c:v>4.5324E6</c:v>
                </c:pt>
                <c:pt idx="2556">
                  <c:v>4.46148E6</c:v>
                </c:pt>
                <c:pt idx="2557">
                  <c:v>4.335995E6</c:v>
                </c:pt>
                <c:pt idx="2558">
                  <c:v>4.144874E6</c:v>
                </c:pt>
                <c:pt idx="2559">
                  <c:v>4.326255E6</c:v>
                </c:pt>
                <c:pt idx="2560">
                  <c:v>4.102596E6</c:v>
                </c:pt>
                <c:pt idx="2561">
                  <c:v>3.704402E6</c:v>
                </c:pt>
                <c:pt idx="2562">
                  <c:v>3.348151E6</c:v>
                </c:pt>
                <c:pt idx="2563">
                  <c:v>3.709749E6</c:v>
                </c:pt>
                <c:pt idx="2564">
                  <c:v>3.614313E6</c:v>
                </c:pt>
                <c:pt idx="2565">
                  <c:v>3.672454E6</c:v>
                </c:pt>
                <c:pt idx="2566">
                  <c:v>4.083666E6</c:v>
                </c:pt>
                <c:pt idx="2567">
                  <c:v>4.42478E6</c:v>
                </c:pt>
                <c:pt idx="2568">
                  <c:v>4.602057E6</c:v>
                </c:pt>
                <c:pt idx="2569">
                  <c:v>4.111014E6</c:v>
                </c:pt>
                <c:pt idx="2570">
                  <c:v>4.131344E6</c:v>
                </c:pt>
                <c:pt idx="2571">
                  <c:v>3.961632E6</c:v>
                </c:pt>
                <c:pt idx="2572">
                  <c:v>3.736188E6</c:v>
                </c:pt>
                <c:pt idx="2573">
                  <c:v>4.288914E6</c:v>
                </c:pt>
                <c:pt idx="2574">
                  <c:v>4.803696E6</c:v>
                </c:pt>
                <c:pt idx="2575">
                  <c:v>5.139234E6</c:v>
                </c:pt>
                <c:pt idx="2576">
                  <c:v>5.453027E6</c:v>
                </c:pt>
                <c:pt idx="2577">
                  <c:v>5.157627E6</c:v>
                </c:pt>
                <c:pt idx="2578">
                  <c:v>4.979691E6</c:v>
                </c:pt>
                <c:pt idx="2579">
                  <c:v>4.64214E6</c:v>
                </c:pt>
                <c:pt idx="2580">
                  <c:v>4.637047E6</c:v>
                </c:pt>
                <c:pt idx="2581">
                  <c:v>4.789107E6</c:v>
                </c:pt>
                <c:pt idx="2582">
                  <c:v>4.899637E6</c:v>
                </c:pt>
                <c:pt idx="2583">
                  <c:v>4.802817E6</c:v>
                </c:pt>
                <c:pt idx="2584">
                  <c:v>4.598058E6</c:v>
                </c:pt>
                <c:pt idx="2585">
                  <c:v>4.049248E6</c:v>
                </c:pt>
                <c:pt idx="2586">
                  <c:v>3.818804E6</c:v>
                </c:pt>
                <c:pt idx="2587">
                  <c:v>4.208517E6</c:v>
                </c:pt>
                <c:pt idx="2588">
                  <c:v>4.32033E6</c:v>
                </c:pt>
                <c:pt idx="2589">
                  <c:v>4.455438E6</c:v>
                </c:pt>
                <c:pt idx="2590">
                  <c:v>4.505666E6</c:v>
                </c:pt>
                <c:pt idx="2591">
                  <c:v>4.322901E6</c:v>
                </c:pt>
                <c:pt idx="2592">
                  <c:v>4.049436E6</c:v>
                </c:pt>
                <c:pt idx="2593">
                  <c:v>3.797015E6</c:v>
                </c:pt>
                <c:pt idx="2594">
                  <c:v>4.435375E6</c:v>
                </c:pt>
                <c:pt idx="2595">
                  <c:v>4.618535E6</c:v>
                </c:pt>
                <c:pt idx="2596">
                  <c:v>4.550044E6</c:v>
                </c:pt>
                <c:pt idx="2597">
                  <c:v>4.426376E6</c:v>
                </c:pt>
                <c:pt idx="2598">
                  <c:v>4.487905E6</c:v>
                </c:pt>
                <c:pt idx="2599">
                  <c:v>4.519414E6</c:v>
                </c:pt>
                <c:pt idx="2600">
                  <c:v>3.976168E6</c:v>
                </c:pt>
                <c:pt idx="2601">
                  <c:v>4.579709E6</c:v>
                </c:pt>
                <c:pt idx="2602">
                  <c:v>4.730398E6</c:v>
                </c:pt>
                <c:pt idx="2603">
                  <c:v>4.489134E6</c:v>
                </c:pt>
                <c:pt idx="2604">
                  <c:v>4.485224E6</c:v>
                </c:pt>
                <c:pt idx="2605">
                  <c:v>4.62902E6</c:v>
                </c:pt>
                <c:pt idx="2606">
                  <c:v>3.793228E6</c:v>
                </c:pt>
                <c:pt idx="2607">
                  <c:v>3.377106E6</c:v>
                </c:pt>
                <c:pt idx="2608">
                  <c:v>4.095074E6</c:v>
                </c:pt>
                <c:pt idx="2609">
                  <c:v>4.224798E6</c:v>
                </c:pt>
                <c:pt idx="2610">
                  <c:v>4.2616E6</c:v>
                </c:pt>
                <c:pt idx="2611">
                  <c:v>4.59642E6</c:v>
                </c:pt>
                <c:pt idx="2612">
                  <c:v>4.819775E6</c:v>
                </c:pt>
                <c:pt idx="2613">
                  <c:v>4.359939E6</c:v>
                </c:pt>
                <c:pt idx="2614">
                  <c:v>4.697522E6</c:v>
                </c:pt>
                <c:pt idx="2615">
                  <c:v>5.153981E6</c:v>
                </c:pt>
                <c:pt idx="2616">
                  <c:v>5.048298E6</c:v>
                </c:pt>
                <c:pt idx="2617">
                  <c:v>5.016178E6</c:v>
                </c:pt>
                <c:pt idx="2618">
                  <c:v>5.167149E6</c:v>
                </c:pt>
                <c:pt idx="2619">
                  <c:v>5.044986E6</c:v>
                </c:pt>
                <c:pt idx="2620">
                  <c:v>4.654529E6</c:v>
                </c:pt>
                <c:pt idx="2621">
                  <c:v>4.233386E6</c:v>
                </c:pt>
                <c:pt idx="2622">
                  <c:v>4.824396E6</c:v>
                </c:pt>
                <c:pt idx="2623">
                  <c:v>4.950957E6</c:v>
                </c:pt>
                <c:pt idx="2624">
                  <c:v>4.765381E6</c:v>
                </c:pt>
                <c:pt idx="2625">
                  <c:v>4.841923E6</c:v>
                </c:pt>
                <c:pt idx="2626">
                  <c:v>5.082139E6</c:v>
                </c:pt>
                <c:pt idx="2627">
                  <c:v>4.79689E6</c:v>
                </c:pt>
                <c:pt idx="2628">
                  <c:v>4.617041E6</c:v>
                </c:pt>
                <c:pt idx="2629">
                  <c:v>4.475808E6</c:v>
                </c:pt>
                <c:pt idx="2630">
                  <c:v>4.472256E6</c:v>
                </c:pt>
                <c:pt idx="2631">
                  <c:v>4.400452E6</c:v>
                </c:pt>
                <c:pt idx="2632">
                  <c:v>4.776088E6</c:v>
                </c:pt>
                <c:pt idx="2633">
                  <c:v>4.81849E6</c:v>
                </c:pt>
                <c:pt idx="2634">
                  <c:v>4.288287E6</c:v>
                </c:pt>
                <c:pt idx="2635">
                  <c:v>3.879564E6</c:v>
                </c:pt>
                <c:pt idx="2636">
                  <c:v>4.050922E6</c:v>
                </c:pt>
                <c:pt idx="2637">
                  <c:v>3.839136E6</c:v>
                </c:pt>
                <c:pt idx="2638">
                  <c:v>3.489479E6</c:v>
                </c:pt>
                <c:pt idx="2639">
                  <c:v>3.444728E6</c:v>
                </c:pt>
                <c:pt idx="2640">
                  <c:v>3.592941E6</c:v>
                </c:pt>
                <c:pt idx="2641">
                  <c:v>3.181925E6</c:v>
                </c:pt>
                <c:pt idx="2642">
                  <c:v>3.075495E6</c:v>
                </c:pt>
                <c:pt idx="2643">
                  <c:v>3.370011E6</c:v>
                </c:pt>
                <c:pt idx="2644">
                  <c:v>3.289766E6</c:v>
                </c:pt>
                <c:pt idx="2645">
                  <c:v>3.759603E6</c:v>
                </c:pt>
                <c:pt idx="2646">
                  <c:v>3.81661E6</c:v>
                </c:pt>
                <c:pt idx="2647">
                  <c:v>3.776328E6</c:v>
                </c:pt>
                <c:pt idx="2648">
                  <c:v>3.339399E6</c:v>
                </c:pt>
                <c:pt idx="2649">
                  <c:v>3.09907E6</c:v>
                </c:pt>
                <c:pt idx="2650">
                  <c:v>3.604713E6</c:v>
                </c:pt>
                <c:pt idx="2651">
                  <c:v>3.531081E6</c:v>
                </c:pt>
                <c:pt idx="2652">
                  <c:v>3.450119E6</c:v>
                </c:pt>
                <c:pt idx="2653">
                  <c:v>3.393259E6</c:v>
                </c:pt>
                <c:pt idx="2654">
                  <c:v>3.523787E6</c:v>
                </c:pt>
                <c:pt idx="2655">
                  <c:v>3.342953E6</c:v>
                </c:pt>
                <c:pt idx="2656">
                  <c:v>3.143029E6</c:v>
                </c:pt>
                <c:pt idx="2657">
                  <c:v>3.393274E6</c:v>
                </c:pt>
                <c:pt idx="2658">
                  <c:v>3.460257E6</c:v>
                </c:pt>
                <c:pt idx="2659">
                  <c:v>3.270509E6</c:v>
                </c:pt>
                <c:pt idx="2660">
                  <c:v>3.277442E6</c:v>
                </c:pt>
                <c:pt idx="2661">
                  <c:v>3.142691E6</c:v>
                </c:pt>
                <c:pt idx="2662">
                  <c:v>2.872937E6</c:v>
                </c:pt>
                <c:pt idx="2663">
                  <c:v>2.63733E6</c:v>
                </c:pt>
                <c:pt idx="2664">
                  <c:v>3.126451E6</c:v>
                </c:pt>
                <c:pt idx="2665">
                  <c:v>3.328631E6</c:v>
                </c:pt>
                <c:pt idx="2666">
                  <c:v>3.438261E6</c:v>
                </c:pt>
                <c:pt idx="2667">
                  <c:v>3.383697E6</c:v>
                </c:pt>
                <c:pt idx="2668">
                  <c:v>3.32359E6</c:v>
                </c:pt>
                <c:pt idx="2669">
                  <c:v>2.889278E6</c:v>
                </c:pt>
                <c:pt idx="2670">
                  <c:v>2.655731E6</c:v>
                </c:pt>
                <c:pt idx="2671">
                  <c:v>3.173452E6</c:v>
                </c:pt>
                <c:pt idx="2672">
                  <c:v>3.169252E6</c:v>
                </c:pt>
                <c:pt idx="2673">
                  <c:v>3.130921E6</c:v>
                </c:pt>
                <c:pt idx="2674">
                  <c:v>3.295899E6</c:v>
                </c:pt>
                <c:pt idx="2675">
                  <c:v>3.315881E6</c:v>
                </c:pt>
                <c:pt idx="2676">
                  <c:v>2.929805E6</c:v>
                </c:pt>
                <c:pt idx="2677">
                  <c:v>2.656414E6</c:v>
                </c:pt>
                <c:pt idx="2678">
                  <c:v>3.135725E6</c:v>
                </c:pt>
                <c:pt idx="2679">
                  <c:v>3.108403E6</c:v>
                </c:pt>
                <c:pt idx="2680">
                  <c:v>3.169871E6</c:v>
                </c:pt>
                <c:pt idx="2681">
                  <c:v>3.389735E6</c:v>
                </c:pt>
                <c:pt idx="2682">
                  <c:v>3.307993E6</c:v>
                </c:pt>
                <c:pt idx="2683">
                  <c:v>3.084195E6</c:v>
                </c:pt>
                <c:pt idx="2684">
                  <c:v>3.019127E6</c:v>
                </c:pt>
                <c:pt idx="2685">
                  <c:v>3.3394E6</c:v>
                </c:pt>
                <c:pt idx="2686">
                  <c:v>3.277701E6</c:v>
                </c:pt>
                <c:pt idx="2687">
                  <c:v>3.333718E6</c:v>
                </c:pt>
                <c:pt idx="2688">
                  <c:v>3.314273E6</c:v>
                </c:pt>
                <c:pt idx="2689">
                  <c:v>3.308153E6</c:v>
                </c:pt>
                <c:pt idx="2690">
                  <c:v>2.952649E6</c:v>
                </c:pt>
                <c:pt idx="2691">
                  <c:v>2.882293E6</c:v>
                </c:pt>
                <c:pt idx="2692">
                  <c:v>3.440819E6</c:v>
                </c:pt>
                <c:pt idx="2693">
                  <c:v>3.56869E6</c:v>
                </c:pt>
                <c:pt idx="2694">
                  <c:v>3.5111E6</c:v>
                </c:pt>
                <c:pt idx="2695">
                  <c:v>3.54431E6</c:v>
                </c:pt>
                <c:pt idx="2696">
                  <c:v>3.653735E6</c:v>
                </c:pt>
                <c:pt idx="2697">
                  <c:v>3.256138E6</c:v>
                </c:pt>
                <c:pt idx="2698">
                  <c:v>3.20683E6</c:v>
                </c:pt>
                <c:pt idx="2699">
                  <c:v>3.540593E6</c:v>
                </c:pt>
                <c:pt idx="2700">
                  <c:v>3.596307E6</c:v>
                </c:pt>
                <c:pt idx="2701">
                  <c:v>3.403724E6</c:v>
                </c:pt>
                <c:pt idx="2702">
                  <c:v>3.405203E6</c:v>
                </c:pt>
                <c:pt idx="2703">
                  <c:v>3.361317E6</c:v>
                </c:pt>
                <c:pt idx="2704">
                  <c:v>3.208584E6</c:v>
                </c:pt>
                <c:pt idx="2705">
                  <c:v>3.308142E6</c:v>
                </c:pt>
                <c:pt idx="2706">
                  <c:v>3.75428E6</c:v>
                </c:pt>
                <c:pt idx="2707">
                  <c:v>3.656943E6</c:v>
                </c:pt>
                <c:pt idx="2708">
                  <c:v>3.603282E6</c:v>
                </c:pt>
                <c:pt idx="2709">
                  <c:v>3.442245E6</c:v>
                </c:pt>
                <c:pt idx="2710">
                  <c:v>3.270677E6</c:v>
                </c:pt>
                <c:pt idx="2711">
                  <c:v>2.909944E6</c:v>
                </c:pt>
                <c:pt idx="2712">
                  <c:v>2.940454E6</c:v>
                </c:pt>
                <c:pt idx="2713">
                  <c:v>3.294666E6</c:v>
                </c:pt>
                <c:pt idx="2714">
                  <c:v>3.874119E6</c:v>
                </c:pt>
                <c:pt idx="2715">
                  <c:v>4.06873E6</c:v>
                </c:pt>
                <c:pt idx="2716">
                  <c:v>4.045895E6</c:v>
                </c:pt>
                <c:pt idx="2717">
                  <c:v>4.073508E6</c:v>
                </c:pt>
                <c:pt idx="2718">
                  <c:v>3.582147E6</c:v>
                </c:pt>
                <c:pt idx="2719">
                  <c:v>3.492746E6</c:v>
                </c:pt>
                <c:pt idx="2720">
                  <c:v>3.713654E6</c:v>
                </c:pt>
                <c:pt idx="2721">
                  <c:v>3.410045E6</c:v>
                </c:pt>
                <c:pt idx="2722">
                  <c:v>3.410753E6</c:v>
                </c:pt>
                <c:pt idx="2723">
                  <c:v>3.582203E6</c:v>
                </c:pt>
                <c:pt idx="2724">
                  <c:v>3.638168E6</c:v>
                </c:pt>
                <c:pt idx="2725">
                  <c:v>3.301298E6</c:v>
                </c:pt>
                <c:pt idx="2726">
                  <c:v>3.467746E6</c:v>
                </c:pt>
                <c:pt idx="2727">
                  <c:v>4.151379E6</c:v>
                </c:pt>
                <c:pt idx="2728">
                  <c:v>4.275672E6</c:v>
                </c:pt>
                <c:pt idx="2729">
                  <c:v>4.288712E6</c:v>
                </c:pt>
                <c:pt idx="2730">
                  <c:v>4.533931E6</c:v>
                </c:pt>
                <c:pt idx="2731">
                  <c:v>4.650501E6</c:v>
                </c:pt>
                <c:pt idx="2732">
                  <c:v>4.343485E6</c:v>
                </c:pt>
                <c:pt idx="2733">
                  <c:v>4.245855E6</c:v>
                </c:pt>
                <c:pt idx="2734">
                  <c:v>4.682365E6</c:v>
                </c:pt>
                <c:pt idx="2735">
                  <c:v>4.666932E6</c:v>
                </c:pt>
                <c:pt idx="2736">
                  <c:v>4.485405E6</c:v>
                </c:pt>
                <c:pt idx="2737">
                  <c:v>4.424709E6</c:v>
                </c:pt>
                <c:pt idx="2738">
                  <c:v>4.345221E6</c:v>
                </c:pt>
                <c:pt idx="2739">
                  <c:v>3.873469E6</c:v>
                </c:pt>
                <c:pt idx="2740">
                  <c:v>4.077765E6</c:v>
                </c:pt>
                <c:pt idx="2741">
                  <c:v>4.60953E6</c:v>
                </c:pt>
                <c:pt idx="2742">
                  <c:v>4.857501E6</c:v>
                </c:pt>
                <c:pt idx="2743">
                  <c:v>4.648373E6</c:v>
                </c:pt>
                <c:pt idx="2744">
                  <c:v>4.565791E6</c:v>
                </c:pt>
                <c:pt idx="2745">
                  <c:v>4.416136E6</c:v>
                </c:pt>
                <c:pt idx="2746">
                  <c:v>3.82106E6</c:v>
                </c:pt>
                <c:pt idx="2747">
                  <c:v>3.639778E6</c:v>
                </c:pt>
                <c:pt idx="2748">
                  <c:v>4.152117E6</c:v>
                </c:pt>
                <c:pt idx="2749">
                  <c:v>4.31489E6</c:v>
                </c:pt>
                <c:pt idx="2750">
                  <c:v>4.190871E6</c:v>
                </c:pt>
                <c:pt idx="2751">
                  <c:v>4.038281E6</c:v>
                </c:pt>
                <c:pt idx="2752">
                  <c:v>3.887325E6</c:v>
                </c:pt>
                <c:pt idx="2753">
                  <c:v>3.623906E6</c:v>
                </c:pt>
                <c:pt idx="2754">
                  <c:v>3.678377E6</c:v>
                </c:pt>
                <c:pt idx="2755">
                  <c:v>4.318916E6</c:v>
                </c:pt>
                <c:pt idx="2756">
                  <c:v>4.527111E6</c:v>
                </c:pt>
                <c:pt idx="2757">
                  <c:v>4.449038E6</c:v>
                </c:pt>
                <c:pt idx="2758">
                  <c:v>4.487596E6</c:v>
                </c:pt>
                <c:pt idx="2759">
                  <c:v>4.440054E6</c:v>
                </c:pt>
                <c:pt idx="2760">
                  <c:v>4.201511E6</c:v>
                </c:pt>
                <c:pt idx="2761">
                  <c:v>4.145095E6</c:v>
                </c:pt>
                <c:pt idx="2762">
                  <c:v>4.72855E6</c:v>
                </c:pt>
                <c:pt idx="2763">
                  <c:v>4.799027E6</c:v>
                </c:pt>
                <c:pt idx="2764">
                  <c:v>4.623269E6</c:v>
                </c:pt>
                <c:pt idx="2765">
                  <c:v>4.528585E6</c:v>
                </c:pt>
                <c:pt idx="2766">
                  <c:v>4.704614E6</c:v>
                </c:pt>
                <c:pt idx="2767">
                  <c:v>4.715742E6</c:v>
                </c:pt>
                <c:pt idx="2768">
                  <c:v>4.888496E6</c:v>
                </c:pt>
                <c:pt idx="2769">
                  <c:v>5.308859E6</c:v>
                </c:pt>
                <c:pt idx="2770">
                  <c:v>5.223219E6</c:v>
                </c:pt>
                <c:pt idx="2771">
                  <c:v>4.928185E6</c:v>
                </c:pt>
                <c:pt idx="2772">
                  <c:v>4.921861E6</c:v>
                </c:pt>
                <c:pt idx="2773">
                  <c:v>4.786174E6</c:v>
                </c:pt>
                <c:pt idx="2774">
                  <c:v>4.551887E6</c:v>
                </c:pt>
                <c:pt idx="2775">
                  <c:v>4.577282E6</c:v>
                </c:pt>
                <c:pt idx="2776">
                  <c:v>5.061081E6</c:v>
                </c:pt>
                <c:pt idx="2777">
                  <c:v>5.154249E6</c:v>
                </c:pt>
                <c:pt idx="2778">
                  <c:v>5.292864E6</c:v>
                </c:pt>
                <c:pt idx="2779">
                  <c:v>5.218844E6</c:v>
                </c:pt>
                <c:pt idx="2780">
                  <c:v>5.019862E6</c:v>
                </c:pt>
                <c:pt idx="2781">
                  <c:v>4.485036E6</c:v>
                </c:pt>
                <c:pt idx="2782">
                  <c:v>4.330048E6</c:v>
                </c:pt>
                <c:pt idx="2783">
                  <c:v>4.78251E6</c:v>
                </c:pt>
                <c:pt idx="2784">
                  <c:v>4.930331E6</c:v>
                </c:pt>
                <c:pt idx="2785">
                  <c:v>4.851276E6</c:v>
                </c:pt>
                <c:pt idx="2786">
                  <c:v>4.6861E6</c:v>
                </c:pt>
                <c:pt idx="2787">
                  <c:v>4.610956E6</c:v>
                </c:pt>
                <c:pt idx="2788">
                  <c:v>4.193002E6</c:v>
                </c:pt>
                <c:pt idx="2789">
                  <c:v>4.170131E6</c:v>
                </c:pt>
                <c:pt idx="2790">
                  <c:v>4.671244E6</c:v>
                </c:pt>
                <c:pt idx="2791">
                  <c:v>4.704598E6</c:v>
                </c:pt>
                <c:pt idx="2792">
                  <c:v>4.709679E6</c:v>
                </c:pt>
                <c:pt idx="2793">
                  <c:v>4.64183E6</c:v>
                </c:pt>
                <c:pt idx="2794">
                  <c:v>4.689286E6</c:v>
                </c:pt>
                <c:pt idx="2795">
                  <c:v>4.52809E6</c:v>
                </c:pt>
                <c:pt idx="2796">
                  <c:v>4.586427E6</c:v>
                </c:pt>
                <c:pt idx="2797">
                  <c:v>5.024079E6</c:v>
                </c:pt>
                <c:pt idx="2798">
                  <c:v>4.852594E6</c:v>
                </c:pt>
                <c:pt idx="2799">
                  <c:v>4.587527E6</c:v>
                </c:pt>
                <c:pt idx="2800">
                  <c:v>4.405163E6</c:v>
                </c:pt>
                <c:pt idx="2801">
                  <c:v>4.133587E6</c:v>
                </c:pt>
                <c:pt idx="2802">
                  <c:v>3.779379E6</c:v>
                </c:pt>
                <c:pt idx="2803">
                  <c:v>3.753151E6</c:v>
                </c:pt>
                <c:pt idx="2804">
                  <c:v>4.337546E6</c:v>
                </c:pt>
                <c:pt idx="2805">
                  <c:v>4.324127E6</c:v>
                </c:pt>
                <c:pt idx="2806">
                  <c:v>4.130655E6</c:v>
                </c:pt>
                <c:pt idx="2807">
                  <c:v>4.057794E6</c:v>
                </c:pt>
                <c:pt idx="2808">
                  <c:v>4.085028E6</c:v>
                </c:pt>
                <c:pt idx="2809">
                  <c:v>3.945108E6</c:v>
                </c:pt>
                <c:pt idx="2810">
                  <c:v>3.900849E6</c:v>
                </c:pt>
                <c:pt idx="2811">
                  <c:v>4.386007E6</c:v>
                </c:pt>
                <c:pt idx="2812">
                  <c:v>4.533571E6</c:v>
                </c:pt>
                <c:pt idx="2813">
                  <c:v>4.713622E6</c:v>
                </c:pt>
                <c:pt idx="2814">
                  <c:v>4.77146E6</c:v>
                </c:pt>
                <c:pt idx="2815">
                  <c:v>4.713886E6</c:v>
                </c:pt>
                <c:pt idx="2816">
                  <c:v>4.020625E6</c:v>
                </c:pt>
                <c:pt idx="2817">
                  <c:v>3.983434E6</c:v>
                </c:pt>
                <c:pt idx="2818">
                  <c:v>4.396324E6</c:v>
                </c:pt>
                <c:pt idx="2819">
                  <c:v>4.941149E6</c:v>
                </c:pt>
                <c:pt idx="2820">
                  <c:v>5.021673E6</c:v>
                </c:pt>
                <c:pt idx="2821">
                  <c:v>4.609375E6</c:v>
                </c:pt>
                <c:pt idx="2822">
                  <c:v>4.145148E6</c:v>
                </c:pt>
                <c:pt idx="2823">
                  <c:v>3.569521E6</c:v>
                </c:pt>
                <c:pt idx="2824">
                  <c:v>3.040899E6</c:v>
                </c:pt>
                <c:pt idx="2825">
                  <c:v>3.607972E6</c:v>
                </c:pt>
                <c:pt idx="2826">
                  <c:v>3.849639E6</c:v>
                </c:pt>
                <c:pt idx="2827">
                  <c:v>4.041604E6</c:v>
                </c:pt>
                <c:pt idx="2828">
                  <c:v>4.096516E6</c:v>
                </c:pt>
                <c:pt idx="2829">
                  <c:v>4.123819E6</c:v>
                </c:pt>
                <c:pt idx="2830">
                  <c:v>3.82292E6</c:v>
                </c:pt>
                <c:pt idx="2831">
                  <c:v>3.6286E6</c:v>
                </c:pt>
                <c:pt idx="2832">
                  <c:v>3.969237E6</c:v>
                </c:pt>
                <c:pt idx="2833">
                  <c:v>4.142631E6</c:v>
                </c:pt>
                <c:pt idx="2834">
                  <c:v>4.137266E6</c:v>
                </c:pt>
                <c:pt idx="2835">
                  <c:v>4.113139E6</c:v>
                </c:pt>
                <c:pt idx="2836">
                  <c:v>4.148194E6</c:v>
                </c:pt>
                <c:pt idx="2837">
                  <c:v>3.696186E6</c:v>
                </c:pt>
                <c:pt idx="2838">
                  <c:v>3.490434E6</c:v>
                </c:pt>
                <c:pt idx="2839">
                  <c:v>4.146896E6</c:v>
                </c:pt>
                <c:pt idx="2840">
                  <c:v>4.239456E6</c:v>
                </c:pt>
                <c:pt idx="2841">
                  <c:v>4.117986E6</c:v>
                </c:pt>
                <c:pt idx="2842">
                  <c:v>3.646493E6</c:v>
                </c:pt>
                <c:pt idx="2843">
                  <c:v>3.320526E6</c:v>
                </c:pt>
                <c:pt idx="2844">
                  <c:v>2.896183E6</c:v>
                </c:pt>
                <c:pt idx="2845">
                  <c:v>2.943895E6</c:v>
                </c:pt>
                <c:pt idx="2846">
                  <c:v>3.539872E6</c:v>
                </c:pt>
                <c:pt idx="2847">
                  <c:v>3.58434E6</c:v>
                </c:pt>
                <c:pt idx="2848">
                  <c:v>3.564626E6</c:v>
                </c:pt>
                <c:pt idx="2849">
                  <c:v>3.592457E6</c:v>
                </c:pt>
                <c:pt idx="2850">
                  <c:v>3.617611E6</c:v>
                </c:pt>
                <c:pt idx="2851">
                  <c:v>3.116803E6</c:v>
                </c:pt>
                <c:pt idx="2852">
                  <c:v>2.956982E6</c:v>
                </c:pt>
                <c:pt idx="2853">
                  <c:v>3.434608E6</c:v>
                </c:pt>
                <c:pt idx="2854">
                  <c:v>3.585229E6</c:v>
                </c:pt>
                <c:pt idx="2855">
                  <c:v>3.610996E6</c:v>
                </c:pt>
                <c:pt idx="2856">
                  <c:v>3.437167E6</c:v>
                </c:pt>
                <c:pt idx="2857">
                  <c:v>3.451072E6</c:v>
                </c:pt>
                <c:pt idx="2858">
                  <c:v>3.12816E6</c:v>
                </c:pt>
                <c:pt idx="2859">
                  <c:v>2.943843E6</c:v>
                </c:pt>
                <c:pt idx="2860">
                  <c:v>3.349333E6</c:v>
                </c:pt>
                <c:pt idx="2861">
                  <c:v>3.547363E6</c:v>
                </c:pt>
                <c:pt idx="2862">
                  <c:v>3.737096E6</c:v>
                </c:pt>
                <c:pt idx="2863">
                  <c:v>3.601717E6</c:v>
                </c:pt>
                <c:pt idx="2864">
                  <c:v>3.411904E6</c:v>
                </c:pt>
                <c:pt idx="2865">
                  <c:v>2.908891E6</c:v>
                </c:pt>
                <c:pt idx="2866">
                  <c:v>2.844972E6</c:v>
                </c:pt>
                <c:pt idx="2867">
                  <c:v>3.162632E6</c:v>
                </c:pt>
                <c:pt idx="2868">
                  <c:v>3.234376E6</c:v>
                </c:pt>
                <c:pt idx="2869">
                  <c:v>3.066197E6</c:v>
                </c:pt>
                <c:pt idx="2870">
                  <c:v>3.083286E6</c:v>
                </c:pt>
                <c:pt idx="2871">
                  <c:v>3.238147E6</c:v>
                </c:pt>
                <c:pt idx="2872">
                  <c:v>2.742124E6</c:v>
                </c:pt>
                <c:pt idx="2873">
                  <c:v>2.443783E6</c:v>
                </c:pt>
                <c:pt idx="2874">
                  <c:v>2.94172E6</c:v>
                </c:pt>
                <c:pt idx="2875">
                  <c:v>2.907818E6</c:v>
                </c:pt>
                <c:pt idx="2876">
                  <c:v>2.919374E6</c:v>
                </c:pt>
                <c:pt idx="2877">
                  <c:v>3.094563E6</c:v>
                </c:pt>
                <c:pt idx="2878">
                  <c:v>3.119721E6</c:v>
                </c:pt>
                <c:pt idx="2879">
                  <c:v>2.865053E6</c:v>
                </c:pt>
                <c:pt idx="2880">
                  <c:v>2.63702E6</c:v>
                </c:pt>
                <c:pt idx="2881">
                  <c:v>3.111235E6</c:v>
                </c:pt>
                <c:pt idx="2882">
                  <c:v>3.042854E6</c:v>
                </c:pt>
                <c:pt idx="2883">
                  <c:v>2.951582E6</c:v>
                </c:pt>
                <c:pt idx="2884">
                  <c:v>2.988633E6</c:v>
                </c:pt>
                <c:pt idx="2885">
                  <c:v>2.944923E6</c:v>
                </c:pt>
                <c:pt idx="2886">
                  <c:v>2.693103E6</c:v>
                </c:pt>
                <c:pt idx="2887">
                  <c:v>2.427075E6</c:v>
                </c:pt>
                <c:pt idx="2888">
                  <c:v>2.723504E6</c:v>
                </c:pt>
                <c:pt idx="2889">
                  <c:v>2.802545E6</c:v>
                </c:pt>
                <c:pt idx="2890">
                  <c:v>2.74544E6</c:v>
                </c:pt>
                <c:pt idx="2891">
                  <c:v>2.739806E6</c:v>
                </c:pt>
                <c:pt idx="2892">
                  <c:v>2.707724E6</c:v>
                </c:pt>
                <c:pt idx="2893">
                  <c:v>2.643502E6</c:v>
                </c:pt>
                <c:pt idx="2894">
                  <c:v>2.754203E6</c:v>
                </c:pt>
                <c:pt idx="2895">
                  <c:v>3.171679E6</c:v>
                </c:pt>
                <c:pt idx="2896">
                  <c:v>3.015636E6</c:v>
                </c:pt>
                <c:pt idx="2897">
                  <c:v>2.785633E6</c:v>
                </c:pt>
                <c:pt idx="2898">
                  <c:v>2.263711E6</c:v>
                </c:pt>
                <c:pt idx="2899">
                  <c:v>2.6049E6</c:v>
                </c:pt>
                <c:pt idx="2900">
                  <c:v>2.887785E6</c:v>
                </c:pt>
                <c:pt idx="2901">
                  <c:v>2.980043E6</c:v>
                </c:pt>
                <c:pt idx="2902">
                  <c:v>3.346873E6</c:v>
                </c:pt>
                <c:pt idx="2903">
                  <c:v>3.281861E6</c:v>
                </c:pt>
                <c:pt idx="2904">
                  <c:v>3.419637E6</c:v>
                </c:pt>
                <c:pt idx="2905">
                  <c:v>3.537985E6</c:v>
                </c:pt>
                <c:pt idx="2906">
                  <c:v>3.266648E6</c:v>
                </c:pt>
                <c:pt idx="2907">
                  <c:v>3.150893E6</c:v>
                </c:pt>
                <c:pt idx="2908">
                  <c:v>3.218664E6</c:v>
                </c:pt>
                <c:pt idx="2909">
                  <c:v>3.332424E6</c:v>
                </c:pt>
                <c:pt idx="2910">
                  <c:v>3.173539E6</c:v>
                </c:pt>
                <c:pt idx="2911">
                  <c:v>3.137489E6</c:v>
                </c:pt>
                <c:pt idx="2912">
                  <c:v>2.85936E6</c:v>
                </c:pt>
                <c:pt idx="2913">
                  <c:v>2.855264E6</c:v>
                </c:pt>
                <c:pt idx="2914">
                  <c:v>2.506165E6</c:v>
                </c:pt>
                <c:pt idx="2915">
                  <c:v>2.324595E6</c:v>
                </c:pt>
                <c:pt idx="2916">
                  <c:v>2.740211E6</c:v>
                </c:pt>
                <c:pt idx="2917">
                  <c:v>2.775748E6</c:v>
                </c:pt>
                <c:pt idx="2918">
                  <c:v>2.648268E6</c:v>
                </c:pt>
                <c:pt idx="2919">
                  <c:v>2.830491E6</c:v>
                </c:pt>
                <c:pt idx="2920">
                  <c:v>2.929609E6</c:v>
                </c:pt>
                <c:pt idx="2921">
                  <c:v>2.794212E6</c:v>
                </c:pt>
                <c:pt idx="2922">
                  <c:v>2.442087E6</c:v>
                </c:pt>
                <c:pt idx="2923">
                  <c:v>2.706511E6</c:v>
                </c:pt>
                <c:pt idx="2924">
                  <c:v>2.342381E6</c:v>
                </c:pt>
                <c:pt idx="2925">
                  <c:v>2.0574E6</c:v>
                </c:pt>
                <c:pt idx="2926">
                  <c:v>2.034078E6</c:v>
                </c:pt>
                <c:pt idx="2927">
                  <c:v>1.922843E6</c:v>
                </c:pt>
                <c:pt idx="2928">
                  <c:v>1.849909E6</c:v>
                </c:pt>
                <c:pt idx="2929">
                  <c:v>2.033744E6</c:v>
                </c:pt>
                <c:pt idx="2930">
                  <c:v>2.491687E6</c:v>
                </c:pt>
                <c:pt idx="2931">
                  <c:v>2.795335E6</c:v>
                </c:pt>
                <c:pt idx="2932">
                  <c:v>2.928301E6</c:v>
                </c:pt>
                <c:pt idx="2933">
                  <c:v>2.861725E6</c:v>
                </c:pt>
                <c:pt idx="2934">
                  <c:v>2.64201E6</c:v>
                </c:pt>
                <c:pt idx="2935">
                  <c:v>2.834163E6</c:v>
                </c:pt>
                <c:pt idx="2936">
                  <c:v>2.998467E6</c:v>
                </c:pt>
                <c:pt idx="2937">
                  <c:v>3.690845E6</c:v>
                </c:pt>
                <c:pt idx="2938">
                  <c:v>4.043085E6</c:v>
                </c:pt>
                <c:pt idx="2939">
                  <c:v>3.993119E6</c:v>
                </c:pt>
                <c:pt idx="2940">
                  <c:v>3.837071E6</c:v>
                </c:pt>
                <c:pt idx="2941">
                  <c:v>3.544057E6</c:v>
                </c:pt>
                <c:pt idx="2942">
                  <c:v>3.107245E6</c:v>
                </c:pt>
                <c:pt idx="2943">
                  <c:v>3.50945E6</c:v>
                </c:pt>
                <c:pt idx="2944">
                  <c:v>4.154122E6</c:v>
                </c:pt>
                <c:pt idx="2945">
                  <c:v>4.165361E6</c:v>
                </c:pt>
                <c:pt idx="2946">
                  <c:v>4.273236E6</c:v>
                </c:pt>
                <c:pt idx="2947">
                  <c:v>3.615146E6</c:v>
                </c:pt>
                <c:pt idx="2948">
                  <c:v>3.372442E6</c:v>
                </c:pt>
                <c:pt idx="2949">
                  <c:v>3.283369E6</c:v>
                </c:pt>
                <c:pt idx="2950">
                  <c:v>3.528815E6</c:v>
                </c:pt>
                <c:pt idx="2951">
                  <c:v>4.500284E6</c:v>
                </c:pt>
                <c:pt idx="2952">
                  <c:v>4.652117E6</c:v>
                </c:pt>
                <c:pt idx="2953">
                  <c:v>4.653597E6</c:v>
                </c:pt>
                <c:pt idx="2954">
                  <c:v>4.237177E6</c:v>
                </c:pt>
                <c:pt idx="2955">
                  <c:v>4.393752E6</c:v>
                </c:pt>
                <c:pt idx="2956">
                  <c:v>4.219876E6</c:v>
                </c:pt>
                <c:pt idx="2957">
                  <c:v>3.831441E6</c:v>
                </c:pt>
                <c:pt idx="2958">
                  <c:v>3.766968E6</c:v>
                </c:pt>
                <c:pt idx="2959">
                  <c:v>3.452542E6</c:v>
                </c:pt>
                <c:pt idx="2960">
                  <c:v>3.49502E6</c:v>
                </c:pt>
                <c:pt idx="2961">
                  <c:v>3.377903E6</c:v>
                </c:pt>
                <c:pt idx="2962">
                  <c:v>3.227136E6</c:v>
                </c:pt>
                <c:pt idx="2963">
                  <c:v>2.904193E6</c:v>
                </c:pt>
                <c:pt idx="2964">
                  <c:v>2.538843E6</c:v>
                </c:pt>
                <c:pt idx="2965">
                  <c:v>2.985749E6</c:v>
                </c:pt>
                <c:pt idx="2966">
                  <c:v>2.781474E6</c:v>
                </c:pt>
                <c:pt idx="2967">
                  <c:v>2.779132E6</c:v>
                </c:pt>
                <c:pt idx="2968">
                  <c:v>3.189498E6</c:v>
                </c:pt>
                <c:pt idx="2969">
                  <c:v>3.247499E6</c:v>
                </c:pt>
                <c:pt idx="2970">
                  <c:v>3.027392E6</c:v>
                </c:pt>
                <c:pt idx="2971">
                  <c:v>2.697088E6</c:v>
                </c:pt>
                <c:pt idx="2972">
                  <c:v>3.138533E6</c:v>
                </c:pt>
                <c:pt idx="2973">
                  <c:v>3.754262E6</c:v>
                </c:pt>
                <c:pt idx="2974">
                  <c:v>4.124593E6</c:v>
                </c:pt>
                <c:pt idx="2975">
                  <c:v>4.242925E6</c:v>
                </c:pt>
                <c:pt idx="2976">
                  <c:v>4.027646E6</c:v>
                </c:pt>
                <c:pt idx="2977">
                  <c:v>3.927835E6</c:v>
                </c:pt>
                <c:pt idx="2978">
                  <c:v>4.044547E6</c:v>
                </c:pt>
                <c:pt idx="2979">
                  <c:v>4.135495E6</c:v>
                </c:pt>
                <c:pt idx="2980">
                  <c:v>3.66466E6</c:v>
                </c:pt>
                <c:pt idx="2981">
                  <c:v>3.336767E6</c:v>
                </c:pt>
                <c:pt idx="2982">
                  <c:v>3.021632E6</c:v>
                </c:pt>
                <c:pt idx="2983">
                  <c:v>2.740219E6</c:v>
                </c:pt>
                <c:pt idx="2984">
                  <c:v>2.215615E6</c:v>
                </c:pt>
                <c:pt idx="2985">
                  <c:v>2.254552E6</c:v>
                </c:pt>
                <c:pt idx="2986">
                  <c:v>2.816188E6</c:v>
                </c:pt>
                <c:pt idx="2987">
                  <c:v>2.847519E6</c:v>
                </c:pt>
                <c:pt idx="2988">
                  <c:v>2.796775E6</c:v>
                </c:pt>
                <c:pt idx="2989">
                  <c:v>2.767101E6</c:v>
                </c:pt>
                <c:pt idx="2990">
                  <c:v>2.87209E6</c:v>
                </c:pt>
                <c:pt idx="2991">
                  <c:v>2.401084E6</c:v>
                </c:pt>
                <c:pt idx="2992">
                  <c:v>2.012997E6</c:v>
                </c:pt>
                <c:pt idx="2993">
                  <c:v>2.342454E6</c:v>
                </c:pt>
                <c:pt idx="2994">
                  <c:v>2.497355E6</c:v>
                </c:pt>
                <c:pt idx="2995">
                  <c:v>2.740677E6</c:v>
                </c:pt>
                <c:pt idx="2996">
                  <c:v>2.971993E6</c:v>
                </c:pt>
                <c:pt idx="2997">
                  <c:v>2.686109E6</c:v>
                </c:pt>
                <c:pt idx="2998">
                  <c:v>2.435189E6</c:v>
                </c:pt>
                <c:pt idx="2999">
                  <c:v>1.994057E6</c:v>
                </c:pt>
                <c:pt idx="3000">
                  <c:v>2.145503E6</c:v>
                </c:pt>
                <c:pt idx="3001">
                  <c:v>2.098989E6</c:v>
                </c:pt>
                <c:pt idx="3002">
                  <c:v>2.2539E6</c:v>
                </c:pt>
                <c:pt idx="3003">
                  <c:v>2.26748E6</c:v>
                </c:pt>
                <c:pt idx="3004">
                  <c:v>2.119014E6</c:v>
                </c:pt>
                <c:pt idx="3005">
                  <c:v>1.954739E6</c:v>
                </c:pt>
                <c:pt idx="3006">
                  <c:v>1.900993E6</c:v>
                </c:pt>
                <c:pt idx="3007">
                  <c:v>2.264113E6</c:v>
                </c:pt>
                <c:pt idx="3008">
                  <c:v>2.120321E6</c:v>
                </c:pt>
                <c:pt idx="3009">
                  <c:v>2.161248E6</c:v>
                </c:pt>
                <c:pt idx="3010">
                  <c:v>2.195016E6</c:v>
                </c:pt>
                <c:pt idx="3011">
                  <c:v>2.189292E6</c:v>
                </c:pt>
                <c:pt idx="3012">
                  <c:v>2.173008E6</c:v>
                </c:pt>
                <c:pt idx="3013">
                  <c:v>2.36825E6</c:v>
                </c:pt>
                <c:pt idx="3014">
                  <c:v>2.448103E6</c:v>
                </c:pt>
                <c:pt idx="3015">
                  <c:v>2.382999E6</c:v>
                </c:pt>
                <c:pt idx="3016">
                  <c:v>2.164033E6</c:v>
                </c:pt>
                <c:pt idx="3017">
                  <c:v>2.156514E6</c:v>
                </c:pt>
                <c:pt idx="3018">
                  <c:v>1.973749E6</c:v>
                </c:pt>
                <c:pt idx="3019">
                  <c:v>1.976553E6</c:v>
                </c:pt>
                <c:pt idx="3020">
                  <c:v>1.76884E6</c:v>
                </c:pt>
                <c:pt idx="3021">
                  <c:v>2.10398E6</c:v>
                </c:pt>
                <c:pt idx="3022">
                  <c:v>2.135932E6</c:v>
                </c:pt>
                <c:pt idx="3023">
                  <c:v>2.218926E6</c:v>
                </c:pt>
                <c:pt idx="3024">
                  <c:v>2.17136E6</c:v>
                </c:pt>
                <c:pt idx="3025">
                  <c:v>2.130639E6</c:v>
                </c:pt>
                <c:pt idx="3026">
                  <c:v>2.028156E6</c:v>
                </c:pt>
                <c:pt idx="3027">
                  <c:v>2.01771E6</c:v>
                </c:pt>
                <c:pt idx="3028">
                  <c:v>2.60092E6</c:v>
                </c:pt>
                <c:pt idx="3029">
                  <c:v>2.607456E6</c:v>
                </c:pt>
                <c:pt idx="3030">
                  <c:v>2.639424E6</c:v>
                </c:pt>
                <c:pt idx="3031">
                  <c:v>2.568645E6</c:v>
                </c:pt>
                <c:pt idx="3032">
                  <c:v>2.668476E6</c:v>
                </c:pt>
                <c:pt idx="3033">
                  <c:v>2.504324E6</c:v>
                </c:pt>
                <c:pt idx="3034">
                  <c:v>2.430142E6</c:v>
                </c:pt>
                <c:pt idx="3035">
                  <c:v>2.577765E6</c:v>
                </c:pt>
                <c:pt idx="3036">
                  <c:v>2.545643E6</c:v>
                </c:pt>
                <c:pt idx="3037">
                  <c:v>2.511644E6</c:v>
                </c:pt>
                <c:pt idx="3038">
                  <c:v>2.485558E6</c:v>
                </c:pt>
                <c:pt idx="3039">
                  <c:v>2.325109E6</c:v>
                </c:pt>
                <c:pt idx="3040">
                  <c:v>2.060793E6</c:v>
                </c:pt>
                <c:pt idx="3041">
                  <c:v>2.04132E6</c:v>
                </c:pt>
                <c:pt idx="3042">
                  <c:v>2.182519E6</c:v>
                </c:pt>
                <c:pt idx="3043">
                  <c:v>2.347382E6</c:v>
                </c:pt>
                <c:pt idx="3044">
                  <c:v>2.396518E6</c:v>
                </c:pt>
                <c:pt idx="3045">
                  <c:v>2.577184E6</c:v>
                </c:pt>
                <c:pt idx="3046">
                  <c:v>2.521714E6</c:v>
                </c:pt>
                <c:pt idx="3047">
                  <c:v>2.115161E6</c:v>
                </c:pt>
                <c:pt idx="3048">
                  <c:v>2.022004E6</c:v>
                </c:pt>
                <c:pt idx="3049">
                  <c:v>2.550507E6</c:v>
                </c:pt>
                <c:pt idx="3050">
                  <c:v>2.770996E6</c:v>
                </c:pt>
                <c:pt idx="3051">
                  <c:v>2.6356E6</c:v>
                </c:pt>
                <c:pt idx="3052">
                  <c:v>2.683219E6</c:v>
                </c:pt>
                <c:pt idx="3053">
                  <c:v>2.693671E6</c:v>
                </c:pt>
                <c:pt idx="3054">
                  <c:v>2.356725E6</c:v>
                </c:pt>
                <c:pt idx="3055">
                  <c:v>2.258228E6</c:v>
                </c:pt>
                <c:pt idx="3056">
                  <c:v>2.75068E6</c:v>
                </c:pt>
                <c:pt idx="3057">
                  <c:v>2.698697E6</c:v>
                </c:pt>
                <c:pt idx="3058">
                  <c:v>2.482851E6</c:v>
                </c:pt>
                <c:pt idx="3059">
                  <c:v>2.69961E6</c:v>
                </c:pt>
                <c:pt idx="3060">
                  <c:v>2.444042E6</c:v>
                </c:pt>
                <c:pt idx="3061">
                  <c:v>2.103617E6</c:v>
                </c:pt>
                <c:pt idx="3062">
                  <c:v>2.061395E6</c:v>
                </c:pt>
                <c:pt idx="3063">
                  <c:v>2.498485E6</c:v>
                </c:pt>
                <c:pt idx="3064">
                  <c:v>2.834974E6</c:v>
                </c:pt>
                <c:pt idx="3065">
                  <c:v>2.91175E6</c:v>
                </c:pt>
                <c:pt idx="3066">
                  <c:v>2.890074E6</c:v>
                </c:pt>
                <c:pt idx="3067">
                  <c:v>2.726817E6</c:v>
                </c:pt>
                <c:pt idx="3068">
                  <c:v>2.273663E6</c:v>
                </c:pt>
                <c:pt idx="3069">
                  <c:v>2.137342E6</c:v>
                </c:pt>
                <c:pt idx="3070">
                  <c:v>2.606157E6</c:v>
                </c:pt>
                <c:pt idx="3071">
                  <c:v>2.679574E6</c:v>
                </c:pt>
                <c:pt idx="3072">
                  <c:v>2.609153E6</c:v>
                </c:pt>
                <c:pt idx="3073">
                  <c:v>2.517851E6</c:v>
                </c:pt>
                <c:pt idx="3074">
                  <c:v>2.40625E6</c:v>
                </c:pt>
                <c:pt idx="3075">
                  <c:v>2.282955E6</c:v>
                </c:pt>
                <c:pt idx="3076">
                  <c:v>2.177628E6</c:v>
                </c:pt>
                <c:pt idx="3077">
                  <c:v>2.625684E6</c:v>
                </c:pt>
                <c:pt idx="3078">
                  <c:v>2.796753E6</c:v>
                </c:pt>
                <c:pt idx="3079">
                  <c:v>3.129648E6</c:v>
                </c:pt>
                <c:pt idx="3080">
                  <c:v>3.159226E6</c:v>
                </c:pt>
                <c:pt idx="3081">
                  <c:v>3.075002E6</c:v>
                </c:pt>
                <c:pt idx="3082">
                  <c:v>2.871787E6</c:v>
                </c:pt>
                <c:pt idx="3083">
                  <c:v>2.860712E6</c:v>
                </c:pt>
                <c:pt idx="3084">
                  <c:v>2.95073E6</c:v>
                </c:pt>
                <c:pt idx="3085">
                  <c:v>3.356962E6</c:v>
                </c:pt>
                <c:pt idx="3086">
                  <c:v>3.553401E6</c:v>
                </c:pt>
                <c:pt idx="3087">
                  <c:v>3.487799E6</c:v>
                </c:pt>
                <c:pt idx="3088">
                  <c:v>3.386295E6</c:v>
                </c:pt>
                <c:pt idx="3089">
                  <c:v>3.184603E6</c:v>
                </c:pt>
                <c:pt idx="3090">
                  <c:v>3.175912E6</c:v>
                </c:pt>
                <c:pt idx="3091">
                  <c:v>3.617816E6</c:v>
                </c:pt>
                <c:pt idx="3092">
                  <c:v>3.714762E6</c:v>
                </c:pt>
                <c:pt idx="3093">
                  <c:v>3.396815E6</c:v>
                </c:pt>
                <c:pt idx="3094">
                  <c:v>3.481204E6</c:v>
                </c:pt>
                <c:pt idx="3095">
                  <c:v>3.55808E6</c:v>
                </c:pt>
                <c:pt idx="3096">
                  <c:v>3.583572E6</c:v>
                </c:pt>
                <c:pt idx="3097">
                  <c:v>3.719534E6</c:v>
                </c:pt>
                <c:pt idx="3098">
                  <c:v>3.756424E6</c:v>
                </c:pt>
                <c:pt idx="3099">
                  <c:v>3.902568E6</c:v>
                </c:pt>
                <c:pt idx="3100">
                  <c:v>4.127043E6</c:v>
                </c:pt>
                <c:pt idx="3101">
                  <c:v>4.104378E6</c:v>
                </c:pt>
                <c:pt idx="3102">
                  <c:v>4.03146E6</c:v>
                </c:pt>
                <c:pt idx="3103">
                  <c:v>3.71522E6</c:v>
                </c:pt>
                <c:pt idx="3104">
                  <c:v>3.695639E6</c:v>
                </c:pt>
                <c:pt idx="3105">
                  <c:v>4.095815E6</c:v>
                </c:pt>
                <c:pt idx="3106">
                  <c:v>4.302798E6</c:v>
                </c:pt>
                <c:pt idx="3107">
                  <c:v>4.319359E6</c:v>
                </c:pt>
                <c:pt idx="3108">
                  <c:v>4.436391E6</c:v>
                </c:pt>
                <c:pt idx="3109">
                  <c:v>4.375858E6</c:v>
                </c:pt>
                <c:pt idx="3110">
                  <c:v>4.183166E6</c:v>
                </c:pt>
                <c:pt idx="3111">
                  <c:v>4.330076E6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Sheet2!$D$2</c:f>
              <c:strCache>
                <c:ptCount val="1"/>
                <c:pt idx="0">
                  <c:v>Gas</c:v>
                </c:pt>
              </c:strCache>
            </c:strRef>
          </c:tx>
          <c:marker>
            <c:symbol val="none"/>
          </c:marker>
          <c:cat>
            <c:numRef>
              <c:f>Sheet2!$B$3:$B$3114</c:f>
              <c:numCache>
                <c:formatCode>m/d/yy;@</c:formatCode>
                <c:ptCount val="3112"/>
                <c:pt idx="0">
                  <c:v>39436.0</c:v>
                </c:pt>
                <c:pt idx="1">
                  <c:v>39437.0</c:v>
                </c:pt>
                <c:pt idx="2">
                  <c:v>39438.0</c:v>
                </c:pt>
                <c:pt idx="3">
                  <c:v>39439.0</c:v>
                </c:pt>
                <c:pt idx="4">
                  <c:v>39440.0</c:v>
                </c:pt>
                <c:pt idx="5">
                  <c:v>39441.0</c:v>
                </c:pt>
                <c:pt idx="6">
                  <c:v>39442.0</c:v>
                </c:pt>
                <c:pt idx="7">
                  <c:v>39443.0</c:v>
                </c:pt>
                <c:pt idx="8">
                  <c:v>39444.0</c:v>
                </c:pt>
                <c:pt idx="9">
                  <c:v>39445.0</c:v>
                </c:pt>
                <c:pt idx="10">
                  <c:v>39446.0</c:v>
                </c:pt>
                <c:pt idx="11">
                  <c:v>39447.0</c:v>
                </c:pt>
                <c:pt idx="12">
                  <c:v>39448.0</c:v>
                </c:pt>
                <c:pt idx="13">
                  <c:v>39449.0</c:v>
                </c:pt>
                <c:pt idx="14">
                  <c:v>39450.0</c:v>
                </c:pt>
                <c:pt idx="15">
                  <c:v>39451.0</c:v>
                </c:pt>
                <c:pt idx="16">
                  <c:v>39452.0</c:v>
                </c:pt>
                <c:pt idx="17">
                  <c:v>39453.0</c:v>
                </c:pt>
                <c:pt idx="18">
                  <c:v>39454.0</c:v>
                </c:pt>
                <c:pt idx="19">
                  <c:v>39455.0</c:v>
                </c:pt>
                <c:pt idx="20">
                  <c:v>39456.0</c:v>
                </c:pt>
                <c:pt idx="21">
                  <c:v>39457.0</c:v>
                </c:pt>
                <c:pt idx="22">
                  <c:v>39458.0</c:v>
                </c:pt>
                <c:pt idx="23">
                  <c:v>39459.0</c:v>
                </c:pt>
                <c:pt idx="24">
                  <c:v>39460.0</c:v>
                </c:pt>
                <c:pt idx="25">
                  <c:v>39461.0</c:v>
                </c:pt>
                <c:pt idx="26">
                  <c:v>39462.0</c:v>
                </c:pt>
                <c:pt idx="27">
                  <c:v>39463.0</c:v>
                </c:pt>
                <c:pt idx="28">
                  <c:v>39464.0</c:v>
                </c:pt>
                <c:pt idx="29">
                  <c:v>39465.0</c:v>
                </c:pt>
                <c:pt idx="30">
                  <c:v>39466.0</c:v>
                </c:pt>
                <c:pt idx="31">
                  <c:v>39467.0</c:v>
                </c:pt>
                <c:pt idx="32">
                  <c:v>39468.0</c:v>
                </c:pt>
                <c:pt idx="33">
                  <c:v>39469.0</c:v>
                </c:pt>
                <c:pt idx="34">
                  <c:v>39470.0</c:v>
                </c:pt>
                <c:pt idx="35">
                  <c:v>39471.0</c:v>
                </c:pt>
                <c:pt idx="36">
                  <c:v>39472.0</c:v>
                </c:pt>
                <c:pt idx="37">
                  <c:v>39473.0</c:v>
                </c:pt>
                <c:pt idx="38">
                  <c:v>39474.0</c:v>
                </c:pt>
                <c:pt idx="39">
                  <c:v>39475.0</c:v>
                </c:pt>
                <c:pt idx="40">
                  <c:v>39476.0</c:v>
                </c:pt>
                <c:pt idx="41">
                  <c:v>39477.0</c:v>
                </c:pt>
                <c:pt idx="42">
                  <c:v>39478.0</c:v>
                </c:pt>
                <c:pt idx="43">
                  <c:v>39479.0</c:v>
                </c:pt>
                <c:pt idx="44">
                  <c:v>39480.0</c:v>
                </c:pt>
                <c:pt idx="45">
                  <c:v>39481.0</c:v>
                </c:pt>
                <c:pt idx="46">
                  <c:v>39482.0</c:v>
                </c:pt>
                <c:pt idx="47">
                  <c:v>39483.0</c:v>
                </c:pt>
                <c:pt idx="48">
                  <c:v>39484.0</c:v>
                </c:pt>
                <c:pt idx="49">
                  <c:v>39485.0</c:v>
                </c:pt>
                <c:pt idx="50">
                  <c:v>39486.0</c:v>
                </c:pt>
                <c:pt idx="51">
                  <c:v>39487.0</c:v>
                </c:pt>
                <c:pt idx="52">
                  <c:v>39488.0</c:v>
                </c:pt>
                <c:pt idx="53">
                  <c:v>39489.0</c:v>
                </c:pt>
                <c:pt idx="54">
                  <c:v>39490.0</c:v>
                </c:pt>
                <c:pt idx="55">
                  <c:v>39491.0</c:v>
                </c:pt>
                <c:pt idx="56">
                  <c:v>39492.0</c:v>
                </c:pt>
                <c:pt idx="57">
                  <c:v>39493.0</c:v>
                </c:pt>
                <c:pt idx="58">
                  <c:v>39494.0</c:v>
                </c:pt>
                <c:pt idx="59">
                  <c:v>39495.0</c:v>
                </c:pt>
                <c:pt idx="60">
                  <c:v>39496.0</c:v>
                </c:pt>
                <c:pt idx="61">
                  <c:v>39497.0</c:v>
                </c:pt>
                <c:pt idx="62">
                  <c:v>39498.0</c:v>
                </c:pt>
                <c:pt idx="63">
                  <c:v>39499.0</c:v>
                </c:pt>
                <c:pt idx="64">
                  <c:v>39500.0</c:v>
                </c:pt>
                <c:pt idx="65">
                  <c:v>39501.0</c:v>
                </c:pt>
                <c:pt idx="66">
                  <c:v>39502.0</c:v>
                </c:pt>
                <c:pt idx="67">
                  <c:v>39503.0</c:v>
                </c:pt>
                <c:pt idx="68">
                  <c:v>39504.0</c:v>
                </c:pt>
                <c:pt idx="69">
                  <c:v>39505.0</c:v>
                </c:pt>
                <c:pt idx="70">
                  <c:v>39506.0</c:v>
                </c:pt>
                <c:pt idx="71">
                  <c:v>39507.0</c:v>
                </c:pt>
                <c:pt idx="72">
                  <c:v>39508.0</c:v>
                </c:pt>
                <c:pt idx="73">
                  <c:v>39509.0</c:v>
                </c:pt>
                <c:pt idx="74">
                  <c:v>39510.0</c:v>
                </c:pt>
                <c:pt idx="75">
                  <c:v>39511.0</c:v>
                </c:pt>
                <c:pt idx="76">
                  <c:v>39512.0</c:v>
                </c:pt>
                <c:pt idx="77">
                  <c:v>39513.0</c:v>
                </c:pt>
                <c:pt idx="78">
                  <c:v>39514.0</c:v>
                </c:pt>
                <c:pt idx="79">
                  <c:v>39515.0</c:v>
                </c:pt>
                <c:pt idx="80">
                  <c:v>39516.0</c:v>
                </c:pt>
                <c:pt idx="81">
                  <c:v>39517.0</c:v>
                </c:pt>
                <c:pt idx="82">
                  <c:v>39518.0</c:v>
                </c:pt>
                <c:pt idx="83">
                  <c:v>39519.0</c:v>
                </c:pt>
                <c:pt idx="84">
                  <c:v>39520.0</c:v>
                </c:pt>
                <c:pt idx="85">
                  <c:v>39521.0</c:v>
                </c:pt>
                <c:pt idx="86">
                  <c:v>39522.0</c:v>
                </c:pt>
                <c:pt idx="87">
                  <c:v>39523.0</c:v>
                </c:pt>
                <c:pt idx="88">
                  <c:v>39524.0</c:v>
                </c:pt>
                <c:pt idx="89">
                  <c:v>39525.0</c:v>
                </c:pt>
                <c:pt idx="90">
                  <c:v>39526.0</c:v>
                </c:pt>
                <c:pt idx="91">
                  <c:v>39527.0</c:v>
                </c:pt>
                <c:pt idx="92">
                  <c:v>39528.0</c:v>
                </c:pt>
                <c:pt idx="93">
                  <c:v>39529.0</c:v>
                </c:pt>
                <c:pt idx="94">
                  <c:v>39530.0</c:v>
                </c:pt>
                <c:pt idx="95">
                  <c:v>39531.0</c:v>
                </c:pt>
                <c:pt idx="96">
                  <c:v>39532.0</c:v>
                </c:pt>
                <c:pt idx="97">
                  <c:v>39533.0</c:v>
                </c:pt>
                <c:pt idx="98">
                  <c:v>39534.0</c:v>
                </c:pt>
                <c:pt idx="99">
                  <c:v>39535.0</c:v>
                </c:pt>
                <c:pt idx="100">
                  <c:v>39536.0</c:v>
                </c:pt>
                <c:pt idx="101">
                  <c:v>39537.0</c:v>
                </c:pt>
                <c:pt idx="102">
                  <c:v>39538.0</c:v>
                </c:pt>
                <c:pt idx="103">
                  <c:v>39539.0</c:v>
                </c:pt>
                <c:pt idx="104">
                  <c:v>39540.0</c:v>
                </c:pt>
                <c:pt idx="105">
                  <c:v>39541.0</c:v>
                </c:pt>
                <c:pt idx="106">
                  <c:v>39542.0</c:v>
                </c:pt>
                <c:pt idx="107">
                  <c:v>39543.0</c:v>
                </c:pt>
                <c:pt idx="108">
                  <c:v>39544.0</c:v>
                </c:pt>
                <c:pt idx="109">
                  <c:v>39545.0</c:v>
                </c:pt>
                <c:pt idx="110">
                  <c:v>39546.0</c:v>
                </c:pt>
                <c:pt idx="111">
                  <c:v>39547.0</c:v>
                </c:pt>
                <c:pt idx="112">
                  <c:v>39548.0</c:v>
                </c:pt>
                <c:pt idx="113">
                  <c:v>39549.0</c:v>
                </c:pt>
                <c:pt idx="114">
                  <c:v>39550.0</c:v>
                </c:pt>
                <c:pt idx="115">
                  <c:v>39551.0</c:v>
                </c:pt>
                <c:pt idx="116">
                  <c:v>39552.0</c:v>
                </c:pt>
                <c:pt idx="117">
                  <c:v>39553.0</c:v>
                </c:pt>
                <c:pt idx="118">
                  <c:v>39554.0</c:v>
                </c:pt>
                <c:pt idx="119">
                  <c:v>39555.0</c:v>
                </c:pt>
                <c:pt idx="120">
                  <c:v>39556.0</c:v>
                </c:pt>
                <c:pt idx="121">
                  <c:v>39557.0</c:v>
                </c:pt>
                <c:pt idx="122">
                  <c:v>39558.0</c:v>
                </c:pt>
                <c:pt idx="123">
                  <c:v>39559.0</c:v>
                </c:pt>
                <c:pt idx="124">
                  <c:v>39560.0</c:v>
                </c:pt>
                <c:pt idx="125">
                  <c:v>39561.0</c:v>
                </c:pt>
                <c:pt idx="126">
                  <c:v>39562.0</c:v>
                </c:pt>
                <c:pt idx="127">
                  <c:v>39563.0</c:v>
                </c:pt>
                <c:pt idx="128">
                  <c:v>39564.0</c:v>
                </c:pt>
                <c:pt idx="129">
                  <c:v>39565.0</c:v>
                </c:pt>
                <c:pt idx="130">
                  <c:v>39566.0</c:v>
                </c:pt>
                <c:pt idx="131">
                  <c:v>39567.0</c:v>
                </c:pt>
                <c:pt idx="132">
                  <c:v>39568.0</c:v>
                </c:pt>
                <c:pt idx="133">
                  <c:v>39569.0</c:v>
                </c:pt>
                <c:pt idx="134">
                  <c:v>39570.0</c:v>
                </c:pt>
                <c:pt idx="135">
                  <c:v>39571.0</c:v>
                </c:pt>
                <c:pt idx="136">
                  <c:v>39572.0</c:v>
                </c:pt>
                <c:pt idx="137">
                  <c:v>39573.0</c:v>
                </c:pt>
                <c:pt idx="138">
                  <c:v>39574.0</c:v>
                </c:pt>
                <c:pt idx="139">
                  <c:v>39575.0</c:v>
                </c:pt>
                <c:pt idx="140">
                  <c:v>39576.0</c:v>
                </c:pt>
                <c:pt idx="141">
                  <c:v>39577.0</c:v>
                </c:pt>
                <c:pt idx="142">
                  <c:v>39578.0</c:v>
                </c:pt>
                <c:pt idx="143">
                  <c:v>39579.0</c:v>
                </c:pt>
                <c:pt idx="144">
                  <c:v>39580.0</c:v>
                </c:pt>
                <c:pt idx="145">
                  <c:v>39581.0</c:v>
                </c:pt>
                <c:pt idx="146">
                  <c:v>39582.0</c:v>
                </c:pt>
                <c:pt idx="147">
                  <c:v>39583.0</c:v>
                </c:pt>
                <c:pt idx="148">
                  <c:v>39584.0</c:v>
                </c:pt>
                <c:pt idx="149">
                  <c:v>39585.0</c:v>
                </c:pt>
                <c:pt idx="150">
                  <c:v>39586.0</c:v>
                </c:pt>
                <c:pt idx="151">
                  <c:v>39587.0</c:v>
                </c:pt>
                <c:pt idx="152">
                  <c:v>39588.0</c:v>
                </c:pt>
                <c:pt idx="153">
                  <c:v>39589.0</c:v>
                </c:pt>
                <c:pt idx="154">
                  <c:v>39590.0</c:v>
                </c:pt>
                <c:pt idx="155">
                  <c:v>39591.0</c:v>
                </c:pt>
                <c:pt idx="156">
                  <c:v>39592.0</c:v>
                </c:pt>
                <c:pt idx="157">
                  <c:v>39593.0</c:v>
                </c:pt>
                <c:pt idx="158">
                  <c:v>39594.0</c:v>
                </c:pt>
                <c:pt idx="159">
                  <c:v>39595.0</c:v>
                </c:pt>
                <c:pt idx="160">
                  <c:v>39596.0</c:v>
                </c:pt>
                <c:pt idx="161">
                  <c:v>39597.0</c:v>
                </c:pt>
                <c:pt idx="162">
                  <c:v>39598.0</c:v>
                </c:pt>
                <c:pt idx="163">
                  <c:v>39599.0</c:v>
                </c:pt>
                <c:pt idx="164">
                  <c:v>39600.0</c:v>
                </c:pt>
                <c:pt idx="165">
                  <c:v>39601.0</c:v>
                </c:pt>
                <c:pt idx="166">
                  <c:v>39602.0</c:v>
                </c:pt>
                <c:pt idx="167">
                  <c:v>39603.0</c:v>
                </c:pt>
                <c:pt idx="168">
                  <c:v>39604.0</c:v>
                </c:pt>
                <c:pt idx="169">
                  <c:v>39605.0</c:v>
                </c:pt>
                <c:pt idx="170">
                  <c:v>39606.0</c:v>
                </c:pt>
                <c:pt idx="171">
                  <c:v>39607.0</c:v>
                </c:pt>
                <c:pt idx="172">
                  <c:v>39608.0</c:v>
                </c:pt>
                <c:pt idx="173">
                  <c:v>39609.0</c:v>
                </c:pt>
                <c:pt idx="174">
                  <c:v>39610.0</c:v>
                </c:pt>
                <c:pt idx="175">
                  <c:v>39611.0</c:v>
                </c:pt>
                <c:pt idx="176">
                  <c:v>39612.0</c:v>
                </c:pt>
                <c:pt idx="177">
                  <c:v>39613.0</c:v>
                </c:pt>
                <c:pt idx="178">
                  <c:v>39614.0</c:v>
                </c:pt>
                <c:pt idx="179">
                  <c:v>39615.0</c:v>
                </c:pt>
                <c:pt idx="180">
                  <c:v>39616.0</c:v>
                </c:pt>
                <c:pt idx="181">
                  <c:v>39617.0</c:v>
                </c:pt>
                <c:pt idx="182">
                  <c:v>39618.0</c:v>
                </c:pt>
                <c:pt idx="183">
                  <c:v>39619.0</c:v>
                </c:pt>
                <c:pt idx="184">
                  <c:v>39620.0</c:v>
                </c:pt>
                <c:pt idx="185">
                  <c:v>39621.0</c:v>
                </c:pt>
                <c:pt idx="186">
                  <c:v>39622.0</c:v>
                </c:pt>
                <c:pt idx="187">
                  <c:v>39623.0</c:v>
                </c:pt>
                <c:pt idx="188">
                  <c:v>39624.0</c:v>
                </c:pt>
                <c:pt idx="189">
                  <c:v>39625.0</c:v>
                </c:pt>
                <c:pt idx="190">
                  <c:v>39626.0</c:v>
                </c:pt>
                <c:pt idx="191">
                  <c:v>39627.0</c:v>
                </c:pt>
                <c:pt idx="192">
                  <c:v>39628.0</c:v>
                </c:pt>
                <c:pt idx="193">
                  <c:v>39629.0</c:v>
                </c:pt>
                <c:pt idx="194">
                  <c:v>39630.0</c:v>
                </c:pt>
                <c:pt idx="195">
                  <c:v>39631.0</c:v>
                </c:pt>
                <c:pt idx="196">
                  <c:v>39632.0</c:v>
                </c:pt>
                <c:pt idx="197">
                  <c:v>39633.0</c:v>
                </c:pt>
                <c:pt idx="198">
                  <c:v>39634.0</c:v>
                </c:pt>
                <c:pt idx="199">
                  <c:v>39635.0</c:v>
                </c:pt>
                <c:pt idx="200">
                  <c:v>39636.0</c:v>
                </c:pt>
                <c:pt idx="201">
                  <c:v>39637.0</c:v>
                </c:pt>
                <c:pt idx="202">
                  <c:v>39638.0</c:v>
                </c:pt>
                <c:pt idx="203">
                  <c:v>39639.0</c:v>
                </c:pt>
                <c:pt idx="204">
                  <c:v>39640.0</c:v>
                </c:pt>
                <c:pt idx="205">
                  <c:v>39641.0</c:v>
                </c:pt>
                <c:pt idx="206">
                  <c:v>39642.0</c:v>
                </c:pt>
                <c:pt idx="207">
                  <c:v>39643.0</c:v>
                </c:pt>
                <c:pt idx="208">
                  <c:v>39644.0</c:v>
                </c:pt>
                <c:pt idx="209">
                  <c:v>39645.0</c:v>
                </c:pt>
                <c:pt idx="210">
                  <c:v>39646.0</c:v>
                </c:pt>
                <c:pt idx="211">
                  <c:v>39647.0</c:v>
                </c:pt>
                <c:pt idx="212">
                  <c:v>39648.0</c:v>
                </c:pt>
                <c:pt idx="213">
                  <c:v>39649.0</c:v>
                </c:pt>
                <c:pt idx="214">
                  <c:v>39650.0</c:v>
                </c:pt>
                <c:pt idx="215">
                  <c:v>39651.0</c:v>
                </c:pt>
                <c:pt idx="216">
                  <c:v>39652.0</c:v>
                </c:pt>
                <c:pt idx="217">
                  <c:v>39653.0</c:v>
                </c:pt>
                <c:pt idx="218">
                  <c:v>39654.0</c:v>
                </c:pt>
                <c:pt idx="219">
                  <c:v>39655.0</c:v>
                </c:pt>
                <c:pt idx="220">
                  <c:v>39656.0</c:v>
                </c:pt>
                <c:pt idx="221">
                  <c:v>39657.0</c:v>
                </c:pt>
                <c:pt idx="222">
                  <c:v>39658.0</c:v>
                </c:pt>
                <c:pt idx="223">
                  <c:v>39659.0</c:v>
                </c:pt>
                <c:pt idx="224">
                  <c:v>39660.0</c:v>
                </c:pt>
                <c:pt idx="225">
                  <c:v>39661.0</c:v>
                </c:pt>
                <c:pt idx="226">
                  <c:v>39662.0</c:v>
                </c:pt>
                <c:pt idx="227">
                  <c:v>39663.0</c:v>
                </c:pt>
                <c:pt idx="228">
                  <c:v>39664.0</c:v>
                </c:pt>
                <c:pt idx="229">
                  <c:v>39665.0</c:v>
                </c:pt>
                <c:pt idx="230">
                  <c:v>39666.0</c:v>
                </c:pt>
                <c:pt idx="231">
                  <c:v>39667.0</c:v>
                </c:pt>
                <c:pt idx="232">
                  <c:v>39668.0</c:v>
                </c:pt>
                <c:pt idx="233">
                  <c:v>39669.0</c:v>
                </c:pt>
                <c:pt idx="234">
                  <c:v>39670.0</c:v>
                </c:pt>
                <c:pt idx="235">
                  <c:v>39671.0</c:v>
                </c:pt>
                <c:pt idx="236">
                  <c:v>39672.0</c:v>
                </c:pt>
                <c:pt idx="237">
                  <c:v>39673.0</c:v>
                </c:pt>
                <c:pt idx="238">
                  <c:v>39674.0</c:v>
                </c:pt>
                <c:pt idx="239">
                  <c:v>39675.0</c:v>
                </c:pt>
                <c:pt idx="240">
                  <c:v>39676.0</c:v>
                </c:pt>
                <c:pt idx="241">
                  <c:v>39677.0</c:v>
                </c:pt>
                <c:pt idx="242">
                  <c:v>39678.0</c:v>
                </c:pt>
                <c:pt idx="243">
                  <c:v>39679.0</c:v>
                </c:pt>
                <c:pt idx="244">
                  <c:v>39680.0</c:v>
                </c:pt>
                <c:pt idx="245">
                  <c:v>39681.0</c:v>
                </c:pt>
                <c:pt idx="246">
                  <c:v>39682.0</c:v>
                </c:pt>
                <c:pt idx="247">
                  <c:v>39683.0</c:v>
                </c:pt>
                <c:pt idx="248">
                  <c:v>39684.0</c:v>
                </c:pt>
                <c:pt idx="249">
                  <c:v>39685.0</c:v>
                </c:pt>
                <c:pt idx="250">
                  <c:v>39686.0</c:v>
                </c:pt>
                <c:pt idx="251">
                  <c:v>39687.0</c:v>
                </c:pt>
                <c:pt idx="252">
                  <c:v>39688.0</c:v>
                </c:pt>
                <c:pt idx="253">
                  <c:v>39689.0</c:v>
                </c:pt>
                <c:pt idx="254">
                  <c:v>39690.0</c:v>
                </c:pt>
                <c:pt idx="255">
                  <c:v>39691.0</c:v>
                </c:pt>
                <c:pt idx="256">
                  <c:v>39692.0</c:v>
                </c:pt>
                <c:pt idx="257">
                  <c:v>39693.0</c:v>
                </c:pt>
                <c:pt idx="258">
                  <c:v>39694.0</c:v>
                </c:pt>
                <c:pt idx="259">
                  <c:v>39695.0</c:v>
                </c:pt>
                <c:pt idx="260">
                  <c:v>39696.0</c:v>
                </c:pt>
                <c:pt idx="261">
                  <c:v>39697.0</c:v>
                </c:pt>
                <c:pt idx="262">
                  <c:v>39698.0</c:v>
                </c:pt>
                <c:pt idx="263">
                  <c:v>39699.0</c:v>
                </c:pt>
                <c:pt idx="264">
                  <c:v>39700.0</c:v>
                </c:pt>
                <c:pt idx="265">
                  <c:v>39701.0</c:v>
                </c:pt>
                <c:pt idx="266">
                  <c:v>39702.0</c:v>
                </c:pt>
                <c:pt idx="267">
                  <c:v>39703.0</c:v>
                </c:pt>
                <c:pt idx="268">
                  <c:v>39704.0</c:v>
                </c:pt>
                <c:pt idx="269">
                  <c:v>39705.0</c:v>
                </c:pt>
                <c:pt idx="270">
                  <c:v>39706.0</c:v>
                </c:pt>
                <c:pt idx="271">
                  <c:v>39707.0</c:v>
                </c:pt>
                <c:pt idx="272">
                  <c:v>39708.0</c:v>
                </c:pt>
                <c:pt idx="273">
                  <c:v>39709.0</c:v>
                </c:pt>
                <c:pt idx="274">
                  <c:v>39710.0</c:v>
                </c:pt>
                <c:pt idx="275">
                  <c:v>39711.0</c:v>
                </c:pt>
                <c:pt idx="276">
                  <c:v>39712.0</c:v>
                </c:pt>
                <c:pt idx="277">
                  <c:v>39713.0</c:v>
                </c:pt>
                <c:pt idx="278">
                  <c:v>39714.0</c:v>
                </c:pt>
                <c:pt idx="279">
                  <c:v>39715.0</c:v>
                </c:pt>
                <c:pt idx="280">
                  <c:v>39716.0</c:v>
                </c:pt>
                <c:pt idx="281">
                  <c:v>39717.0</c:v>
                </c:pt>
                <c:pt idx="282">
                  <c:v>39718.0</c:v>
                </c:pt>
                <c:pt idx="283">
                  <c:v>39719.0</c:v>
                </c:pt>
                <c:pt idx="284">
                  <c:v>39720.0</c:v>
                </c:pt>
                <c:pt idx="285">
                  <c:v>39721.0</c:v>
                </c:pt>
                <c:pt idx="286">
                  <c:v>39722.0</c:v>
                </c:pt>
                <c:pt idx="287">
                  <c:v>39723.0</c:v>
                </c:pt>
                <c:pt idx="288">
                  <c:v>39724.0</c:v>
                </c:pt>
                <c:pt idx="289">
                  <c:v>39725.0</c:v>
                </c:pt>
                <c:pt idx="290">
                  <c:v>39726.0</c:v>
                </c:pt>
                <c:pt idx="291">
                  <c:v>39727.0</c:v>
                </c:pt>
                <c:pt idx="292">
                  <c:v>39728.0</c:v>
                </c:pt>
                <c:pt idx="293">
                  <c:v>39729.0</c:v>
                </c:pt>
                <c:pt idx="294">
                  <c:v>39730.0</c:v>
                </c:pt>
                <c:pt idx="295">
                  <c:v>39731.0</c:v>
                </c:pt>
                <c:pt idx="296">
                  <c:v>39732.0</c:v>
                </c:pt>
                <c:pt idx="297">
                  <c:v>39733.0</c:v>
                </c:pt>
                <c:pt idx="298">
                  <c:v>39734.0</c:v>
                </c:pt>
                <c:pt idx="299">
                  <c:v>39735.0</c:v>
                </c:pt>
                <c:pt idx="300">
                  <c:v>39736.0</c:v>
                </c:pt>
                <c:pt idx="301">
                  <c:v>39737.0</c:v>
                </c:pt>
                <c:pt idx="302">
                  <c:v>39738.0</c:v>
                </c:pt>
                <c:pt idx="303">
                  <c:v>39739.0</c:v>
                </c:pt>
                <c:pt idx="304">
                  <c:v>39740.0</c:v>
                </c:pt>
                <c:pt idx="305">
                  <c:v>39741.0</c:v>
                </c:pt>
                <c:pt idx="306">
                  <c:v>39742.0</c:v>
                </c:pt>
                <c:pt idx="307">
                  <c:v>39743.0</c:v>
                </c:pt>
                <c:pt idx="308">
                  <c:v>39744.0</c:v>
                </c:pt>
                <c:pt idx="309">
                  <c:v>39745.0</c:v>
                </c:pt>
                <c:pt idx="310">
                  <c:v>39746.0</c:v>
                </c:pt>
                <c:pt idx="311">
                  <c:v>39747.0</c:v>
                </c:pt>
                <c:pt idx="312">
                  <c:v>39748.0</c:v>
                </c:pt>
                <c:pt idx="313">
                  <c:v>39749.0</c:v>
                </c:pt>
                <c:pt idx="314">
                  <c:v>39750.0</c:v>
                </c:pt>
                <c:pt idx="315">
                  <c:v>39751.0</c:v>
                </c:pt>
                <c:pt idx="316">
                  <c:v>39752.0</c:v>
                </c:pt>
                <c:pt idx="317">
                  <c:v>39753.0</c:v>
                </c:pt>
                <c:pt idx="318">
                  <c:v>39754.0</c:v>
                </c:pt>
                <c:pt idx="319">
                  <c:v>39755.0</c:v>
                </c:pt>
                <c:pt idx="320">
                  <c:v>39756.0</c:v>
                </c:pt>
                <c:pt idx="321">
                  <c:v>39757.0</c:v>
                </c:pt>
                <c:pt idx="322">
                  <c:v>39758.0</c:v>
                </c:pt>
                <c:pt idx="323">
                  <c:v>39759.0</c:v>
                </c:pt>
                <c:pt idx="324">
                  <c:v>39760.0</c:v>
                </c:pt>
                <c:pt idx="325">
                  <c:v>39761.0</c:v>
                </c:pt>
                <c:pt idx="326">
                  <c:v>39762.0</c:v>
                </c:pt>
                <c:pt idx="327">
                  <c:v>39763.0</c:v>
                </c:pt>
                <c:pt idx="328">
                  <c:v>39764.0</c:v>
                </c:pt>
                <c:pt idx="329">
                  <c:v>39765.0</c:v>
                </c:pt>
                <c:pt idx="330">
                  <c:v>39766.0</c:v>
                </c:pt>
                <c:pt idx="331">
                  <c:v>39767.0</c:v>
                </c:pt>
                <c:pt idx="332">
                  <c:v>39768.0</c:v>
                </c:pt>
                <c:pt idx="333">
                  <c:v>39769.0</c:v>
                </c:pt>
                <c:pt idx="334">
                  <c:v>39770.0</c:v>
                </c:pt>
                <c:pt idx="335">
                  <c:v>39771.0</c:v>
                </c:pt>
                <c:pt idx="336">
                  <c:v>39772.0</c:v>
                </c:pt>
                <c:pt idx="337">
                  <c:v>39773.0</c:v>
                </c:pt>
                <c:pt idx="338">
                  <c:v>39774.0</c:v>
                </c:pt>
                <c:pt idx="339">
                  <c:v>39775.0</c:v>
                </c:pt>
                <c:pt idx="340">
                  <c:v>39776.0</c:v>
                </c:pt>
                <c:pt idx="341">
                  <c:v>39777.0</c:v>
                </c:pt>
                <c:pt idx="342">
                  <c:v>39778.0</c:v>
                </c:pt>
                <c:pt idx="343">
                  <c:v>39779.0</c:v>
                </c:pt>
                <c:pt idx="344">
                  <c:v>39780.0</c:v>
                </c:pt>
                <c:pt idx="345">
                  <c:v>39781.0</c:v>
                </c:pt>
                <c:pt idx="346">
                  <c:v>39782.0</c:v>
                </c:pt>
                <c:pt idx="347">
                  <c:v>39783.0</c:v>
                </c:pt>
                <c:pt idx="348">
                  <c:v>39784.0</c:v>
                </c:pt>
                <c:pt idx="349">
                  <c:v>39785.0</c:v>
                </c:pt>
                <c:pt idx="350">
                  <c:v>39786.0</c:v>
                </c:pt>
                <c:pt idx="351">
                  <c:v>39787.0</c:v>
                </c:pt>
                <c:pt idx="352">
                  <c:v>39788.0</c:v>
                </c:pt>
                <c:pt idx="353">
                  <c:v>39789.0</c:v>
                </c:pt>
                <c:pt idx="354">
                  <c:v>39790.0</c:v>
                </c:pt>
                <c:pt idx="355">
                  <c:v>39791.0</c:v>
                </c:pt>
                <c:pt idx="356">
                  <c:v>39792.0</c:v>
                </c:pt>
                <c:pt idx="357">
                  <c:v>39793.0</c:v>
                </c:pt>
                <c:pt idx="358">
                  <c:v>39794.0</c:v>
                </c:pt>
                <c:pt idx="359">
                  <c:v>39795.0</c:v>
                </c:pt>
                <c:pt idx="360">
                  <c:v>39796.0</c:v>
                </c:pt>
                <c:pt idx="361">
                  <c:v>39797.0</c:v>
                </c:pt>
                <c:pt idx="362">
                  <c:v>39798.0</c:v>
                </c:pt>
                <c:pt idx="363">
                  <c:v>39799.0</c:v>
                </c:pt>
                <c:pt idx="364">
                  <c:v>39800.0</c:v>
                </c:pt>
                <c:pt idx="365">
                  <c:v>39801.0</c:v>
                </c:pt>
                <c:pt idx="366">
                  <c:v>39802.0</c:v>
                </c:pt>
                <c:pt idx="367">
                  <c:v>39803.0</c:v>
                </c:pt>
                <c:pt idx="368">
                  <c:v>39804.0</c:v>
                </c:pt>
                <c:pt idx="369">
                  <c:v>39805.0</c:v>
                </c:pt>
                <c:pt idx="370">
                  <c:v>39806.0</c:v>
                </c:pt>
                <c:pt idx="371">
                  <c:v>39807.0</c:v>
                </c:pt>
                <c:pt idx="372">
                  <c:v>39808.0</c:v>
                </c:pt>
                <c:pt idx="373">
                  <c:v>39809.0</c:v>
                </c:pt>
                <c:pt idx="374">
                  <c:v>39810.0</c:v>
                </c:pt>
                <c:pt idx="375">
                  <c:v>39811.0</c:v>
                </c:pt>
                <c:pt idx="376">
                  <c:v>39812.0</c:v>
                </c:pt>
                <c:pt idx="377">
                  <c:v>39813.0</c:v>
                </c:pt>
                <c:pt idx="378">
                  <c:v>39814.0</c:v>
                </c:pt>
                <c:pt idx="379">
                  <c:v>39815.0</c:v>
                </c:pt>
                <c:pt idx="380">
                  <c:v>39816.0</c:v>
                </c:pt>
                <c:pt idx="381">
                  <c:v>39817.0</c:v>
                </c:pt>
                <c:pt idx="382">
                  <c:v>39818.0</c:v>
                </c:pt>
                <c:pt idx="383">
                  <c:v>39819.0</c:v>
                </c:pt>
                <c:pt idx="384">
                  <c:v>39820.0</c:v>
                </c:pt>
                <c:pt idx="385">
                  <c:v>39821.0</c:v>
                </c:pt>
                <c:pt idx="386">
                  <c:v>39822.0</c:v>
                </c:pt>
                <c:pt idx="387">
                  <c:v>39823.0</c:v>
                </c:pt>
                <c:pt idx="388">
                  <c:v>39824.0</c:v>
                </c:pt>
                <c:pt idx="389">
                  <c:v>39825.0</c:v>
                </c:pt>
                <c:pt idx="390">
                  <c:v>39826.0</c:v>
                </c:pt>
                <c:pt idx="391">
                  <c:v>39827.0</c:v>
                </c:pt>
                <c:pt idx="392">
                  <c:v>39828.0</c:v>
                </c:pt>
                <c:pt idx="393">
                  <c:v>39829.0</c:v>
                </c:pt>
                <c:pt idx="394">
                  <c:v>39830.0</c:v>
                </c:pt>
                <c:pt idx="395">
                  <c:v>39831.0</c:v>
                </c:pt>
                <c:pt idx="396">
                  <c:v>39832.0</c:v>
                </c:pt>
                <c:pt idx="397">
                  <c:v>39833.0</c:v>
                </c:pt>
                <c:pt idx="398">
                  <c:v>39834.0</c:v>
                </c:pt>
                <c:pt idx="399">
                  <c:v>39835.0</c:v>
                </c:pt>
                <c:pt idx="400">
                  <c:v>39836.0</c:v>
                </c:pt>
                <c:pt idx="401">
                  <c:v>39837.0</c:v>
                </c:pt>
                <c:pt idx="402">
                  <c:v>39838.0</c:v>
                </c:pt>
                <c:pt idx="403">
                  <c:v>39839.0</c:v>
                </c:pt>
                <c:pt idx="404">
                  <c:v>39840.0</c:v>
                </c:pt>
                <c:pt idx="405">
                  <c:v>39841.0</c:v>
                </c:pt>
                <c:pt idx="406">
                  <c:v>39842.0</c:v>
                </c:pt>
                <c:pt idx="407">
                  <c:v>39843.0</c:v>
                </c:pt>
                <c:pt idx="408">
                  <c:v>39844.0</c:v>
                </c:pt>
                <c:pt idx="409">
                  <c:v>39845.0</c:v>
                </c:pt>
                <c:pt idx="410">
                  <c:v>39846.0</c:v>
                </c:pt>
                <c:pt idx="411">
                  <c:v>39847.0</c:v>
                </c:pt>
                <c:pt idx="412">
                  <c:v>39848.0</c:v>
                </c:pt>
                <c:pt idx="413">
                  <c:v>39849.0</c:v>
                </c:pt>
                <c:pt idx="414">
                  <c:v>39850.0</c:v>
                </c:pt>
                <c:pt idx="415">
                  <c:v>39851.0</c:v>
                </c:pt>
                <c:pt idx="416">
                  <c:v>39852.0</c:v>
                </c:pt>
                <c:pt idx="417">
                  <c:v>39853.0</c:v>
                </c:pt>
                <c:pt idx="418">
                  <c:v>39854.0</c:v>
                </c:pt>
                <c:pt idx="419">
                  <c:v>39855.0</c:v>
                </c:pt>
                <c:pt idx="420">
                  <c:v>39856.0</c:v>
                </c:pt>
                <c:pt idx="421">
                  <c:v>39857.0</c:v>
                </c:pt>
                <c:pt idx="422">
                  <c:v>39858.0</c:v>
                </c:pt>
                <c:pt idx="423">
                  <c:v>39859.0</c:v>
                </c:pt>
                <c:pt idx="424">
                  <c:v>39860.0</c:v>
                </c:pt>
                <c:pt idx="425">
                  <c:v>39861.0</c:v>
                </c:pt>
                <c:pt idx="426">
                  <c:v>39862.0</c:v>
                </c:pt>
                <c:pt idx="427">
                  <c:v>39863.0</c:v>
                </c:pt>
                <c:pt idx="428">
                  <c:v>39864.0</c:v>
                </c:pt>
                <c:pt idx="429">
                  <c:v>39865.0</c:v>
                </c:pt>
                <c:pt idx="430">
                  <c:v>39866.0</c:v>
                </c:pt>
                <c:pt idx="431">
                  <c:v>39867.0</c:v>
                </c:pt>
                <c:pt idx="432">
                  <c:v>39868.0</c:v>
                </c:pt>
                <c:pt idx="433">
                  <c:v>39869.0</c:v>
                </c:pt>
                <c:pt idx="434">
                  <c:v>39870.0</c:v>
                </c:pt>
                <c:pt idx="435">
                  <c:v>39871.0</c:v>
                </c:pt>
                <c:pt idx="436">
                  <c:v>39872.0</c:v>
                </c:pt>
                <c:pt idx="437">
                  <c:v>39873.0</c:v>
                </c:pt>
                <c:pt idx="438">
                  <c:v>39874.0</c:v>
                </c:pt>
                <c:pt idx="439">
                  <c:v>39875.0</c:v>
                </c:pt>
                <c:pt idx="440">
                  <c:v>39876.0</c:v>
                </c:pt>
                <c:pt idx="441">
                  <c:v>39877.0</c:v>
                </c:pt>
                <c:pt idx="442">
                  <c:v>39878.0</c:v>
                </c:pt>
                <c:pt idx="443">
                  <c:v>39879.0</c:v>
                </c:pt>
                <c:pt idx="444">
                  <c:v>39880.0</c:v>
                </c:pt>
                <c:pt idx="445">
                  <c:v>39881.0</c:v>
                </c:pt>
                <c:pt idx="446">
                  <c:v>39882.0</c:v>
                </c:pt>
                <c:pt idx="447">
                  <c:v>39883.0</c:v>
                </c:pt>
                <c:pt idx="448">
                  <c:v>39884.0</c:v>
                </c:pt>
                <c:pt idx="449">
                  <c:v>39885.0</c:v>
                </c:pt>
                <c:pt idx="450">
                  <c:v>39886.0</c:v>
                </c:pt>
                <c:pt idx="451">
                  <c:v>39887.0</c:v>
                </c:pt>
                <c:pt idx="452">
                  <c:v>39888.0</c:v>
                </c:pt>
                <c:pt idx="453">
                  <c:v>39889.0</c:v>
                </c:pt>
                <c:pt idx="454">
                  <c:v>39890.0</c:v>
                </c:pt>
                <c:pt idx="455">
                  <c:v>39891.0</c:v>
                </c:pt>
                <c:pt idx="456">
                  <c:v>39892.0</c:v>
                </c:pt>
                <c:pt idx="457">
                  <c:v>39893.0</c:v>
                </c:pt>
                <c:pt idx="458">
                  <c:v>39894.0</c:v>
                </c:pt>
                <c:pt idx="459">
                  <c:v>39895.0</c:v>
                </c:pt>
                <c:pt idx="460">
                  <c:v>39896.0</c:v>
                </c:pt>
                <c:pt idx="461">
                  <c:v>39897.0</c:v>
                </c:pt>
                <c:pt idx="462">
                  <c:v>39898.0</c:v>
                </c:pt>
                <c:pt idx="463">
                  <c:v>39899.0</c:v>
                </c:pt>
                <c:pt idx="464">
                  <c:v>39900.0</c:v>
                </c:pt>
                <c:pt idx="465">
                  <c:v>39901.0</c:v>
                </c:pt>
                <c:pt idx="466">
                  <c:v>39902.0</c:v>
                </c:pt>
                <c:pt idx="467">
                  <c:v>39903.0</c:v>
                </c:pt>
                <c:pt idx="468">
                  <c:v>39904.0</c:v>
                </c:pt>
                <c:pt idx="469">
                  <c:v>39905.0</c:v>
                </c:pt>
                <c:pt idx="470">
                  <c:v>39906.0</c:v>
                </c:pt>
                <c:pt idx="471">
                  <c:v>39907.0</c:v>
                </c:pt>
                <c:pt idx="472">
                  <c:v>39908.0</c:v>
                </c:pt>
                <c:pt idx="473">
                  <c:v>39909.0</c:v>
                </c:pt>
                <c:pt idx="474">
                  <c:v>39910.0</c:v>
                </c:pt>
                <c:pt idx="475">
                  <c:v>39911.0</c:v>
                </c:pt>
                <c:pt idx="476">
                  <c:v>39912.0</c:v>
                </c:pt>
                <c:pt idx="477">
                  <c:v>39913.0</c:v>
                </c:pt>
                <c:pt idx="478">
                  <c:v>39914.0</c:v>
                </c:pt>
                <c:pt idx="479">
                  <c:v>39915.0</c:v>
                </c:pt>
                <c:pt idx="480">
                  <c:v>39916.0</c:v>
                </c:pt>
                <c:pt idx="481">
                  <c:v>39917.0</c:v>
                </c:pt>
                <c:pt idx="482">
                  <c:v>39918.0</c:v>
                </c:pt>
                <c:pt idx="483">
                  <c:v>39919.0</c:v>
                </c:pt>
                <c:pt idx="484">
                  <c:v>39920.0</c:v>
                </c:pt>
                <c:pt idx="485">
                  <c:v>39921.0</c:v>
                </c:pt>
                <c:pt idx="486">
                  <c:v>39922.0</c:v>
                </c:pt>
                <c:pt idx="487">
                  <c:v>39923.0</c:v>
                </c:pt>
                <c:pt idx="488">
                  <c:v>39924.0</c:v>
                </c:pt>
                <c:pt idx="489">
                  <c:v>39925.0</c:v>
                </c:pt>
                <c:pt idx="490">
                  <c:v>39926.0</c:v>
                </c:pt>
                <c:pt idx="491">
                  <c:v>39927.0</c:v>
                </c:pt>
                <c:pt idx="492">
                  <c:v>39928.0</c:v>
                </c:pt>
                <c:pt idx="493">
                  <c:v>39929.0</c:v>
                </c:pt>
                <c:pt idx="494">
                  <c:v>39930.0</c:v>
                </c:pt>
                <c:pt idx="495">
                  <c:v>39931.0</c:v>
                </c:pt>
                <c:pt idx="496">
                  <c:v>39932.0</c:v>
                </c:pt>
                <c:pt idx="497">
                  <c:v>39933.0</c:v>
                </c:pt>
                <c:pt idx="498">
                  <c:v>39934.0</c:v>
                </c:pt>
                <c:pt idx="499">
                  <c:v>39935.0</c:v>
                </c:pt>
                <c:pt idx="500">
                  <c:v>39936.0</c:v>
                </c:pt>
                <c:pt idx="501">
                  <c:v>39937.0</c:v>
                </c:pt>
                <c:pt idx="502">
                  <c:v>39938.0</c:v>
                </c:pt>
                <c:pt idx="503">
                  <c:v>39939.0</c:v>
                </c:pt>
                <c:pt idx="504">
                  <c:v>39940.0</c:v>
                </c:pt>
                <c:pt idx="505">
                  <c:v>39941.0</c:v>
                </c:pt>
                <c:pt idx="506">
                  <c:v>39942.0</c:v>
                </c:pt>
                <c:pt idx="507">
                  <c:v>39943.0</c:v>
                </c:pt>
                <c:pt idx="508">
                  <c:v>39944.0</c:v>
                </c:pt>
                <c:pt idx="509">
                  <c:v>39945.0</c:v>
                </c:pt>
                <c:pt idx="510">
                  <c:v>39946.0</c:v>
                </c:pt>
                <c:pt idx="511">
                  <c:v>39947.0</c:v>
                </c:pt>
                <c:pt idx="512">
                  <c:v>39948.0</c:v>
                </c:pt>
                <c:pt idx="513">
                  <c:v>39949.0</c:v>
                </c:pt>
                <c:pt idx="514">
                  <c:v>39950.0</c:v>
                </c:pt>
                <c:pt idx="515">
                  <c:v>39951.0</c:v>
                </c:pt>
                <c:pt idx="516">
                  <c:v>39952.0</c:v>
                </c:pt>
                <c:pt idx="517">
                  <c:v>39953.0</c:v>
                </c:pt>
                <c:pt idx="518">
                  <c:v>39954.0</c:v>
                </c:pt>
                <c:pt idx="519">
                  <c:v>39955.0</c:v>
                </c:pt>
                <c:pt idx="520">
                  <c:v>39956.0</c:v>
                </c:pt>
                <c:pt idx="521">
                  <c:v>39957.0</c:v>
                </c:pt>
                <c:pt idx="522">
                  <c:v>39958.0</c:v>
                </c:pt>
                <c:pt idx="523">
                  <c:v>39959.0</c:v>
                </c:pt>
                <c:pt idx="524">
                  <c:v>39960.0</c:v>
                </c:pt>
                <c:pt idx="525">
                  <c:v>39961.0</c:v>
                </c:pt>
                <c:pt idx="526">
                  <c:v>39962.0</c:v>
                </c:pt>
                <c:pt idx="527">
                  <c:v>39963.0</c:v>
                </c:pt>
                <c:pt idx="528">
                  <c:v>39964.0</c:v>
                </c:pt>
                <c:pt idx="529">
                  <c:v>39965.0</c:v>
                </c:pt>
                <c:pt idx="530">
                  <c:v>39966.0</c:v>
                </c:pt>
                <c:pt idx="531">
                  <c:v>39967.0</c:v>
                </c:pt>
                <c:pt idx="532">
                  <c:v>39968.0</c:v>
                </c:pt>
                <c:pt idx="533">
                  <c:v>39969.0</c:v>
                </c:pt>
                <c:pt idx="534">
                  <c:v>39970.0</c:v>
                </c:pt>
                <c:pt idx="535">
                  <c:v>39971.0</c:v>
                </c:pt>
                <c:pt idx="536">
                  <c:v>39972.0</c:v>
                </c:pt>
                <c:pt idx="537">
                  <c:v>39973.0</c:v>
                </c:pt>
                <c:pt idx="538">
                  <c:v>39974.0</c:v>
                </c:pt>
                <c:pt idx="539">
                  <c:v>39975.0</c:v>
                </c:pt>
                <c:pt idx="540">
                  <c:v>39976.0</c:v>
                </c:pt>
                <c:pt idx="541">
                  <c:v>39977.0</c:v>
                </c:pt>
                <c:pt idx="542">
                  <c:v>39978.0</c:v>
                </c:pt>
                <c:pt idx="543">
                  <c:v>39979.0</c:v>
                </c:pt>
                <c:pt idx="544">
                  <c:v>39980.0</c:v>
                </c:pt>
                <c:pt idx="545">
                  <c:v>39981.0</c:v>
                </c:pt>
                <c:pt idx="546">
                  <c:v>39982.0</c:v>
                </c:pt>
                <c:pt idx="547">
                  <c:v>39983.0</c:v>
                </c:pt>
                <c:pt idx="548">
                  <c:v>39984.0</c:v>
                </c:pt>
                <c:pt idx="549">
                  <c:v>39985.0</c:v>
                </c:pt>
                <c:pt idx="550">
                  <c:v>39986.0</c:v>
                </c:pt>
                <c:pt idx="551">
                  <c:v>39987.0</c:v>
                </c:pt>
                <c:pt idx="552">
                  <c:v>39988.0</c:v>
                </c:pt>
                <c:pt idx="553">
                  <c:v>39989.0</c:v>
                </c:pt>
                <c:pt idx="554">
                  <c:v>39990.0</c:v>
                </c:pt>
                <c:pt idx="555">
                  <c:v>39991.0</c:v>
                </c:pt>
                <c:pt idx="556">
                  <c:v>39992.0</c:v>
                </c:pt>
                <c:pt idx="557">
                  <c:v>39993.0</c:v>
                </c:pt>
                <c:pt idx="558">
                  <c:v>39994.0</c:v>
                </c:pt>
                <c:pt idx="559">
                  <c:v>39995.0</c:v>
                </c:pt>
                <c:pt idx="560">
                  <c:v>39996.0</c:v>
                </c:pt>
                <c:pt idx="561">
                  <c:v>39997.0</c:v>
                </c:pt>
                <c:pt idx="562">
                  <c:v>39998.0</c:v>
                </c:pt>
                <c:pt idx="563">
                  <c:v>39999.0</c:v>
                </c:pt>
                <c:pt idx="564">
                  <c:v>40000.0</c:v>
                </c:pt>
                <c:pt idx="565">
                  <c:v>40001.0</c:v>
                </c:pt>
                <c:pt idx="566">
                  <c:v>40002.0</c:v>
                </c:pt>
                <c:pt idx="567">
                  <c:v>40003.0</c:v>
                </c:pt>
                <c:pt idx="568">
                  <c:v>40004.0</c:v>
                </c:pt>
                <c:pt idx="569">
                  <c:v>40005.0</c:v>
                </c:pt>
                <c:pt idx="570">
                  <c:v>40006.0</c:v>
                </c:pt>
                <c:pt idx="571">
                  <c:v>40007.0</c:v>
                </c:pt>
                <c:pt idx="572">
                  <c:v>40008.0</c:v>
                </c:pt>
                <c:pt idx="573">
                  <c:v>40009.0</c:v>
                </c:pt>
                <c:pt idx="574">
                  <c:v>40010.0</c:v>
                </c:pt>
                <c:pt idx="575">
                  <c:v>40011.0</c:v>
                </c:pt>
                <c:pt idx="576">
                  <c:v>40012.0</c:v>
                </c:pt>
                <c:pt idx="577">
                  <c:v>40013.0</c:v>
                </c:pt>
                <c:pt idx="578">
                  <c:v>40014.0</c:v>
                </c:pt>
                <c:pt idx="579">
                  <c:v>40015.0</c:v>
                </c:pt>
                <c:pt idx="580">
                  <c:v>40016.0</c:v>
                </c:pt>
                <c:pt idx="581">
                  <c:v>40017.0</c:v>
                </c:pt>
                <c:pt idx="582">
                  <c:v>40018.0</c:v>
                </c:pt>
                <c:pt idx="583">
                  <c:v>40019.0</c:v>
                </c:pt>
                <c:pt idx="584">
                  <c:v>40020.0</c:v>
                </c:pt>
                <c:pt idx="585">
                  <c:v>40021.0</c:v>
                </c:pt>
                <c:pt idx="586">
                  <c:v>40022.0</c:v>
                </c:pt>
                <c:pt idx="587">
                  <c:v>40023.0</c:v>
                </c:pt>
                <c:pt idx="588">
                  <c:v>40024.0</c:v>
                </c:pt>
                <c:pt idx="589">
                  <c:v>40025.0</c:v>
                </c:pt>
                <c:pt idx="590">
                  <c:v>40026.0</c:v>
                </c:pt>
                <c:pt idx="591">
                  <c:v>40027.0</c:v>
                </c:pt>
                <c:pt idx="592">
                  <c:v>40028.0</c:v>
                </c:pt>
                <c:pt idx="593">
                  <c:v>40029.0</c:v>
                </c:pt>
                <c:pt idx="594">
                  <c:v>40030.0</c:v>
                </c:pt>
                <c:pt idx="595">
                  <c:v>40031.0</c:v>
                </c:pt>
                <c:pt idx="596">
                  <c:v>40032.0</c:v>
                </c:pt>
                <c:pt idx="597">
                  <c:v>40033.0</c:v>
                </c:pt>
                <c:pt idx="598">
                  <c:v>40034.0</c:v>
                </c:pt>
                <c:pt idx="599">
                  <c:v>40035.0</c:v>
                </c:pt>
                <c:pt idx="600">
                  <c:v>40036.0</c:v>
                </c:pt>
                <c:pt idx="601">
                  <c:v>40037.0</c:v>
                </c:pt>
                <c:pt idx="602">
                  <c:v>40038.0</c:v>
                </c:pt>
                <c:pt idx="603">
                  <c:v>40039.0</c:v>
                </c:pt>
                <c:pt idx="604">
                  <c:v>40040.0</c:v>
                </c:pt>
                <c:pt idx="605">
                  <c:v>40041.0</c:v>
                </c:pt>
                <c:pt idx="606">
                  <c:v>40042.0</c:v>
                </c:pt>
                <c:pt idx="607">
                  <c:v>40043.0</c:v>
                </c:pt>
                <c:pt idx="608">
                  <c:v>40044.0</c:v>
                </c:pt>
                <c:pt idx="609">
                  <c:v>40045.0</c:v>
                </c:pt>
                <c:pt idx="610">
                  <c:v>40046.0</c:v>
                </c:pt>
                <c:pt idx="611">
                  <c:v>40047.0</c:v>
                </c:pt>
                <c:pt idx="612">
                  <c:v>40048.0</c:v>
                </c:pt>
                <c:pt idx="613">
                  <c:v>40049.0</c:v>
                </c:pt>
                <c:pt idx="614">
                  <c:v>40050.0</c:v>
                </c:pt>
                <c:pt idx="615">
                  <c:v>40051.0</c:v>
                </c:pt>
                <c:pt idx="616">
                  <c:v>40052.0</c:v>
                </c:pt>
                <c:pt idx="617">
                  <c:v>40053.0</c:v>
                </c:pt>
                <c:pt idx="618">
                  <c:v>40054.0</c:v>
                </c:pt>
                <c:pt idx="619">
                  <c:v>40055.0</c:v>
                </c:pt>
                <c:pt idx="620">
                  <c:v>40056.0</c:v>
                </c:pt>
                <c:pt idx="621">
                  <c:v>40057.0</c:v>
                </c:pt>
                <c:pt idx="622">
                  <c:v>40058.0</c:v>
                </c:pt>
                <c:pt idx="623">
                  <c:v>40059.0</c:v>
                </c:pt>
                <c:pt idx="624">
                  <c:v>40060.0</c:v>
                </c:pt>
                <c:pt idx="625">
                  <c:v>40061.0</c:v>
                </c:pt>
                <c:pt idx="626">
                  <c:v>40062.0</c:v>
                </c:pt>
                <c:pt idx="627">
                  <c:v>40063.0</c:v>
                </c:pt>
                <c:pt idx="628">
                  <c:v>40064.0</c:v>
                </c:pt>
                <c:pt idx="629">
                  <c:v>40065.0</c:v>
                </c:pt>
                <c:pt idx="630">
                  <c:v>40066.0</c:v>
                </c:pt>
                <c:pt idx="631">
                  <c:v>40067.0</c:v>
                </c:pt>
                <c:pt idx="632">
                  <c:v>40068.0</c:v>
                </c:pt>
                <c:pt idx="633">
                  <c:v>40069.0</c:v>
                </c:pt>
                <c:pt idx="634">
                  <c:v>40070.0</c:v>
                </c:pt>
                <c:pt idx="635">
                  <c:v>40071.0</c:v>
                </c:pt>
                <c:pt idx="636">
                  <c:v>40072.0</c:v>
                </c:pt>
                <c:pt idx="637">
                  <c:v>40073.0</c:v>
                </c:pt>
                <c:pt idx="638">
                  <c:v>40074.0</c:v>
                </c:pt>
                <c:pt idx="639">
                  <c:v>40075.0</c:v>
                </c:pt>
                <c:pt idx="640">
                  <c:v>40076.0</c:v>
                </c:pt>
                <c:pt idx="641">
                  <c:v>40077.0</c:v>
                </c:pt>
                <c:pt idx="642">
                  <c:v>40078.0</c:v>
                </c:pt>
                <c:pt idx="643">
                  <c:v>40079.0</c:v>
                </c:pt>
                <c:pt idx="644">
                  <c:v>40080.0</c:v>
                </c:pt>
                <c:pt idx="645">
                  <c:v>40081.0</c:v>
                </c:pt>
                <c:pt idx="646">
                  <c:v>40082.0</c:v>
                </c:pt>
                <c:pt idx="647">
                  <c:v>40083.0</c:v>
                </c:pt>
                <c:pt idx="648">
                  <c:v>40084.0</c:v>
                </c:pt>
                <c:pt idx="649">
                  <c:v>40085.0</c:v>
                </c:pt>
                <c:pt idx="650">
                  <c:v>40086.0</c:v>
                </c:pt>
                <c:pt idx="651">
                  <c:v>40087.0</c:v>
                </c:pt>
                <c:pt idx="652">
                  <c:v>40088.0</c:v>
                </c:pt>
                <c:pt idx="653">
                  <c:v>40089.0</c:v>
                </c:pt>
                <c:pt idx="654">
                  <c:v>40090.0</c:v>
                </c:pt>
                <c:pt idx="655">
                  <c:v>40091.0</c:v>
                </c:pt>
                <c:pt idx="656">
                  <c:v>40092.0</c:v>
                </c:pt>
                <c:pt idx="657">
                  <c:v>40093.0</c:v>
                </c:pt>
                <c:pt idx="658">
                  <c:v>40094.0</c:v>
                </c:pt>
                <c:pt idx="659">
                  <c:v>40095.0</c:v>
                </c:pt>
                <c:pt idx="660">
                  <c:v>40096.0</c:v>
                </c:pt>
                <c:pt idx="661">
                  <c:v>40097.0</c:v>
                </c:pt>
                <c:pt idx="662">
                  <c:v>40098.0</c:v>
                </c:pt>
                <c:pt idx="663">
                  <c:v>40099.0</c:v>
                </c:pt>
                <c:pt idx="664">
                  <c:v>40100.0</c:v>
                </c:pt>
                <c:pt idx="665">
                  <c:v>40101.0</c:v>
                </c:pt>
                <c:pt idx="666">
                  <c:v>40102.0</c:v>
                </c:pt>
                <c:pt idx="667">
                  <c:v>40103.0</c:v>
                </c:pt>
                <c:pt idx="668">
                  <c:v>40104.0</c:v>
                </c:pt>
                <c:pt idx="669">
                  <c:v>40105.0</c:v>
                </c:pt>
                <c:pt idx="670">
                  <c:v>40106.0</c:v>
                </c:pt>
                <c:pt idx="671">
                  <c:v>40107.0</c:v>
                </c:pt>
                <c:pt idx="672">
                  <c:v>40108.0</c:v>
                </c:pt>
                <c:pt idx="673">
                  <c:v>40109.0</c:v>
                </c:pt>
                <c:pt idx="674">
                  <c:v>40110.0</c:v>
                </c:pt>
                <c:pt idx="675">
                  <c:v>40111.0</c:v>
                </c:pt>
                <c:pt idx="676">
                  <c:v>40112.0</c:v>
                </c:pt>
                <c:pt idx="677">
                  <c:v>40113.0</c:v>
                </c:pt>
                <c:pt idx="678">
                  <c:v>40114.0</c:v>
                </c:pt>
                <c:pt idx="679">
                  <c:v>40115.0</c:v>
                </c:pt>
                <c:pt idx="680">
                  <c:v>40116.0</c:v>
                </c:pt>
                <c:pt idx="681">
                  <c:v>40117.0</c:v>
                </c:pt>
                <c:pt idx="682">
                  <c:v>40118.0</c:v>
                </c:pt>
                <c:pt idx="683">
                  <c:v>40119.0</c:v>
                </c:pt>
                <c:pt idx="684">
                  <c:v>40120.0</c:v>
                </c:pt>
                <c:pt idx="685">
                  <c:v>40121.0</c:v>
                </c:pt>
                <c:pt idx="686">
                  <c:v>40122.0</c:v>
                </c:pt>
                <c:pt idx="687">
                  <c:v>40123.0</c:v>
                </c:pt>
                <c:pt idx="688">
                  <c:v>40124.0</c:v>
                </c:pt>
                <c:pt idx="689">
                  <c:v>40125.0</c:v>
                </c:pt>
                <c:pt idx="690">
                  <c:v>40126.0</c:v>
                </c:pt>
                <c:pt idx="691">
                  <c:v>40127.0</c:v>
                </c:pt>
                <c:pt idx="692">
                  <c:v>40128.0</c:v>
                </c:pt>
                <c:pt idx="693">
                  <c:v>40129.0</c:v>
                </c:pt>
                <c:pt idx="694">
                  <c:v>40130.0</c:v>
                </c:pt>
                <c:pt idx="695">
                  <c:v>40131.0</c:v>
                </c:pt>
                <c:pt idx="696">
                  <c:v>40132.0</c:v>
                </c:pt>
                <c:pt idx="697">
                  <c:v>40133.0</c:v>
                </c:pt>
                <c:pt idx="698">
                  <c:v>40134.0</c:v>
                </c:pt>
                <c:pt idx="699">
                  <c:v>40135.0</c:v>
                </c:pt>
                <c:pt idx="700">
                  <c:v>40136.0</c:v>
                </c:pt>
                <c:pt idx="701">
                  <c:v>40137.0</c:v>
                </c:pt>
                <c:pt idx="702">
                  <c:v>40138.0</c:v>
                </c:pt>
                <c:pt idx="703">
                  <c:v>40139.0</c:v>
                </c:pt>
                <c:pt idx="704">
                  <c:v>40140.0</c:v>
                </c:pt>
                <c:pt idx="705">
                  <c:v>40141.0</c:v>
                </c:pt>
                <c:pt idx="706">
                  <c:v>40142.0</c:v>
                </c:pt>
                <c:pt idx="707">
                  <c:v>40143.0</c:v>
                </c:pt>
                <c:pt idx="708">
                  <c:v>40144.0</c:v>
                </c:pt>
                <c:pt idx="709">
                  <c:v>40145.0</c:v>
                </c:pt>
                <c:pt idx="710">
                  <c:v>40146.0</c:v>
                </c:pt>
                <c:pt idx="711">
                  <c:v>40147.0</c:v>
                </c:pt>
                <c:pt idx="712">
                  <c:v>40148.0</c:v>
                </c:pt>
                <c:pt idx="713">
                  <c:v>40149.0</c:v>
                </c:pt>
                <c:pt idx="714">
                  <c:v>40150.0</c:v>
                </c:pt>
                <c:pt idx="715">
                  <c:v>40151.0</c:v>
                </c:pt>
                <c:pt idx="716">
                  <c:v>40152.0</c:v>
                </c:pt>
                <c:pt idx="717">
                  <c:v>40153.0</c:v>
                </c:pt>
                <c:pt idx="718">
                  <c:v>40154.0</c:v>
                </c:pt>
                <c:pt idx="719">
                  <c:v>40155.0</c:v>
                </c:pt>
                <c:pt idx="720">
                  <c:v>40156.0</c:v>
                </c:pt>
                <c:pt idx="721">
                  <c:v>40157.0</c:v>
                </c:pt>
                <c:pt idx="722">
                  <c:v>40158.0</c:v>
                </c:pt>
                <c:pt idx="723">
                  <c:v>40159.0</c:v>
                </c:pt>
                <c:pt idx="724">
                  <c:v>40160.0</c:v>
                </c:pt>
                <c:pt idx="725">
                  <c:v>40161.0</c:v>
                </c:pt>
                <c:pt idx="726">
                  <c:v>40162.0</c:v>
                </c:pt>
                <c:pt idx="727">
                  <c:v>40163.0</c:v>
                </c:pt>
                <c:pt idx="728">
                  <c:v>40164.0</c:v>
                </c:pt>
                <c:pt idx="729">
                  <c:v>40165.0</c:v>
                </c:pt>
                <c:pt idx="730">
                  <c:v>40166.0</c:v>
                </c:pt>
                <c:pt idx="731">
                  <c:v>40167.0</c:v>
                </c:pt>
                <c:pt idx="732">
                  <c:v>40168.0</c:v>
                </c:pt>
                <c:pt idx="733">
                  <c:v>40169.0</c:v>
                </c:pt>
                <c:pt idx="734">
                  <c:v>40170.0</c:v>
                </c:pt>
                <c:pt idx="735">
                  <c:v>40171.0</c:v>
                </c:pt>
                <c:pt idx="736">
                  <c:v>40172.0</c:v>
                </c:pt>
                <c:pt idx="737">
                  <c:v>40173.0</c:v>
                </c:pt>
                <c:pt idx="738">
                  <c:v>40174.0</c:v>
                </c:pt>
                <c:pt idx="739">
                  <c:v>40175.0</c:v>
                </c:pt>
                <c:pt idx="740">
                  <c:v>40176.0</c:v>
                </c:pt>
                <c:pt idx="741">
                  <c:v>40177.0</c:v>
                </c:pt>
                <c:pt idx="742">
                  <c:v>40178.0</c:v>
                </c:pt>
                <c:pt idx="743">
                  <c:v>40179.0</c:v>
                </c:pt>
                <c:pt idx="744">
                  <c:v>40180.0</c:v>
                </c:pt>
                <c:pt idx="745">
                  <c:v>40181.0</c:v>
                </c:pt>
                <c:pt idx="746">
                  <c:v>40182.0</c:v>
                </c:pt>
                <c:pt idx="747">
                  <c:v>40183.0</c:v>
                </c:pt>
                <c:pt idx="748">
                  <c:v>40184.0</c:v>
                </c:pt>
                <c:pt idx="749">
                  <c:v>40185.0</c:v>
                </c:pt>
                <c:pt idx="750">
                  <c:v>40186.0</c:v>
                </c:pt>
                <c:pt idx="751">
                  <c:v>40187.0</c:v>
                </c:pt>
                <c:pt idx="752">
                  <c:v>40188.0</c:v>
                </c:pt>
                <c:pt idx="753">
                  <c:v>40189.0</c:v>
                </c:pt>
                <c:pt idx="754">
                  <c:v>40190.0</c:v>
                </c:pt>
                <c:pt idx="755">
                  <c:v>40191.0</c:v>
                </c:pt>
                <c:pt idx="756">
                  <c:v>40192.0</c:v>
                </c:pt>
                <c:pt idx="757">
                  <c:v>40193.0</c:v>
                </c:pt>
                <c:pt idx="758">
                  <c:v>40194.0</c:v>
                </c:pt>
                <c:pt idx="759">
                  <c:v>40195.0</c:v>
                </c:pt>
                <c:pt idx="760">
                  <c:v>40196.0</c:v>
                </c:pt>
                <c:pt idx="761">
                  <c:v>40197.0</c:v>
                </c:pt>
                <c:pt idx="762">
                  <c:v>40198.0</c:v>
                </c:pt>
                <c:pt idx="763">
                  <c:v>40199.0</c:v>
                </c:pt>
                <c:pt idx="764">
                  <c:v>40200.0</c:v>
                </c:pt>
                <c:pt idx="765">
                  <c:v>40201.0</c:v>
                </c:pt>
                <c:pt idx="766">
                  <c:v>40202.0</c:v>
                </c:pt>
                <c:pt idx="767">
                  <c:v>40203.0</c:v>
                </c:pt>
                <c:pt idx="768">
                  <c:v>40204.0</c:v>
                </c:pt>
                <c:pt idx="769">
                  <c:v>40205.0</c:v>
                </c:pt>
                <c:pt idx="770">
                  <c:v>40206.0</c:v>
                </c:pt>
                <c:pt idx="771">
                  <c:v>40207.0</c:v>
                </c:pt>
                <c:pt idx="772">
                  <c:v>40208.0</c:v>
                </c:pt>
                <c:pt idx="773">
                  <c:v>40209.0</c:v>
                </c:pt>
                <c:pt idx="774">
                  <c:v>40210.0</c:v>
                </c:pt>
                <c:pt idx="775">
                  <c:v>40211.0</c:v>
                </c:pt>
                <c:pt idx="776">
                  <c:v>40212.0</c:v>
                </c:pt>
                <c:pt idx="777">
                  <c:v>40213.0</c:v>
                </c:pt>
                <c:pt idx="778">
                  <c:v>40214.0</c:v>
                </c:pt>
                <c:pt idx="779">
                  <c:v>40215.0</c:v>
                </c:pt>
                <c:pt idx="780">
                  <c:v>40216.0</c:v>
                </c:pt>
                <c:pt idx="781">
                  <c:v>40217.0</c:v>
                </c:pt>
                <c:pt idx="782">
                  <c:v>40218.0</c:v>
                </c:pt>
                <c:pt idx="783">
                  <c:v>40219.0</c:v>
                </c:pt>
                <c:pt idx="784">
                  <c:v>40220.0</c:v>
                </c:pt>
                <c:pt idx="785">
                  <c:v>40221.0</c:v>
                </c:pt>
                <c:pt idx="786">
                  <c:v>40222.0</c:v>
                </c:pt>
                <c:pt idx="787">
                  <c:v>40223.0</c:v>
                </c:pt>
                <c:pt idx="788">
                  <c:v>40224.0</c:v>
                </c:pt>
                <c:pt idx="789">
                  <c:v>40225.0</c:v>
                </c:pt>
                <c:pt idx="790">
                  <c:v>40226.0</c:v>
                </c:pt>
                <c:pt idx="791">
                  <c:v>40227.0</c:v>
                </c:pt>
                <c:pt idx="792">
                  <c:v>40228.0</c:v>
                </c:pt>
                <c:pt idx="793">
                  <c:v>40229.0</c:v>
                </c:pt>
                <c:pt idx="794">
                  <c:v>40230.0</c:v>
                </c:pt>
                <c:pt idx="795">
                  <c:v>40231.0</c:v>
                </c:pt>
                <c:pt idx="796">
                  <c:v>40232.0</c:v>
                </c:pt>
                <c:pt idx="797">
                  <c:v>40233.0</c:v>
                </c:pt>
                <c:pt idx="798">
                  <c:v>40234.0</c:v>
                </c:pt>
                <c:pt idx="799">
                  <c:v>40235.0</c:v>
                </c:pt>
                <c:pt idx="800">
                  <c:v>40236.0</c:v>
                </c:pt>
                <c:pt idx="801">
                  <c:v>40237.0</c:v>
                </c:pt>
                <c:pt idx="802">
                  <c:v>40238.0</c:v>
                </c:pt>
                <c:pt idx="803">
                  <c:v>40239.0</c:v>
                </c:pt>
                <c:pt idx="804">
                  <c:v>40240.0</c:v>
                </c:pt>
                <c:pt idx="805">
                  <c:v>40241.0</c:v>
                </c:pt>
                <c:pt idx="806">
                  <c:v>40242.0</c:v>
                </c:pt>
                <c:pt idx="807">
                  <c:v>40243.0</c:v>
                </c:pt>
                <c:pt idx="808">
                  <c:v>40244.0</c:v>
                </c:pt>
                <c:pt idx="809">
                  <c:v>40245.0</c:v>
                </c:pt>
                <c:pt idx="810">
                  <c:v>40246.0</c:v>
                </c:pt>
                <c:pt idx="811">
                  <c:v>40247.0</c:v>
                </c:pt>
                <c:pt idx="812">
                  <c:v>40248.0</c:v>
                </c:pt>
                <c:pt idx="813">
                  <c:v>40249.0</c:v>
                </c:pt>
                <c:pt idx="814">
                  <c:v>40250.0</c:v>
                </c:pt>
                <c:pt idx="815">
                  <c:v>40251.0</c:v>
                </c:pt>
                <c:pt idx="816">
                  <c:v>40252.0</c:v>
                </c:pt>
                <c:pt idx="817">
                  <c:v>40253.0</c:v>
                </c:pt>
                <c:pt idx="818">
                  <c:v>40254.0</c:v>
                </c:pt>
                <c:pt idx="819">
                  <c:v>40255.0</c:v>
                </c:pt>
                <c:pt idx="820">
                  <c:v>40256.0</c:v>
                </c:pt>
                <c:pt idx="821">
                  <c:v>40257.0</c:v>
                </c:pt>
                <c:pt idx="822">
                  <c:v>40258.0</c:v>
                </c:pt>
                <c:pt idx="823">
                  <c:v>40259.0</c:v>
                </c:pt>
                <c:pt idx="824">
                  <c:v>40260.0</c:v>
                </c:pt>
                <c:pt idx="825">
                  <c:v>40261.0</c:v>
                </c:pt>
                <c:pt idx="826">
                  <c:v>40262.0</c:v>
                </c:pt>
                <c:pt idx="827">
                  <c:v>40263.0</c:v>
                </c:pt>
                <c:pt idx="828">
                  <c:v>40264.0</c:v>
                </c:pt>
                <c:pt idx="829">
                  <c:v>40265.0</c:v>
                </c:pt>
                <c:pt idx="830">
                  <c:v>40266.0</c:v>
                </c:pt>
                <c:pt idx="831">
                  <c:v>40267.0</c:v>
                </c:pt>
                <c:pt idx="832">
                  <c:v>40268.0</c:v>
                </c:pt>
                <c:pt idx="833">
                  <c:v>40269.0</c:v>
                </c:pt>
                <c:pt idx="834">
                  <c:v>40270.0</c:v>
                </c:pt>
                <c:pt idx="835">
                  <c:v>40271.0</c:v>
                </c:pt>
                <c:pt idx="836">
                  <c:v>40272.0</c:v>
                </c:pt>
                <c:pt idx="837">
                  <c:v>40273.0</c:v>
                </c:pt>
                <c:pt idx="838">
                  <c:v>40274.0</c:v>
                </c:pt>
                <c:pt idx="839">
                  <c:v>40275.0</c:v>
                </c:pt>
                <c:pt idx="840">
                  <c:v>40276.0</c:v>
                </c:pt>
                <c:pt idx="841">
                  <c:v>40277.0</c:v>
                </c:pt>
                <c:pt idx="842">
                  <c:v>40278.0</c:v>
                </c:pt>
                <c:pt idx="843">
                  <c:v>40279.0</c:v>
                </c:pt>
                <c:pt idx="844">
                  <c:v>40280.0</c:v>
                </c:pt>
                <c:pt idx="845">
                  <c:v>40281.0</c:v>
                </c:pt>
                <c:pt idx="846">
                  <c:v>40282.0</c:v>
                </c:pt>
                <c:pt idx="847">
                  <c:v>40283.0</c:v>
                </c:pt>
                <c:pt idx="848">
                  <c:v>40284.0</c:v>
                </c:pt>
                <c:pt idx="849">
                  <c:v>40285.0</c:v>
                </c:pt>
                <c:pt idx="850">
                  <c:v>40286.0</c:v>
                </c:pt>
                <c:pt idx="851">
                  <c:v>40287.0</c:v>
                </c:pt>
                <c:pt idx="852">
                  <c:v>40288.0</c:v>
                </c:pt>
                <c:pt idx="853">
                  <c:v>40289.0</c:v>
                </c:pt>
                <c:pt idx="854">
                  <c:v>40290.0</c:v>
                </c:pt>
                <c:pt idx="855">
                  <c:v>40291.0</c:v>
                </c:pt>
                <c:pt idx="856">
                  <c:v>40292.0</c:v>
                </c:pt>
                <c:pt idx="857">
                  <c:v>40293.0</c:v>
                </c:pt>
                <c:pt idx="858">
                  <c:v>40294.0</c:v>
                </c:pt>
                <c:pt idx="859">
                  <c:v>40295.0</c:v>
                </c:pt>
                <c:pt idx="860">
                  <c:v>40296.0</c:v>
                </c:pt>
                <c:pt idx="861">
                  <c:v>40297.0</c:v>
                </c:pt>
                <c:pt idx="862">
                  <c:v>40298.0</c:v>
                </c:pt>
                <c:pt idx="863">
                  <c:v>40299.0</c:v>
                </c:pt>
                <c:pt idx="864">
                  <c:v>40300.0</c:v>
                </c:pt>
                <c:pt idx="865">
                  <c:v>40301.0</c:v>
                </c:pt>
                <c:pt idx="866">
                  <c:v>40302.0</c:v>
                </c:pt>
                <c:pt idx="867">
                  <c:v>40303.0</c:v>
                </c:pt>
                <c:pt idx="868">
                  <c:v>40304.0</c:v>
                </c:pt>
                <c:pt idx="869">
                  <c:v>40305.0</c:v>
                </c:pt>
                <c:pt idx="870">
                  <c:v>40306.0</c:v>
                </c:pt>
                <c:pt idx="871">
                  <c:v>40307.0</c:v>
                </c:pt>
                <c:pt idx="872">
                  <c:v>40308.0</c:v>
                </c:pt>
                <c:pt idx="873">
                  <c:v>40309.0</c:v>
                </c:pt>
                <c:pt idx="874">
                  <c:v>40310.0</c:v>
                </c:pt>
                <c:pt idx="875">
                  <c:v>40311.0</c:v>
                </c:pt>
                <c:pt idx="876">
                  <c:v>40312.0</c:v>
                </c:pt>
                <c:pt idx="877">
                  <c:v>40313.0</c:v>
                </c:pt>
                <c:pt idx="878">
                  <c:v>40314.0</c:v>
                </c:pt>
                <c:pt idx="879">
                  <c:v>40315.0</c:v>
                </c:pt>
                <c:pt idx="880">
                  <c:v>40316.0</c:v>
                </c:pt>
                <c:pt idx="881">
                  <c:v>40317.0</c:v>
                </c:pt>
                <c:pt idx="882">
                  <c:v>40318.0</c:v>
                </c:pt>
                <c:pt idx="883">
                  <c:v>40319.0</c:v>
                </c:pt>
                <c:pt idx="884">
                  <c:v>40320.0</c:v>
                </c:pt>
                <c:pt idx="885">
                  <c:v>40321.0</c:v>
                </c:pt>
                <c:pt idx="886">
                  <c:v>40322.0</c:v>
                </c:pt>
                <c:pt idx="887">
                  <c:v>40323.0</c:v>
                </c:pt>
                <c:pt idx="888">
                  <c:v>40324.0</c:v>
                </c:pt>
                <c:pt idx="889">
                  <c:v>40325.0</c:v>
                </c:pt>
                <c:pt idx="890">
                  <c:v>40326.0</c:v>
                </c:pt>
                <c:pt idx="891">
                  <c:v>40327.0</c:v>
                </c:pt>
                <c:pt idx="892">
                  <c:v>40328.0</c:v>
                </c:pt>
                <c:pt idx="893">
                  <c:v>40329.0</c:v>
                </c:pt>
                <c:pt idx="894">
                  <c:v>40330.0</c:v>
                </c:pt>
                <c:pt idx="895">
                  <c:v>40331.0</c:v>
                </c:pt>
                <c:pt idx="896">
                  <c:v>40332.0</c:v>
                </c:pt>
                <c:pt idx="897">
                  <c:v>40333.0</c:v>
                </c:pt>
                <c:pt idx="898">
                  <c:v>40334.0</c:v>
                </c:pt>
                <c:pt idx="899">
                  <c:v>40335.0</c:v>
                </c:pt>
                <c:pt idx="900">
                  <c:v>40336.0</c:v>
                </c:pt>
                <c:pt idx="901">
                  <c:v>40337.0</c:v>
                </c:pt>
                <c:pt idx="902">
                  <c:v>40338.0</c:v>
                </c:pt>
                <c:pt idx="903">
                  <c:v>40339.0</c:v>
                </c:pt>
                <c:pt idx="904">
                  <c:v>40340.0</c:v>
                </c:pt>
                <c:pt idx="905">
                  <c:v>40341.0</c:v>
                </c:pt>
                <c:pt idx="906">
                  <c:v>40342.0</c:v>
                </c:pt>
                <c:pt idx="907">
                  <c:v>40343.0</c:v>
                </c:pt>
                <c:pt idx="908">
                  <c:v>40344.0</c:v>
                </c:pt>
                <c:pt idx="909">
                  <c:v>40345.0</c:v>
                </c:pt>
                <c:pt idx="910">
                  <c:v>40346.0</c:v>
                </c:pt>
                <c:pt idx="911">
                  <c:v>40347.0</c:v>
                </c:pt>
                <c:pt idx="912">
                  <c:v>40348.0</c:v>
                </c:pt>
                <c:pt idx="913">
                  <c:v>40349.0</c:v>
                </c:pt>
                <c:pt idx="914">
                  <c:v>40350.0</c:v>
                </c:pt>
                <c:pt idx="915">
                  <c:v>40351.0</c:v>
                </c:pt>
                <c:pt idx="916">
                  <c:v>40352.0</c:v>
                </c:pt>
                <c:pt idx="917">
                  <c:v>40353.0</c:v>
                </c:pt>
                <c:pt idx="918">
                  <c:v>40354.0</c:v>
                </c:pt>
                <c:pt idx="919">
                  <c:v>40355.0</c:v>
                </c:pt>
                <c:pt idx="920">
                  <c:v>40356.0</c:v>
                </c:pt>
                <c:pt idx="921">
                  <c:v>40357.0</c:v>
                </c:pt>
                <c:pt idx="922">
                  <c:v>40358.0</c:v>
                </c:pt>
                <c:pt idx="923">
                  <c:v>40359.0</c:v>
                </c:pt>
                <c:pt idx="924">
                  <c:v>40360.0</c:v>
                </c:pt>
                <c:pt idx="925">
                  <c:v>40361.0</c:v>
                </c:pt>
                <c:pt idx="926">
                  <c:v>40362.0</c:v>
                </c:pt>
                <c:pt idx="927">
                  <c:v>40363.0</c:v>
                </c:pt>
                <c:pt idx="928">
                  <c:v>40364.0</c:v>
                </c:pt>
                <c:pt idx="929">
                  <c:v>40365.0</c:v>
                </c:pt>
                <c:pt idx="930">
                  <c:v>40366.0</c:v>
                </c:pt>
                <c:pt idx="931">
                  <c:v>40367.0</c:v>
                </c:pt>
                <c:pt idx="932">
                  <c:v>40368.0</c:v>
                </c:pt>
                <c:pt idx="933">
                  <c:v>40369.0</c:v>
                </c:pt>
                <c:pt idx="934">
                  <c:v>40370.0</c:v>
                </c:pt>
                <c:pt idx="935">
                  <c:v>40371.0</c:v>
                </c:pt>
                <c:pt idx="936">
                  <c:v>40372.0</c:v>
                </c:pt>
                <c:pt idx="937">
                  <c:v>40373.0</c:v>
                </c:pt>
                <c:pt idx="938">
                  <c:v>40374.0</c:v>
                </c:pt>
                <c:pt idx="939">
                  <c:v>40375.0</c:v>
                </c:pt>
                <c:pt idx="940">
                  <c:v>40376.0</c:v>
                </c:pt>
                <c:pt idx="941">
                  <c:v>40377.0</c:v>
                </c:pt>
                <c:pt idx="942">
                  <c:v>40378.0</c:v>
                </c:pt>
                <c:pt idx="943">
                  <c:v>40379.0</c:v>
                </c:pt>
                <c:pt idx="944">
                  <c:v>40380.0</c:v>
                </c:pt>
                <c:pt idx="945">
                  <c:v>40381.0</c:v>
                </c:pt>
                <c:pt idx="946">
                  <c:v>40382.0</c:v>
                </c:pt>
                <c:pt idx="947">
                  <c:v>40383.0</c:v>
                </c:pt>
                <c:pt idx="948">
                  <c:v>40384.0</c:v>
                </c:pt>
                <c:pt idx="949">
                  <c:v>40385.0</c:v>
                </c:pt>
                <c:pt idx="950">
                  <c:v>40386.0</c:v>
                </c:pt>
                <c:pt idx="951">
                  <c:v>40387.0</c:v>
                </c:pt>
                <c:pt idx="952">
                  <c:v>40388.0</c:v>
                </c:pt>
                <c:pt idx="953">
                  <c:v>40389.0</c:v>
                </c:pt>
                <c:pt idx="954">
                  <c:v>40390.0</c:v>
                </c:pt>
                <c:pt idx="955">
                  <c:v>40391.0</c:v>
                </c:pt>
                <c:pt idx="956">
                  <c:v>40392.0</c:v>
                </c:pt>
                <c:pt idx="957">
                  <c:v>40393.0</c:v>
                </c:pt>
                <c:pt idx="958">
                  <c:v>40394.0</c:v>
                </c:pt>
                <c:pt idx="959">
                  <c:v>40395.0</c:v>
                </c:pt>
                <c:pt idx="960">
                  <c:v>40396.0</c:v>
                </c:pt>
                <c:pt idx="961">
                  <c:v>40397.0</c:v>
                </c:pt>
                <c:pt idx="962">
                  <c:v>40398.0</c:v>
                </c:pt>
                <c:pt idx="963">
                  <c:v>40399.0</c:v>
                </c:pt>
                <c:pt idx="964">
                  <c:v>40400.0</c:v>
                </c:pt>
                <c:pt idx="965">
                  <c:v>40401.0</c:v>
                </c:pt>
                <c:pt idx="966">
                  <c:v>40402.0</c:v>
                </c:pt>
                <c:pt idx="967">
                  <c:v>40403.0</c:v>
                </c:pt>
                <c:pt idx="968">
                  <c:v>40404.0</c:v>
                </c:pt>
                <c:pt idx="969">
                  <c:v>40405.0</c:v>
                </c:pt>
                <c:pt idx="970">
                  <c:v>40406.0</c:v>
                </c:pt>
                <c:pt idx="971">
                  <c:v>40407.0</c:v>
                </c:pt>
                <c:pt idx="972">
                  <c:v>40408.0</c:v>
                </c:pt>
                <c:pt idx="973">
                  <c:v>40409.0</c:v>
                </c:pt>
                <c:pt idx="974">
                  <c:v>40410.0</c:v>
                </c:pt>
                <c:pt idx="975">
                  <c:v>40411.0</c:v>
                </c:pt>
                <c:pt idx="976">
                  <c:v>40412.0</c:v>
                </c:pt>
                <c:pt idx="977">
                  <c:v>40413.0</c:v>
                </c:pt>
                <c:pt idx="978">
                  <c:v>40414.0</c:v>
                </c:pt>
                <c:pt idx="979">
                  <c:v>40415.0</c:v>
                </c:pt>
                <c:pt idx="980">
                  <c:v>40416.0</c:v>
                </c:pt>
                <c:pt idx="981">
                  <c:v>40417.0</c:v>
                </c:pt>
                <c:pt idx="982">
                  <c:v>40418.0</c:v>
                </c:pt>
                <c:pt idx="983">
                  <c:v>40419.0</c:v>
                </c:pt>
                <c:pt idx="984">
                  <c:v>40420.0</c:v>
                </c:pt>
                <c:pt idx="985">
                  <c:v>40421.0</c:v>
                </c:pt>
                <c:pt idx="986">
                  <c:v>40422.0</c:v>
                </c:pt>
                <c:pt idx="987">
                  <c:v>40423.0</c:v>
                </c:pt>
                <c:pt idx="988">
                  <c:v>40424.0</c:v>
                </c:pt>
                <c:pt idx="989">
                  <c:v>40425.0</c:v>
                </c:pt>
                <c:pt idx="990">
                  <c:v>40426.0</c:v>
                </c:pt>
                <c:pt idx="991">
                  <c:v>40427.0</c:v>
                </c:pt>
                <c:pt idx="992">
                  <c:v>40428.0</c:v>
                </c:pt>
                <c:pt idx="993">
                  <c:v>40429.0</c:v>
                </c:pt>
                <c:pt idx="994">
                  <c:v>40430.0</c:v>
                </c:pt>
                <c:pt idx="995">
                  <c:v>40431.0</c:v>
                </c:pt>
                <c:pt idx="996">
                  <c:v>40432.0</c:v>
                </c:pt>
                <c:pt idx="997">
                  <c:v>40433.0</c:v>
                </c:pt>
                <c:pt idx="998">
                  <c:v>40434.0</c:v>
                </c:pt>
                <c:pt idx="999">
                  <c:v>40435.0</c:v>
                </c:pt>
                <c:pt idx="1000">
                  <c:v>40436.0</c:v>
                </c:pt>
                <c:pt idx="1001">
                  <c:v>40437.0</c:v>
                </c:pt>
                <c:pt idx="1002">
                  <c:v>40438.0</c:v>
                </c:pt>
                <c:pt idx="1003">
                  <c:v>40439.0</c:v>
                </c:pt>
                <c:pt idx="1004">
                  <c:v>40440.0</c:v>
                </c:pt>
                <c:pt idx="1005">
                  <c:v>40441.0</c:v>
                </c:pt>
                <c:pt idx="1006">
                  <c:v>40442.0</c:v>
                </c:pt>
                <c:pt idx="1007">
                  <c:v>40443.0</c:v>
                </c:pt>
                <c:pt idx="1008">
                  <c:v>40444.0</c:v>
                </c:pt>
                <c:pt idx="1009">
                  <c:v>40445.0</c:v>
                </c:pt>
                <c:pt idx="1010">
                  <c:v>40446.0</c:v>
                </c:pt>
                <c:pt idx="1011">
                  <c:v>40447.0</c:v>
                </c:pt>
                <c:pt idx="1012">
                  <c:v>40448.0</c:v>
                </c:pt>
                <c:pt idx="1013">
                  <c:v>40449.0</c:v>
                </c:pt>
                <c:pt idx="1014">
                  <c:v>40450.0</c:v>
                </c:pt>
                <c:pt idx="1015">
                  <c:v>40451.0</c:v>
                </c:pt>
                <c:pt idx="1016">
                  <c:v>40452.0</c:v>
                </c:pt>
                <c:pt idx="1017">
                  <c:v>40453.0</c:v>
                </c:pt>
                <c:pt idx="1018">
                  <c:v>40454.0</c:v>
                </c:pt>
                <c:pt idx="1019">
                  <c:v>40455.0</c:v>
                </c:pt>
                <c:pt idx="1020">
                  <c:v>40456.0</c:v>
                </c:pt>
                <c:pt idx="1021">
                  <c:v>40457.0</c:v>
                </c:pt>
                <c:pt idx="1022">
                  <c:v>40458.0</c:v>
                </c:pt>
                <c:pt idx="1023">
                  <c:v>40459.0</c:v>
                </c:pt>
                <c:pt idx="1024">
                  <c:v>40460.0</c:v>
                </c:pt>
                <c:pt idx="1025">
                  <c:v>40461.0</c:v>
                </c:pt>
                <c:pt idx="1026">
                  <c:v>40462.0</c:v>
                </c:pt>
                <c:pt idx="1027">
                  <c:v>40463.0</c:v>
                </c:pt>
                <c:pt idx="1028">
                  <c:v>40464.0</c:v>
                </c:pt>
                <c:pt idx="1029">
                  <c:v>40465.0</c:v>
                </c:pt>
                <c:pt idx="1030">
                  <c:v>40466.0</c:v>
                </c:pt>
                <c:pt idx="1031">
                  <c:v>40467.0</c:v>
                </c:pt>
                <c:pt idx="1032">
                  <c:v>40468.0</c:v>
                </c:pt>
                <c:pt idx="1033">
                  <c:v>40469.0</c:v>
                </c:pt>
                <c:pt idx="1034">
                  <c:v>40470.0</c:v>
                </c:pt>
                <c:pt idx="1035">
                  <c:v>40471.0</c:v>
                </c:pt>
                <c:pt idx="1036">
                  <c:v>40472.0</c:v>
                </c:pt>
                <c:pt idx="1037">
                  <c:v>40473.0</c:v>
                </c:pt>
                <c:pt idx="1038">
                  <c:v>40474.0</c:v>
                </c:pt>
                <c:pt idx="1039">
                  <c:v>40475.0</c:v>
                </c:pt>
                <c:pt idx="1040">
                  <c:v>40476.0</c:v>
                </c:pt>
                <c:pt idx="1041">
                  <c:v>40477.0</c:v>
                </c:pt>
                <c:pt idx="1042">
                  <c:v>40478.0</c:v>
                </c:pt>
                <c:pt idx="1043">
                  <c:v>40479.0</c:v>
                </c:pt>
                <c:pt idx="1044">
                  <c:v>40480.0</c:v>
                </c:pt>
                <c:pt idx="1045">
                  <c:v>40481.0</c:v>
                </c:pt>
                <c:pt idx="1046">
                  <c:v>40482.0</c:v>
                </c:pt>
                <c:pt idx="1047">
                  <c:v>40483.0</c:v>
                </c:pt>
                <c:pt idx="1048">
                  <c:v>40484.0</c:v>
                </c:pt>
                <c:pt idx="1049">
                  <c:v>40485.0</c:v>
                </c:pt>
                <c:pt idx="1050">
                  <c:v>40486.0</c:v>
                </c:pt>
                <c:pt idx="1051">
                  <c:v>40487.0</c:v>
                </c:pt>
                <c:pt idx="1052">
                  <c:v>40488.0</c:v>
                </c:pt>
                <c:pt idx="1053">
                  <c:v>40489.0</c:v>
                </c:pt>
                <c:pt idx="1054">
                  <c:v>40490.0</c:v>
                </c:pt>
                <c:pt idx="1055">
                  <c:v>40491.0</c:v>
                </c:pt>
                <c:pt idx="1056">
                  <c:v>40492.0</c:v>
                </c:pt>
                <c:pt idx="1057">
                  <c:v>40493.0</c:v>
                </c:pt>
                <c:pt idx="1058">
                  <c:v>40494.0</c:v>
                </c:pt>
                <c:pt idx="1059">
                  <c:v>40495.0</c:v>
                </c:pt>
                <c:pt idx="1060">
                  <c:v>40496.0</c:v>
                </c:pt>
                <c:pt idx="1061">
                  <c:v>40497.0</c:v>
                </c:pt>
                <c:pt idx="1062">
                  <c:v>40498.0</c:v>
                </c:pt>
                <c:pt idx="1063">
                  <c:v>40499.0</c:v>
                </c:pt>
                <c:pt idx="1064">
                  <c:v>40500.0</c:v>
                </c:pt>
                <c:pt idx="1065">
                  <c:v>40501.0</c:v>
                </c:pt>
                <c:pt idx="1066">
                  <c:v>40502.0</c:v>
                </c:pt>
                <c:pt idx="1067">
                  <c:v>40503.0</c:v>
                </c:pt>
                <c:pt idx="1068">
                  <c:v>40504.0</c:v>
                </c:pt>
                <c:pt idx="1069">
                  <c:v>40505.0</c:v>
                </c:pt>
                <c:pt idx="1070">
                  <c:v>40506.0</c:v>
                </c:pt>
                <c:pt idx="1071">
                  <c:v>40507.0</c:v>
                </c:pt>
                <c:pt idx="1072">
                  <c:v>40508.0</c:v>
                </c:pt>
                <c:pt idx="1073">
                  <c:v>40509.0</c:v>
                </c:pt>
                <c:pt idx="1074">
                  <c:v>40510.0</c:v>
                </c:pt>
                <c:pt idx="1075">
                  <c:v>40511.0</c:v>
                </c:pt>
                <c:pt idx="1076">
                  <c:v>40512.0</c:v>
                </c:pt>
                <c:pt idx="1077">
                  <c:v>40513.0</c:v>
                </c:pt>
                <c:pt idx="1078">
                  <c:v>40514.0</c:v>
                </c:pt>
                <c:pt idx="1079">
                  <c:v>40515.0</c:v>
                </c:pt>
                <c:pt idx="1080">
                  <c:v>40516.0</c:v>
                </c:pt>
                <c:pt idx="1081">
                  <c:v>40517.0</c:v>
                </c:pt>
                <c:pt idx="1082">
                  <c:v>40518.0</c:v>
                </c:pt>
                <c:pt idx="1083">
                  <c:v>40519.0</c:v>
                </c:pt>
                <c:pt idx="1084">
                  <c:v>40520.0</c:v>
                </c:pt>
                <c:pt idx="1085">
                  <c:v>40521.0</c:v>
                </c:pt>
                <c:pt idx="1086">
                  <c:v>40522.0</c:v>
                </c:pt>
                <c:pt idx="1087">
                  <c:v>40523.0</c:v>
                </c:pt>
                <c:pt idx="1088">
                  <c:v>40524.0</c:v>
                </c:pt>
                <c:pt idx="1089">
                  <c:v>40525.0</c:v>
                </c:pt>
                <c:pt idx="1090">
                  <c:v>40526.0</c:v>
                </c:pt>
                <c:pt idx="1091">
                  <c:v>40527.0</c:v>
                </c:pt>
                <c:pt idx="1092">
                  <c:v>40528.0</c:v>
                </c:pt>
                <c:pt idx="1093">
                  <c:v>40529.0</c:v>
                </c:pt>
                <c:pt idx="1094">
                  <c:v>40530.0</c:v>
                </c:pt>
                <c:pt idx="1095">
                  <c:v>40531.0</c:v>
                </c:pt>
                <c:pt idx="1096">
                  <c:v>40532.0</c:v>
                </c:pt>
                <c:pt idx="1097">
                  <c:v>40533.0</c:v>
                </c:pt>
                <c:pt idx="1098">
                  <c:v>40534.0</c:v>
                </c:pt>
                <c:pt idx="1099">
                  <c:v>40535.0</c:v>
                </c:pt>
                <c:pt idx="1100">
                  <c:v>40536.0</c:v>
                </c:pt>
                <c:pt idx="1101">
                  <c:v>40537.0</c:v>
                </c:pt>
                <c:pt idx="1102">
                  <c:v>40538.0</c:v>
                </c:pt>
                <c:pt idx="1103">
                  <c:v>40539.0</c:v>
                </c:pt>
                <c:pt idx="1104">
                  <c:v>40540.0</c:v>
                </c:pt>
                <c:pt idx="1105">
                  <c:v>40541.0</c:v>
                </c:pt>
                <c:pt idx="1106">
                  <c:v>40542.0</c:v>
                </c:pt>
                <c:pt idx="1107">
                  <c:v>40543.0</c:v>
                </c:pt>
                <c:pt idx="1108">
                  <c:v>40544.0</c:v>
                </c:pt>
                <c:pt idx="1109">
                  <c:v>40545.0</c:v>
                </c:pt>
                <c:pt idx="1110">
                  <c:v>40546.0</c:v>
                </c:pt>
                <c:pt idx="1111">
                  <c:v>40547.0</c:v>
                </c:pt>
                <c:pt idx="1112">
                  <c:v>40548.0</c:v>
                </c:pt>
                <c:pt idx="1113">
                  <c:v>40549.0</c:v>
                </c:pt>
                <c:pt idx="1114">
                  <c:v>40550.0</c:v>
                </c:pt>
                <c:pt idx="1115">
                  <c:v>40551.0</c:v>
                </c:pt>
                <c:pt idx="1116">
                  <c:v>40552.0</c:v>
                </c:pt>
                <c:pt idx="1117">
                  <c:v>40553.0</c:v>
                </c:pt>
                <c:pt idx="1118">
                  <c:v>40554.0</c:v>
                </c:pt>
                <c:pt idx="1119">
                  <c:v>40555.0</c:v>
                </c:pt>
                <c:pt idx="1120">
                  <c:v>40556.0</c:v>
                </c:pt>
                <c:pt idx="1121">
                  <c:v>40557.0</c:v>
                </c:pt>
                <c:pt idx="1122">
                  <c:v>40558.0</c:v>
                </c:pt>
                <c:pt idx="1123">
                  <c:v>40559.0</c:v>
                </c:pt>
                <c:pt idx="1124">
                  <c:v>40560.0</c:v>
                </c:pt>
                <c:pt idx="1125">
                  <c:v>40561.0</c:v>
                </c:pt>
                <c:pt idx="1126">
                  <c:v>40562.0</c:v>
                </c:pt>
                <c:pt idx="1127">
                  <c:v>40563.0</c:v>
                </c:pt>
                <c:pt idx="1128">
                  <c:v>40564.0</c:v>
                </c:pt>
                <c:pt idx="1129">
                  <c:v>40565.0</c:v>
                </c:pt>
                <c:pt idx="1130">
                  <c:v>40566.0</c:v>
                </c:pt>
                <c:pt idx="1131">
                  <c:v>40567.0</c:v>
                </c:pt>
                <c:pt idx="1132">
                  <c:v>40568.0</c:v>
                </c:pt>
                <c:pt idx="1133">
                  <c:v>40569.0</c:v>
                </c:pt>
                <c:pt idx="1134">
                  <c:v>40570.0</c:v>
                </c:pt>
                <c:pt idx="1135">
                  <c:v>40571.0</c:v>
                </c:pt>
                <c:pt idx="1136">
                  <c:v>40572.0</c:v>
                </c:pt>
                <c:pt idx="1137">
                  <c:v>40573.0</c:v>
                </c:pt>
                <c:pt idx="1138">
                  <c:v>40574.0</c:v>
                </c:pt>
                <c:pt idx="1139">
                  <c:v>40575.0</c:v>
                </c:pt>
                <c:pt idx="1140">
                  <c:v>40576.0</c:v>
                </c:pt>
                <c:pt idx="1141">
                  <c:v>40577.0</c:v>
                </c:pt>
                <c:pt idx="1142">
                  <c:v>40578.0</c:v>
                </c:pt>
                <c:pt idx="1143">
                  <c:v>40579.0</c:v>
                </c:pt>
                <c:pt idx="1144">
                  <c:v>40580.0</c:v>
                </c:pt>
                <c:pt idx="1145">
                  <c:v>40581.0</c:v>
                </c:pt>
                <c:pt idx="1146">
                  <c:v>40582.0</c:v>
                </c:pt>
                <c:pt idx="1147">
                  <c:v>40583.0</c:v>
                </c:pt>
                <c:pt idx="1148">
                  <c:v>40584.0</c:v>
                </c:pt>
                <c:pt idx="1149">
                  <c:v>40585.0</c:v>
                </c:pt>
                <c:pt idx="1150">
                  <c:v>40586.0</c:v>
                </c:pt>
                <c:pt idx="1151">
                  <c:v>40587.0</c:v>
                </c:pt>
                <c:pt idx="1152">
                  <c:v>40588.0</c:v>
                </c:pt>
                <c:pt idx="1153">
                  <c:v>40589.0</c:v>
                </c:pt>
                <c:pt idx="1154">
                  <c:v>40590.0</c:v>
                </c:pt>
                <c:pt idx="1155">
                  <c:v>40591.0</c:v>
                </c:pt>
                <c:pt idx="1156">
                  <c:v>40592.0</c:v>
                </c:pt>
                <c:pt idx="1157">
                  <c:v>40593.0</c:v>
                </c:pt>
                <c:pt idx="1158">
                  <c:v>40594.0</c:v>
                </c:pt>
                <c:pt idx="1159">
                  <c:v>40595.0</c:v>
                </c:pt>
                <c:pt idx="1160">
                  <c:v>40596.0</c:v>
                </c:pt>
                <c:pt idx="1161">
                  <c:v>40597.0</c:v>
                </c:pt>
                <c:pt idx="1162">
                  <c:v>40598.0</c:v>
                </c:pt>
                <c:pt idx="1163">
                  <c:v>40599.0</c:v>
                </c:pt>
                <c:pt idx="1164">
                  <c:v>40600.0</c:v>
                </c:pt>
                <c:pt idx="1165">
                  <c:v>40601.0</c:v>
                </c:pt>
                <c:pt idx="1166">
                  <c:v>40602.0</c:v>
                </c:pt>
                <c:pt idx="1167">
                  <c:v>40603.0</c:v>
                </c:pt>
                <c:pt idx="1168">
                  <c:v>40604.0</c:v>
                </c:pt>
                <c:pt idx="1169">
                  <c:v>40605.0</c:v>
                </c:pt>
                <c:pt idx="1170">
                  <c:v>40606.0</c:v>
                </c:pt>
                <c:pt idx="1171">
                  <c:v>40607.0</c:v>
                </c:pt>
                <c:pt idx="1172">
                  <c:v>40608.0</c:v>
                </c:pt>
                <c:pt idx="1173">
                  <c:v>40609.0</c:v>
                </c:pt>
                <c:pt idx="1174">
                  <c:v>40610.0</c:v>
                </c:pt>
                <c:pt idx="1175">
                  <c:v>40611.0</c:v>
                </c:pt>
                <c:pt idx="1176">
                  <c:v>40612.0</c:v>
                </c:pt>
                <c:pt idx="1177">
                  <c:v>40613.0</c:v>
                </c:pt>
                <c:pt idx="1178">
                  <c:v>40614.0</c:v>
                </c:pt>
                <c:pt idx="1179">
                  <c:v>40615.0</c:v>
                </c:pt>
                <c:pt idx="1180">
                  <c:v>40616.0</c:v>
                </c:pt>
                <c:pt idx="1181">
                  <c:v>40617.0</c:v>
                </c:pt>
                <c:pt idx="1182">
                  <c:v>40618.0</c:v>
                </c:pt>
                <c:pt idx="1183">
                  <c:v>40619.0</c:v>
                </c:pt>
                <c:pt idx="1184">
                  <c:v>40620.0</c:v>
                </c:pt>
                <c:pt idx="1185">
                  <c:v>40621.0</c:v>
                </c:pt>
                <c:pt idx="1186">
                  <c:v>40622.0</c:v>
                </c:pt>
                <c:pt idx="1187">
                  <c:v>40623.0</c:v>
                </c:pt>
                <c:pt idx="1188">
                  <c:v>40624.0</c:v>
                </c:pt>
                <c:pt idx="1189">
                  <c:v>40625.0</c:v>
                </c:pt>
                <c:pt idx="1190">
                  <c:v>40626.0</c:v>
                </c:pt>
                <c:pt idx="1191">
                  <c:v>40627.0</c:v>
                </c:pt>
                <c:pt idx="1192">
                  <c:v>40628.0</c:v>
                </c:pt>
                <c:pt idx="1193">
                  <c:v>40629.0</c:v>
                </c:pt>
                <c:pt idx="1194">
                  <c:v>40630.0</c:v>
                </c:pt>
                <c:pt idx="1195">
                  <c:v>40631.0</c:v>
                </c:pt>
                <c:pt idx="1196">
                  <c:v>40632.0</c:v>
                </c:pt>
                <c:pt idx="1197">
                  <c:v>40633.0</c:v>
                </c:pt>
                <c:pt idx="1198">
                  <c:v>40634.0</c:v>
                </c:pt>
                <c:pt idx="1199">
                  <c:v>40635.0</c:v>
                </c:pt>
                <c:pt idx="1200">
                  <c:v>40636.0</c:v>
                </c:pt>
                <c:pt idx="1201">
                  <c:v>40637.0</c:v>
                </c:pt>
                <c:pt idx="1202">
                  <c:v>40638.0</c:v>
                </c:pt>
                <c:pt idx="1203">
                  <c:v>40639.0</c:v>
                </c:pt>
                <c:pt idx="1204">
                  <c:v>40640.0</c:v>
                </c:pt>
                <c:pt idx="1205">
                  <c:v>40641.0</c:v>
                </c:pt>
                <c:pt idx="1206">
                  <c:v>40642.0</c:v>
                </c:pt>
                <c:pt idx="1207">
                  <c:v>40643.0</c:v>
                </c:pt>
                <c:pt idx="1208">
                  <c:v>40644.0</c:v>
                </c:pt>
                <c:pt idx="1209">
                  <c:v>40645.0</c:v>
                </c:pt>
                <c:pt idx="1210">
                  <c:v>40646.0</c:v>
                </c:pt>
                <c:pt idx="1211">
                  <c:v>40647.0</c:v>
                </c:pt>
                <c:pt idx="1212">
                  <c:v>40648.0</c:v>
                </c:pt>
                <c:pt idx="1213">
                  <c:v>40649.0</c:v>
                </c:pt>
                <c:pt idx="1214">
                  <c:v>40650.0</c:v>
                </c:pt>
                <c:pt idx="1215">
                  <c:v>40651.0</c:v>
                </c:pt>
                <c:pt idx="1216">
                  <c:v>40652.0</c:v>
                </c:pt>
                <c:pt idx="1217">
                  <c:v>40653.0</c:v>
                </c:pt>
                <c:pt idx="1218">
                  <c:v>40654.0</c:v>
                </c:pt>
                <c:pt idx="1219">
                  <c:v>40655.0</c:v>
                </c:pt>
                <c:pt idx="1220">
                  <c:v>40656.0</c:v>
                </c:pt>
                <c:pt idx="1221">
                  <c:v>40657.0</c:v>
                </c:pt>
                <c:pt idx="1222">
                  <c:v>40658.0</c:v>
                </c:pt>
                <c:pt idx="1223">
                  <c:v>40659.0</c:v>
                </c:pt>
                <c:pt idx="1224">
                  <c:v>40660.0</c:v>
                </c:pt>
                <c:pt idx="1225">
                  <c:v>40661.0</c:v>
                </c:pt>
                <c:pt idx="1226">
                  <c:v>40662.0</c:v>
                </c:pt>
                <c:pt idx="1227">
                  <c:v>40663.0</c:v>
                </c:pt>
                <c:pt idx="1228">
                  <c:v>40664.0</c:v>
                </c:pt>
                <c:pt idx="1229">
                  <c:v>40665.0</c:v>
                </c:pt>
                <c:pt idx="1230">
                  <c:v>40666.0</c:v>
                </c:pt>
                <c:pt idx="1231">
                  <c:v>40667.0</c:v>
                </c:pt>
                <c:pt idx="1232">
                  <c:v>40668.0</c:v>
                </c:pt>
                <c:pt idx="1233">
                  <c:v>40669.0</c:v>
                </c:pt>
                <c:pt idx="1234">
                  <c:v>40670.0</c:v>
                </c:pt>
                <c:pt idx="1235">
                  <c:v>40671.0</c:v>
                </c:pt>
                <c:pt idx="1236">
                  <c:v>40672.0</c:v>
                </c:pt>
                <c:pt idx="1237">
                  <c:v>40673.0</c:v>
                </c:pt>
                <c:pt idx="1238">
                  <c:v>40674.0</c:v>
                </c:pt>
                <c:pt idx="1239">
                  <c:v>40675.0</c:v>
                </c:pt>
                <c:pt idx="1240">
                  <c:v>40676.0</c:v>
                </c:pt>
                <c:pt idx="1241">
                  <c:v>40677.0</c:v>
                </c:pt>
                <c:pt idx="1242">
                  <c:v>40678.0</c:v>
                </c:pt>
                <c:pt idx="1243">
                  <c:v>40679.0</c:v>
                </c:pt>
                <c:pt idx="1244">
                  <c:v>40680.0</c:v>
                </c:pt>
                <c:pt idx="1245">
                  <c:v>40681.0</c:v>
                </c:pt>
                <c:pt idx="1246">
                  <c:v>40682.0</c:v>
                </c:pt>
                <c:pt idx="1247">
                  <c:v>40683.0</c:v>
                </c:pt>
                <c:pt idx="1248">
                  <c:v>40684.0</c:v>
                </c:pt>
                <c:pt idx="1249">
                  <c:v>40685.0</c:v>
                </c:pt>
                <c:pt idx="1250">
                  <c:v>40686.0</c:v>
                </c:pt>
                <c:pt idx="1251">
                  <c:v>40687.0</c:v>
                </c:pt>
                <c:pt idx="1252">
                  <c:v>40688.0</c:v>
                </c:pt>
                <c:pt idx="1253">
                  <c:v>40689.0</c:v>
                </c:pt>
                <c:pt idx="1254">
                  <c:v>40690.0</c:v>
                </c:pt>
                <c:pt idx="1255">
                  <c:v>40691.0</c:v>
                </c:pt>
                <c:pt idx="1256">
                  <c:v>40692.0</c:v>
                </c:pt>
                <c:pt idx="1257">
                  <c:v>40693.0</c:v>
                </c:pt>
                <c:pt idx="1258">
                  <c:v>40694.0</c:v>
                </c:pt>
                <c:pt idx="1259">
                  <c:v>40695.0</c:v>
                </c:pt>
                <c:pt idx="1260">
                  <c:v>40696.0</c:v>
                </c:pt>
                <c:pt idx="1261">
                  <c:v>40697.0</c:v>
                </c:pt>
                <c:pt idx="1262">
                  <c:v>40698.0</c:v>
                </c:pt>
                <c:pt idx="1263">
                  <c:v>40699.0</c:v>
                </c:pt>
                <c:pt idx="1264">
                  <c:v>40700.0</c:v>
                </c:pt>
                <c:pt idx="1265">
                  <c:v>40701.0</c:v>
                </c:pt>
                <c:pt idx="1266">
                  <c:v>40702.0</c:v>
                </c:pt>
                <c:pt idx="1267">
                  <c:v>40703.0</c:v>
                </c:pt>
                <c:pt idx="1268">
                  <c:v>40704.0</c:v>
                </c:pt>
                <c:pt idx="1269">
                  <c:v>40705.0</c:v>
                </c:pt>
                <c:pt idx="1270">
                  <c:v>40706.0</c:v>
                </c:pt>
                <c:pt idx="1271">
                  <c:v>40707.0</c:v>
                </c:pt>
                <c:pt idx="1272">
                  <c:v>40708.0</c:v>
                </c:pt>
                <c:pt idx="1273">
                  <c:v>40709.0</c:v>
                </c:pt>
                <c:pt idx="1274">
                  <c:v>40710.0</c:v>
                </c:pt>
                <c:pt idx="1275">
                  <c:v>40711.0</c:v>
                </c:pt>
                <c:pt idx="1276">
                  <c:v>40712.0</c:v>
                </c:pt>
                <c:pt idx="1277">
                  <c:v>40713.0</c:v>
                </c:pt>
                <c:pt idx="1278">
                  <c:v>40714.0</c:v>
                </c:pt>
                <c:pt idx="1279">
                  <c:v>40715.0</c:v>
                </c:pt>
                <c:pt idx="1280">
                  <c:v>40716.0</c:v>
                </c:pt>
                <c:pt idx="1281">
                  <c:v>40717.0</c:v>
                </c:pt>
                <c:pt idx="1282">
                  <c:v>40718.0</c:v>
                </c:pt>
                <c:pt idx="1283">
                  <c:v>40719.0</c:v>
                </c:pt>
                <c:pt idx="1284">
                  <c:v>40720.0</c:v>
                </c:pt>
                <c:pt idx="1285">
                  <c:v>40721.0</c:v>
                </c:pt>
                <c:pt idx="1286">
                  <c:v>40722.0</c:v>
                </c:pt>
                <c:pt idx="1287">
                  <c:v>40723.0</c:v>
                </c:pt>
                <c:pt idx="1288">
                  <c:v>40724.0</c:v>
                </c:pt>
                <c:pt idx="1289">
                  <c:v>40725.0</c:v>
                </c:pt>
                <c:pt idx="1290">
                  <c:v>40726.0</c:v>
                </c:pt>
                <c:pt idx="1291">
                  <c:v>40727.0</c:v>
                </c:pt>
                <c:pt idx="1292">
                  <c:v>40728.0</c:v>
                </c:pt>
                <c:pt idx="1293">
                  <c:v>40729.0</c:v>
                </c:pt>
                <c:pt idx="1294">
                  <c:v>40730.0</c:v>
                </c:pt>
                <c:pt idx="1295">
                  <c:v>40731.0</c:v>
                </c:pt>
                <c:pt idx="1296">
                  <c:v>40732.0</c:v>
                </c:pt>
                <c:pt idx="1297">
                  <c:v>40733.0</c:v>
                </c:pt>
                <c:pt idx="1298">
                  <c:v>40734.0</c:v>
                </c:pt>
                <c:pt idx="1299">
                  <c:v>40735.0</c:v>
                </c:pt>
                <c:pt idx="1300">
                  <c:v>40736.0</c:v>
                </c:pt>
                <c:pt idx="1301">
                  <c:v>40737.0</c:v>
                </c:pt>
                <c:pt idx="1302">
                  <c:v>40738.0</c:v>
                </c:pt>
                <c:pt idx="1303">
                  <c:v>40739.0</c:v>
                </c:pt>
                <c:pt idx="1304">
                  <c:v>40740.0</c:v>
                </c:pt>
                <c:pt idx="1305">
                  <c:v>40741.0</c:v>
                </c:pt>
                <c:pt idx="1306">
                  <c:v>40742.0</c:v>
                </c:pt>
                <c:pt idx="1307">
                  <c:v>40743.0</c:v>
                </c:pt>
                <c:pt idx="1308">
                  <c:v>40744.0</c:v>
                </c:pt>
                <c:pt idx="1309">
                  <c:v>40745.0</c:v>
                </c:pt>
                <c:pt idx="1310">
                  <c:v>40746.0</c:v>
                </c:pt>
                <c:pt idx="1311">
                  <c:v>40747.0</c:v>
                </c:pt>
                <c:pt idx="1312">
                  <c:v>40748.0</c:v>
                </c:pt>
                <c:pt idx="1313">
                  <c:v>40749.0</c:v>
                </c:pt>
                <c:pt idx="1314">
                  <c:v>40750.0</c:v>
                </c:pt>
                <c:pt idx="1315">
                  <c:v>40751.0</c:v>
                </c:pt>
                <c:pt idx="1316">
                  <c:v>40752.0</c:v>
                </c:pt>
                <c:pt idx="1317">
                  <c:v>40753.0</c:v>
                </c:pt>
                <c:pt idx="1318">
                  <c:v>40754.0</c:v>
                </c:pt>
                <c:pt idx="1319">
                  <c:v>40755.0</c:v>
                </c:pt>
                <c:pt idx="1320">
                  <c:v>40756.0</c:v>
                </c:pt>
                <c:pt idx="1321">
                  <c:v>40757.0</c:v>
                </c:pt>
                <c:pt idx="1322">
                  <c:v>40758.0</c:v>
                </c:pt>
                <c:pt idx="1323">
                  <c:v>40759.0</c:v>
                </c:pt>
                <c:pt idx="1324">
                  <c:v>40760.0</c:v>
                </c:pt>
                <c:pt idx="1325">
                  <c:v>40761.0</c:v>
                </c:pt>
                <c:pt idx="1326">
                  <c:v>40762.0</c:v>
                </c:pt>
                <c:pt idx="1327">
                  <c:v>40763.0</c:v>
                </c:pt>
                <c:pt idx="1328">
                  <c:v>40764.0</c:v>
                </c:pt>
                <c:pt idx="1329">
                  <c:v>40765.0</c:v>
                </c:pt>
                <c:pt idx="1330">
                  <c:v>40766.0</c:v>
                </c:pt>
                <c:pt idx="1331">
                  <c:v>40767.0</c:v>
                </c:pt>
                <c:pt idx="1332">
                  <c:v>40768.0</c:v>
                </c:pt>
                <c:pt idx="1333">
                  <c:v>40769.0</c:v>
                </c:pt>
                <c:pt idx="1334">
                  <c:v>40770.0</c:v>
                </c:pt>
                <c:pt idx="1335">
                  <c:v>40771.0</c:v>
                </c:pt>
                <c:pt idx="1336">
                  <c:v>40772.0</c:v>
                </c:pt>
                <c:pt idx="1337">
                  <c:v>40773.0</c:v>
                </c:pt>
                <c:pt idx="1338">
                  <c:v>40774.0</c:v>
                </c:pt>
                <c:pt idx="1339">
                  <c:v>40775.0</c:v>
                </c:pt>
                <c:pt idx="1340">
                  <c:v>40776.0</c:v>
                </c:pt>
                <c:pt idx="1341">
                  <c:v>40777.0</c:v>
                </c:pt>
                <c:pt idx="1342">
                  <c:v>40778.0</c:v>
                </c:pt>
                <c:pt idx="1343">
                  <c:v>40779.0</c:v>
                </c:pt>
                <c:pt idx="1344">
                  <c:v>40780.0</c:v>
                </c:pt>
                <c:pt idx="1345">
                  <c:v>40781.0</c:v>
                </c:pt>
                <c:pt idx="1346">
                  <c:v>40782.0</c:v>
                </c:pt>
                <c:pt idx="1347">
                  <c:v>40783.0</c:v>
                </c:pt>
                <c:pt idx="1348">
                  <c:v>40784.0</c:v>
                </c:pt>
                <c:pt idx="1349">
                  <c:v>40785.0</c:v>
                </c:pt>
                <c:pt idx="1350">
                  <c:v>40786.0</c:v>
                </c:pt>
                <c:pt idx="1351">
                  <c:v>40787.0</c:v>
                </c:pt>
                <c:pt idx="1352">
                  <c:v>40788.0</c:v>
                </c:pt>
                <c:pt idx="1353">
                  <c:v>40789.0</c:v>
                </c:pt>
                <c:pt idx="1354">
                  <c:v>40790.0</c:v>
                </c:pt>
                <c:pt idx="1355">
                  <c:v>40791.0</c:v>
                </c:pt>
                <c:pt idx="1356">
                  <c:v>40792.0</c:v>
                </c:pt>
                <c:pt idx="1357">
                  <c:v>40793.0</c:v>
                </c:pt>
                <c:pt idx="1358">
                  <c:v>40794.0</c:v>
                </c:pt>
                <c:pt idx="1359">
                  <c:v>40795.0</c:v>
                </c:pt>
                <c:pt idx="1360">
                  <c:v>40796.0</c:v>
                </c:pt>
                <c:pt idx="1361">
                  <c:v>40797.0</c:v>
                </c:pt>
                <c:pt idx="1362">
                  <c:v>40798.0</c:v>
                </c:pt>
                <c:pt idx="1363">
                  <c:v>40799.0</c:v>
                </c:pt>
                <c:pt idx="1364">
                  <c:v>40800.0</c:v>
                </c:pt>
                <c:pt idx="1365">
                  <c:v>40801.0</c:v>
                </c:pt>
                <c:pt idx="1366">
                  <c:v>40802.0</c:v>
                </c:pt>
                <c:pt idx="1367">
                  <c:v>40803.0</c:v>
                </c:pt>
                <c:pt idx="1368">
                  <c:v>40804.0</c:v>
                </c:pt>
                <c:pt idx="1369">
                  <c:v>40805.0</c:v>
                </c:pt>
                <c:pt idx="1370">
                  <c:v>40806.0</c:v>
                </c:pt>
                <c:pt idx="1371">
                  <c:v>40807.0</c:v>
                </c:pt>
                <c:pt idx="1372">
                  <c:v>40808.0</c:v>
                </c:pt>
                <c:pt idx="1373">
                  <c:v>40809.0</c:v>
                </c:pt>
                <c:pt idx="1374">
                  <c:v>40810.0</c:v>
                </c:pt>
                <c:pt idx="1375">
                  <c:v>40811.0</c:v>
                </c:pt>
                <c:pt idx="1376">
                  <c:v>40812.0</c:v>
                </c:pt>
                <c:pt idx="1377">
                  <c:v>40813.0</c:v>
                </c:pt>
                <c:pt idx="1378">
                  <c:v>40814.0</c:v>
                </c:pt>
                <c:pt idx="1379">
                  <c:v>40815.0</c:v>
                </c:pt>
                <c:pt idx="1380">
                  <c:v>40816.0</c:v>
                </c:pt>
                <c:pt idx="1381">
                  <c:v>40817.0</c:v>
                </c:pt>
                <c:pt idx="1382">
                  <c:v>40818.0</c:v>
                </c:pt>
                <c:pt idx="1383">
                  <c:v>40819.0</c:v>
                </c:pt>
                <c:pt idx="1384">
                  <c:v>40820.0</c:v>
                </c:pt>
                <c:pt idx="1385">
                  <c:v>40821.0</c:v>
                </c:pt>
                <c:pt idx="1386">
                  <c:v>40822.0</c:v>
                </c:pt>
                <c:pt idx="1387">
                  <c:v>40823.0</c:v>
                </c:pt>
                <c:pt idx="1388">
                  <c:v>40824.0</c:v>
                </c:pt>
                <c:pt idx="1389">
                  <c:v>40825.0</c:v>
                </c:pt>
                <c:pt idx="1390">
                  <c:v>40826.0</c:v>
                </c:pt>
                <c:pt idx="1391">
                  <c:v>40827.0</c:v>
                </c:pt>
                <c:pt idx="1392">
                  <c:v>40828.0</c:v>
                </c:pt>
                <c:pt idx="1393">
                  <c:v>40829.0</c:v>
                </c:pt>
                <c:pt idx="1394">
                  <c:v>40830.0</c:v>
                </c:pt>
                <c:pt idx="1395">
                  <c:v>40831.0</c:v>
                </c:pt>
                <c:pt idx="1396">
                  <c:v>40832.0</c:v>
                </c:pt>
                <c:pt idx="1397">
                  <c:v>40833.0</c:v>
                </c:pt>
                <c:pt idx="1398">
                  <c:v>40834.0</c:v>
                </c:pt>
                <c:pt idx="1399">
                  <c:v>40835.0</c:v>
                </c:pt>
                <c:pt idx="1400">
                  <c:v>40836.0</c:v>
                </c:pt>
                <c:pt idx="1401">
                  <c:v>40837.0</c:v>
                </c:pt>
                <c:pt idx="1402">
                  <c:v>40838.0</c:v>
                </c:pt>
                <c:pt idx="1403">
                  <c:v>40839.0</c:v>
                </c:pt>
                <c:pt idx="1404">
                  <c:v>40840.0</c:v>
                </c:pt>
                <c:pt idx="1405">
                  <c:v>40841.0</c:v>
                </c:pt>
                <c:pt idx="1406">
                  <c:v>40842.0</c:v>
                </c:pt>
                <c:pt idx="1407">
                  <c:v>40843.0</c:v>
                </c:pt>
                <c:pt idx="1408">
                  <c:v>40844.0</c:v>
                </c:pt>
                <c:pt idx="1409">
                  <c:v>40845.0</c:v>
                </c:pt>
                <c:pt idx="1410">
                  <c:v>40846.0</c:v>
                </c:pt>
                <c:pt idx="1411">
                  <c:v>40847.0</c:v>
                </c:pt>
                <c:pt idx="1412">
                  <c:v>40848.0</c:v>
                </c:pt>
                <c:pt idx="1413">
                  <c:v>40849.0</c:v>
                </c:pt>
                <c:pt idx="1414">
                  <c:v>40850.0</c:v>
                </c:pt>
                <c:pt idx="1415">
                  <c:v>40851.0</c:v>
                </c:pt>
                <c:pt idx="1416">
                  <c:v>40852.0</c:v>
                </c:pt>
                <c:pt idx="1417">
                  <c:v>40853.0</c:v>
                </c:pt>
                <c:pt idx="1418">
                  <c:v>40854.0</c:v>
                </c:pt>
                <c:pt idx="1419">
                  <c:v>40855.0</c:v>
                </c:pt>
                <c:pt idx="1420">
                  <c:v>40856.0</c:v>
                </c:pt>
                <c:pt idx="1421">
                  <c:v>40857.0</c:v>
                </c:pt>
                <c:pt idx="1422">
                  <c:v>40858.0</c:v>
                </c:pt>
                <c:pt idx="1423">
                  <c:v>40859.0</c:v>
                </c:pt>
                <c:pt idx="1424">
                  <c:v>40860.0</c:v>
                </c:pt>
                <c:pt idx="1425">
                  <c:v>40861.0</c:v>
                </c:pt>
                <c:pt idx="1426">
                  <c:v>40862.0</c:v>
                </c:pt>
                <c:pt idx="1427">
                  <c:v>40863.0</c:v>
                </c:pt>
                <c:pt idx="1428">
                  <c:v>40864.0</c:v>
                </c:pt>
                <c:pt idx="1429">
                  <c:v>40865.0</c:v>
                </c:pt>
                <c:pt idx="1430">
                  <c:v>40866.0</c:v>
                </c:pt>
                <c:pt idx="1431">
                  <c:v>40867.0</c:v>
                </c:pt>
                <c:pt idx="1432">
                  <c:v>40868.0</c:v>
                </c:pt>
                <c:pt idx="1433">
                  <c:v>40869.0</c:v>
                </c:pt>
                <c:pt idx="1434">
                  <c:v>40870.0</c:v>
                </c:pt>
                <c:pt idx="1435">
                  <c:v>40871.0</c:v>
                </c:pt>
                <c:pt idx="1436">
                  <c:v>40872.0</c:v>
                </c:pt>
                <c:pt idx="1437">
                  <c:v>40873.0</c:v>
                </c:pt>
                <c:pt idx="1438">
                  <c:v>40874.0</c:v>
                </c:pt>
                <c:pt idx="1439">
                  <c:v>40875.0</c:v>
                </c:pt>
                <c:pt idx="1440">
                  <c:v>40876.0</c:v>
                </c:pt>
                <c:pt idx="1441">
                  <c:v>40877.0</c:v>
                </c:pt>
                <c:pt idx="1442">
                  <c:v>40878.0</c:v>
                </c:pt>
                <c:pt idx="1443">
                  <c:v>40879.0</c:v>
                </c:pt>
                <c:pt idx="1444">
                  <c:v>40880.0</c:v>
                </c:pt>
                <c:pt idx="1445">
                  <c:v>40881.0</c:v>
                </c:pt>
                <c:pt idx="1446">
                  <c:v>40882.0</c:v>
                </c:pt>
                <c:pt idx="1447">
                  <c:v>40883.0</c:v>
                </c:pt>
                <c:pt idx="1448">
                  <c:v>40884.0</c:v>
                </c:pt>
                <c:pt idx="1449">
                  <c:v>40885.0</c:v>
                </c:pt>
                <c:pt idx="1450">
                  <c:v>40886.0</c:v>
                </c:pt>
                <c:pt idx="1451">
                  <c:v>40887.0</c:v>
                </c:pt>
                <c:pt idx="1452">
                  <c:v>40888.0</c:v>
                </c:pt>
                <c:pt idx="1453">
                  <c:v>40889.0</c:v>
                </c:pt>
                <c:pt idx="1454">
                  <c:v>40890.0</c:v>
                </c:pt>
                <c:pt idx="1455">
                  <c:v>40891.0</c:v>
                </c:pt>
                <c:pt idx="1456">
                  <c:v>40892.0</c:v>
                </c:pt>
                <c:pt idx="1457">
                  <c:v>40893.0</c:v>
                </c:pt>
                <c:pt idx="1458">
                  <c:v>40894.0</c:v>
                </c:pt>
                <c:pt idx="1459">
                  <c:v>40895.0</c:v>
                </c:pt>
                <c:pt idx="1460">
                  <c:v>40896.0</c:v>
                </c:pt>
                <c:pt idx="1461">
                  <c:v>40897.0</c:v>
                </c:pt>
                <c:pt idx="1462">
                  <c:v>40898.0</c:v>
                </c:pt>
                <c:pt idx="1463">
                  <c:v>40899.0</c:v>
                </c:pt>
                <c:pt idx="1464">
                  <c:v>40900.0</c:v>
                </c:pt>
                <c:pt idx="1465">
                  <c:v>40901.0</c:v>
                </c:pt>
                <c:pt idx="1466">
                  <c:v>40902.0</c:v>
                </c:pt>
                <c:pt idx="1467">
                  <c:v>40903.0</c:v>
                </c:pt>
                <c:pt idx="1468">
                  <c:v>40904.0</c:v>
                </c:pt>
                <c:pt idx="1469">
                  <c:v>40905.0</c:v>
                </c:pt>
                <c:pt idx="1470">
                  <c:v>40906.0</c:v>
                </c:pt>
                <c:pt idx="1471">
                  <c:v>40907.0</c:v>
                </c:pt>
                <c:pt idx="1472">
                  <c:v>40908.0</c:v>
                </c:pt>
                <c:pt idx="1473">
                  <c:v>40909.0</c:v>
                </c:pt>
                <c:pt idx="1474">
                  <c:v>40910.0</c:v>
                </c:pt>
                <c:pt idx="1475">
                  <c:v>40911.0</c:v>
                </c:pt>
                <c:pt idx="1476">
                  <c:v>40912.0</c:v>
                </c:pt>
                <c:pt idx="1477">
                  <c:v>40913.0</c:v>
                </c:pt>
                <c:pt idx="1478">
                  <c:v>40914.0</c:v>
                </c:pt>
                <c:pt idx="1479">
                  <c:v>40915.0</c:v>
                </c:pt>
                <c:pt idx="1480">
                  <c:v>40916.0</c:v>
                </c:pt>
                <c:pt idx="1481">
                  <c:v>40917.0</c:v>
                </c:pt>
                <c:pt idx="1482">
                  <c:v>40918.0</c:v>
                </c:pt>
                <c:pt idx="1483">
                  <c:v>40919.0</c:v>
                </c:pt>
                <c:pt idx="1484">
                  <c:v>40920.0</c:v>
                </c:pt>
                <c:pt idx="1485">
                  <c:v>40921.0</c:v>
                </c:pt>
                <c:pt idx="1486">
                  <c:v>40922.0</c:v>
                </c:pt>
                <c:pt idx="1487">
                  <c:v>40923.0</c:v>
                </c:pt>
                <c:pt idx="1488">
                  <c:v>40924.0</c:v>
                </c:pt>
                <c:pt idx="1489">
                  <c:v>40925.0</c:v>
                </c:pt>
                <c:pt idx="1490">
                  <c:v>40926.0</c:v>
                </c:pt>
                <c:pt idx="1491">
                  <c:v>40927.0</c:v>
                </c:pt>
                <c:pt idx="1492">
                  <c:v>40928.0</c:v>
                </c:pt>
                <c:pt idx="1493">
                  <c:v>40929.0</c:v>
                </c:pt>
                <c:pt idx="1494">
                  <c:v>40930.0</c:v>
                </c:pt>
                <c:pt idx="1495">
                  <c:v>40931.0</c:v>
                </c:pt>
                <c:pt idx="1496">
                  <c:v>40932.0</c:v>
                </c:pt>
                <c:pt idx="1497">
                  <c:v>40933.0</c:v>
                </c:pt>
                <c:pt idx="1498">
                  <c:v>40934.0</c:v>
                </c:pt>
                <c:pt idx="1499">
                  <c:v>40935.0</c:v>
                </c:pt>
                <c:pt idx="1500">
                  <c:v>40936.0</c:v>
                </c:pt>
                <c:pt idx="1501">
                  <c:v>40937.0</c:v>
                </c:pt>
                <c:pt idx="1502">
                  <c:v>40938.0</c:v>
                </c:pt>
                <c:pt idx="1503">
                  <c:v>40939.0</c:v>
                </c:pt>
                <c:pt idx="1504">
                  <c:v>40940.0</c:v>
                </c:pt>
                <c:pt idx="1505">
                  <c:v>40941.0</c:v>
                </c:pt>
                <c:pt idx="1506">
                  <c:v>40942.0</c:v>
                </c:pt>
                <c:pt idx="1507">
                  <c:v>40943.0</c:v>
                </c:pt>
                <c:pt idx="1508">
                  <c:v>40944.0</c:v>
                </c:pt>
                <c:pt idx="1509">
                  <c:v>40945.0</c:v>
                </c:pt>
                <c:pt idx="1510">
                  <c:v>40946.0</c:v>
                </c:pt>
                <c:pt idx="1511">
                  <c:v>40947.0</c:v>
                </c:pt>
                <c:pt idx="1512">
                  <c:v>40948.0</c:v>
                </c:pt>
                <c:pt idx="1513">
                  <c:v>40949.0</c:v>
                </c:pt>
                <c:pt idx="1514">
                  <c:v>40950.0</c:v>
                </c:pt>
                <c:pt idx="1515">
                  <c:v>40951.0</c:v>
                </c:pt>
                <c:pt idx="1516">
                  <c:v>40952.0</c:v>
                </c:pt>
                <c:pt idx="1517">
                  <c:v>40953.0</c:v>
                </c:pt>
                <c:pt idx="1518">
                  <c:v>40954.0</c:v>
                </c:pt>
                <c:pt idx="1519">
                  <c:v>40955.0</c:v>
                </c:pt>
                <c:pt idx="1520">
                  <c:v>40956.0</c:v>
                </c:pt>
                <c:pt idx="1521">
                  <c:v>40957.0</c:v>
                </c:pt>
                <c:pt idx="1522">
                  <c:v>40958.0</c:v>
                </c:pt>
                <c:pt idx="1523">
                  <c:v>40959.0</c:v>
                </c:pt>
                <c:pt idx="1524">
                  <c:v>40960.0</c:v>
                </c:pt>
                <c:pt idx="1525">
                  <c:v>40961.0</c:v>
                </c:pt>
                <c:pt idx="1526">
                  <c:v>40962.0</c:v>
                </c:pt>
                <c:pt idx="1527">
                  <c:v>40963.0</c:v>
                </c:pt>
                <c:pt idx="1528">
                  <c:v>40964.0</c:v>
                </c:pt>
                <c:pt idx="1529">
                  <c:v>40965.0</c:v>
                </c:pt>
                <c:pt idx="1530">
                  <c:v>40966.0</c:v>
                </c:pt>
                <c:pt idx="1531">
                  <c:v>40967.0</c:v>
                </c:pt>
                <c:pt idx="1532">
                  <c:v>40968.0</c:v>
                </c:pt>
                <c:pt idx="1533">
                  <c:v>40969.0</c:v>
                </c:pt>
                <c:pt idx="1534">
                  <c:v>40970.0</c:v>
                </c:pt>
                <c:pt idx="1535">
                  <c:v>40971.0</c:v>
                </c:pt>
                <c:pt idx="1536">
                  <c:v>40972.0</c:v>
                </c:pt>
                <c:pt idx="1537">
                  <c:v>40973.0</c:v>
                </c:pt>
                <c:pt idx="1538">
                  <c:v>40974.0</c:v>
                </c:pt>
                <c:pt idx="1539">
                  <c:v>40975.0</c:v>
                </c:pt>
                <c:pt idx="1540">
                  <c:v>40976.0</c:v>
                </c:pt>
                <c:pt idx="1541">
                  <c:v>40977.0</c:v>
                </c:pt>
                <c:pt idx="1542">
                  <c:v>40978.0</c:v>
                </c:pt>
                <c:pt idx="1543">
                  <c:v>40979.0</c:v>
                </c:pt>
                <c:pt idx="1544">
                  <c:v>40980.0</c:v>
                </c:pt>
                <c:pt idx="1545">
                  <c:v>40981.0</c:v>
                </c:pt>
                <c:pt idx="1546">
                  <c:v>40982.0</c:v>
                </c:pt>
                <c:pt idx="1547">
                  <c:v>40983.0</c:v>
                </c:pt>
                <c:pt idx="1548">
                  <c:v>40984.0</c:v>
                </c:pt>
                <c:pt idx="1549">
                  <c:v>40985.0</c:v>
                </c:pt>
                <c:pt idx="1550">
                  <c:v>40986.0</c:v>
                </c:pt>
                <c:pt idx="1551">
                  <c:v>40987.0</c:v>
                </c:pt>
                <c:pt idx="1552">
                  <c:v>40988.0</c:v>
                </c:pt>
                <c:pt idx="1553">
                  <c:v>40989.0</c:v>
                </c:pt>
                <c:pt idx="1554">
                  <c:v>40990.0</c:v>
                </c:pt>
                <c:pt idx="1555">
                  <c:v>40991.0</c:v>
                </c:pt>
                <c:pt idx="1556">
                  <c:v>40992.0</c:v>
                </c:pt>
                <c:pt idx="1557">
                  <c:v>40993.0</c:v>
                </c:pt>
                <c:pt idx="1558">
                  <c:v>40994.0</c:v>
                </c:pt>
                <c:pt idx="1559">
                  <c:v>40995.0</c:v>
                </c:pt>
                <c:pt idx="1560">
                  <c:v>40996.0</c:v>
                </c:pt>
                <c:pt idx="1561">
                  <c:v>40997.0</c:v>
                </c:pt>
                <c:pt idx="1562">
                  <c:v>40998.0</c:v>
                </c:pt>
                <c:pt idx="1563">
                  <c:v>40999.0</c:v>
                </c:pt>
                <c:pt idx="1564">
                  <c:v>41000.0</c:v>
                </c:pt>
                <c:pt idx="1565">
                  <c:v>41001.0</c:v>
                </c:pt>
                <c:pt idx="1566">
                  <c:v>41002.0</c:v>
                </c:pt>
                <c:pt idx="1567">
                  <c:v>41003.0</c:v>
                </c:pt>
                <c:pt idx="1568">
                  <c:v>41004.0</c:v>
                </c:pt>
                <c:pt idx="1569">
                  <c:v>41005.0</c:v>
                </c:pt>
                <c:pt idx="1570">
                  <c:v>41006.0</c:v>
                </c:pt>
                <c:pt idx="1571">
                  <c:v>41007.0</c:v>
                </c:pt>
                <c:pt idx="1572">
                  <c:v>41008.0</c:v>
                </c:pt>
                <c:pt idx="1573">
                  <c:v>41009.0</c:v>
                </c:pt>
                <c:pt idx="1574">
                  <c:v>41010.0</c:v>
                </c:pt>
                <c:pt idx="1575">
                  <c:v>41011.0</c:v>
                </c:pt>
                <c:pt idx="1576">
                  <c:v>41012.0</c:v>
                </c:pt>
                <c:pt idx="1577">
                  <c:v>41013.0</c:v>
                </c:pt>
                <c:pt idx="1578">
                  <c:v>41014.0</c:v>
                </c:pt>
                <c:pt idx="1579">
                  <c:v>41015.0</c:v>
                </c:pt>
                <c:pt idx="1580">
                  <c:v>41016.0</c:v>
                </c:pt>
                <c:pt idx="1581">
                  <c:v>41017.0</c:v>
                </c:pt>
                <c:pt idx="1582">
                  <c:v>41018.0</c:v>
                </c:pt>
                <c:pt idx="1583">
                  <c:v>41019.0</c:v>
                </c:pt>
                <c:pt idx="1584">
                  <c:v>41020.0</c:v>
                </c:pt>
                <c:pt idx="1585">
                  <c:v>41021.0</c:v>
                </c:pt>
                <c:pt idx="1586">
                  <c:v>41022.0</c:v>
                </c:pt>
                <c:pt idx="1587">
                  <c:v>41023.0</c:v>
                </c:pt>
                <c:pt idx="1588">
                  <c:v>41024.0</c:v>
                </c:pt>
                <c:pt idx="1589">
                  <c:v>41025.0</c:v>
                </c:pt>
                <c:pt idx="1590">
                  <c:v>41026.0</c:v>
                </c:pt>
                <c:pt idx="1591">
                  <c:v>41027.0</c:v>
                </c:pt>
                <c:pt idx="1592">
                  <c:v>41028.0</c:v>
                </c:pt>
                <c:pt idx="1593">
                  <c:v>41029.0</c:v>
                </c:pt>
                <c:pt idx="1594">
                  <c:v>41030.0</c:v>
                </c:pt>
                <c:pt idx="1595">
                  <c:v>41031.0</c:v>
                </c:pt>
                <c:pt idx="1596">
                  <c:v>41032.0</c:v>
                </c:pt>
                <c:pt idx="1597">
                  <c:v>41033.0</c:v>
                </c:pt>
                <c:pt idx="1598">
                  <c:v>41034.0</c:v>
                </c:pt>
                <c:pt idx="1599">
                  <c:v>41035.0</c:v>
                </c:pt>
                <c:pt idx="1600">
                  <c:v>41036.0</c:v>
                </c:pt>
                <c:pt idx="1601">
                  <c:v>41037.0</c:v>
                </c:pt>
                <c:pt idx="1602">
                  <c:v>41038.0</c:v>
                </c:pt>
                <c:pt idx="1603">
                  <c:v>41039.0</c:v>
                </c:pt>
                <c:pt idx="1604">
                  <c:v>41040.0</c:v>
                </c:pt>
                <c:pt idx="1605">
                  <c:v>41041.0</c:v>
                </c:pt>
                <c:pt idx="1606">
                  <c:v>41042.0</c:v>
                </c:pt>
                <c:pt idx="1607">
                  <c:v>41043.0</c:v>
                </c:pt>
                <c:pt idx="1608">
                  <c:v>41044.0</c:v>
                </c:pt>
                <c:pt idx="1609">
                  <c:v>41045.0</c:v>
                </c:pt>
                <c:pt idx="1610">
                  <c:v>41046.0</c:v>
                </c:pt>
                <c:pt idx="1611">
                  <c:v>41047.0</c:v>
                </c:pt>
                <c:pt idx="1612">
                  <c:v>41048.0</c:v>
                </c:pt>
                <c:pt idx="1613">
                  <c:v>41049.0</c:v>
                </c:pt>
                <c:pt idx="1614">
                  <c:v>41050.0</c:v>
                </c:pt>
                <c:pt idx="1615">
                  <c:v>41051.0</c:v>
                </c:pt>
                <c:pt idx="1616">
                  <c:v>41052.0</c:v>
                </c:pt>
                <c:pt idx="1617">
                  <c:v>41053.0</c:v>
                </c:pt>
                <c:pt idx="1618">
                  <c:v>41054.0</c:v>
                </c:pt>
                <c:pt idx="1619">
                  <c:v>41055.0</c:v>
                </c:pt>
                <c:pt idx="1620">
                  <c:v>41056.0</c:v>
                </c:pt>
                <c:pt idx="1621">
                  <c:v>41057.0</c:v>
                </c:pt>
                <c:pt idx="1622">
                  <c:v>41058.0</c:v>
                </c:pt>
                <c:pt idx="1623">
                  <c:v>41059.0</c:v>
                </c:pt>
                <c:pt idx="1624">
                  <c:v>41060.0</c:v>
                </c:pt>
                <c:pt idx="1625">
                  <c:v>41061.0</c:v>
                </c:pt>
                <c:pt idx="1626">
                  <c:v>41062.0</c:v>
                </c:pt>
                <c:pt idx="1627">
                  <c:v>41063.0</c:v>
                </c:pt>
                <c:pt idx="1628">
                  <c:v>41064.0</c:v>
                </c:pt>
                <c:pt idx="1629">
                  <c:v>41065.0</c:v>
                </c:pt>
                <c:pt idx="1630">
                  <c:v>41066.0</c:v>
                </c:pt>
                <c:pt idx="1631">
                  <c:v>41067.0</c:v>
                </c:pt>
                <c:pt idx="1632">
                  <c:v>41068.0</c:v>
                </c:pt>
                <c:pt idx="1633">
                  <c:v>41069.0</c:v>
                </c:pt>
                <c:pt idx="1634">
                  <c:v>41070.0</c:v>
                </c:pt>
                <c:pt idx="1635">
                  <c:v>41071.0</c:v>
                </c:pt>
                <c:pt idx="1636">
                  <c:v>41072.0</c:v>
                </c:pt>
                <c:pt idx="1637">
                  <c:v>41073.0</c:v>
                </c:pt>
                <c:pt idx="1638">
                  <c:v>41074.0</c:v>
                </c:pt>
                <c:pt idx="1639">
                  <c:v>41075.0</c:v>
                </c:pt>
                <c:pt idx="1640">
                  <c:v>41076.0</c:v>
                </c:pt>
                <c:pt idx="1641">
                  <c:v>41077.0</c:v>
                </c:pt>
                <c:pt idx="1642">
                  <c:v>41078.0</c:v>
                </c:pt>
                <c:pt idx="1643">
                  <c:v>41079.0</c:v>
                </c:pt>
                <c:pt idx="1644">
                  <c:v>41080.0</c:v>
                </c:pt>
                <c:pt idx="1645">
                  <c:v>41081.0</c:v>
                </c:pt>
                <c:pt idx="1646">
                  <c:v>41082.0</c:v>
                </c:pt>
                <c:pt idx="1647">
                  <c:v>41083.0</c:v>
                </c:pt>
                <c:pt idx="1648">
                  <c:v>41084.0</c:v>
                </c:pt>
                <c:pt idx="1649">
                  <c:v>41085.0</c:v>
                </c:pt>
                <c:pt idx="1650">
                  <c:v>41086.0</c:v>
                </c:pt>
                <c:pt idx="1651">
                  <c:v>41087.0</c:v>
                </c:pt>
                <c:pt idx="1652">
                  <c:v>41088.0</c:v>
                </c:pt>
                <c:pt idx="1653">
                  <c:v>41089.0</c:v>
                </c:pt>
                <c:pt idx="1654">
                  <c:v>41090.0</c:v>
                </c:pt>
                <c:pt idx="1655">
                  <c:v>41091.0</c:v>
                </c:pt>
                <c:pt idx="1656">
                  <c:v>41092.0</c:v>
                </c:pt>
                <c:pt idx="1657">
                  <c:v>41093.0</c:v>
                </c:pt>
                <c:pt idx="1658">
                  <c:v>41094.0</c:v>
                </c:pt>
                <c:pt idx="1659">
                  <c:v>41095.0</c:v>
                </c:pt>
                <c:pt idx="1660">
                  <c:v>41096.0</c:v>
                </c:pt>
                <c:pt idx="1661">
                  <c:v>41097.0</c:v>
                </c:pt>
                <c:pt idx="1662">
                  <c:v>41098.0</c:v>
                </c:pt>
                <c:pt idx="1663">
                  <c:v>41099.0</c:v>
                </c:pt>
                <c:pt idx="1664">
                  <c:v>41100.0</c:v>
                </c:pt>
                <c:pt idx="1665">
                  <c:v>41101.0</c:v>
                </c:pt>
                <c:pt idx="1666">
                  <c:v>41102.0</c:v>
                </c:pt>
                <c:pt idx="1667">
                  <c:v>41103.0</c:v>
                </c:pt>
                <c:pt idx="1668">
                  <c:v>41104.0</c:v>
                </c:pt>
                <c:pt idx="1669">
                  <c:v>41105.0</c:v>
                </c:pt>
                <c:pt idx="1670">
                  <c:v>41106.0</c:v>
                </c:pt>
                <c:pt idx="1671">
                  <c:v>41107.0</c:v>
                </c:pt>
                <c:pt idx="1672">
                  <c:v>41108.0</c:v>
                </c:pt>
                <c:pt idx="1673">
                  <c:v>41109.0</c:v>
                </c:pt>
                <c:pt idx="1674">
                  <c:v>41110.0</c:v>
                </c:pt>
                <c:pt idx="1675">
                  <c:v>41111.0</c:v>
                </c:pt>
                <c:pt idx="1676">
                  <c:v>41112.0</c:v>
                </c:pt>
                <c:pt idx="1677">
                  <c:v>41113.0</c:v>
                </c:pt>
                <c:pt idx="1678">
                  <c:v>41114.0</c:v>
                </c:pt>
                <c:pt idx="1679">
                  <c:v>41115.0</c:v>
                </c:pt>
                <c:pt idx="1680">
                  <c:v>41116.0</c:v>
                </c:pt>
                <c:pt idx="1681">
                  <c:v>41117.0</c:v>
                </c:pt>
                <c:pt idx="1682">
                  <c:v>41118.0</c:v>
                </c:pt>
                <c:pt idx="1683">
                  <c:v>41119.0</c:v>
                </c:pt>
                <c:pt idx="1684">
                  <c:v>41120.0</c:v>
                </c:pt>
                <c:pt idx="1685">
                  <c:v>41121.0</c:v>
                </c:pt>
                <c:pt idx="1686">
                  <c:v>41122.0</c:v>
                </c:pt>
                <c:pt idx="1687">
                  <c:v>41123.0</c:v>
                </c:pt>
                <c:pt idx="1688">
                  <c:v>41124.0</c:v>
                </c:pt>
                <c:pt idx="1689">
                  <c:v>41125.0</c:v>
                </c:pt>
                <c:pt idx="1690">
                  <c:v>41126.0</c:v>
                </c:pt>
                <c:pt idx="1691">
                  <c:v>41127.0</c:v>
                </c:pt>
                <c:pt idx="1692">
                  <c:v>41128.0</c:v>
                </c:pt>
                <c:pt idx="1693">
                  <c:v>41129.0</c:v>
                </c:pt>
                <c:pt idx="1694">
                  <c:v>41130.0</c:v>
                </c:pt>
                <c:pt idx="1695">
                  <c:v>41131.0</c:v>
                </c:pt>
                <c:pt idx="1696">
                  <c:v>41132.0</c:v>
                </c:pt>
                <c:pt idx="1697">
                  <c:v>41133.0</c:v>
                </c:pt>
                <c:pt idx="1698">
                  <c:v>41134.0</c:v>
                </c:pt>
                <c:pt idx="1699">
                  <c:v>41135.0</c:v>
                </c:pt>
                <c:pt idx="1700">
                  <c:v>41136.0</c:v>
                </c:pt>
                <c:pt idx="1701">
                  <c:v>41137.0</c:v>
                </c:pt>
                <c:pt idx="1702">
                  <c:v>41138.0</c:v>
                </c:pt>
                <c:pt idx="1703">
                  <c:v>41139.0</c:v>
                </c:pt>
                <c:pt idx="1704">
                  <c:v>41140.0</c:v>
                </c:pt>
                <c:pt idx="1705">
                  <c:v>41141.0</c:v>
                </c:pt>
                <c:pt idx="1706">
                  <c:v>41142.0</c:v>
                </c:pt>
                <c:pt idx="1707">
                  <c:v>41143.0</c:v>
                </c:pt>
                <c:pt idx="1708">
                  <c:v>41144.0</c:v>
                </c:pt>
                <c:pt idx="1709">
                  <c:v>41145.0</c:v>
                </c:pt>
                <c:pt idx="1710">
                  <c:v>41146.0</c:v>
                </c:pt>
                <c:pt idx="1711">
                  <c:v>41147.0</c:v>
                </c:pt>
                <c:pt idx="1712">
                  <c:v>41148.0</c:v>
                </c:pt>
                <c:pt idx="1713">
                  <c:v>41149.0</c:v>
                </c:pt>
                <c:pt idx="1714">
                  <c:v>41150.0</c:v>
                </c:pt>
                <c:pt idx="1715">
                  <c:v>41151.0</c:v>
                </c:pt>
                <c:pt idx="1716">
                  <c:v>41152.0</c:v>
                </c:pt>
                <c:pt idx="1717">
                  <c:v>41153.0</c:v>
                </c:pt>
                <c:pt idx="1718">
                  <c:v>41154.0</c:v>
                </c:pt>
                <c:pt idx="1719">
                  <c:v>41155.0</c:v>
                </c:pt>
                <c:pt idx="1720">
                  <c:v>41156.0</c:v>
                </c:pt>
                <c:pt idx="1721">
                  <c:v>41157.0</c:v>
                </c:pt>
                <c:pt idx="1722">
                  <c:v>41158.0</c:v>
                </c:pt>
                <c:pt idx="1723">
                  <c:v>41159.0</c:v>
                </c:pt>
                <c:pt idx="1724">
                  <c:v>41160.0</c:v>
                </c:pt>
                <c:pt idx="1725">
                  <c:v>41161.0</c:v>
                </c:pt>
                <c:pt idx="1726">
                  <c:v>41162.0</c:v>
                </c:pt>
                <c:pt idx="1727">
                  <c:v>41163.0</c:v>
                </c:pt>
                <c:pt idx="1728">
                  <c:v>41164.0</c:v>
                </c:pt>
                <c:pt idx="1729">
                  <c:v>41165.0</c:v>
                </c:pt>
                <c:pt idx="1730">
                  <c:v>41166.0</c:v>
                </c:pt>
                <c:pt idx="1731">
                  <c:v>41167.0</c:v>
                </c:pt>
                <c:pt idx="1732">
                  <c:v>41168.0</c:v>
                </c:pt>
                <c:pt idx="1733">
                  <c:v>41169.0</c:v>
                </c:pt>
                <c:pt idx="1734">
                  <c:v>41170.0</c:v>
                </c:pt>
                <c:pt idx="1735">
                  <c:v>41171.0</c:v>
                </c:pt>
                <c:pt idx="1736">
                  <c:v>41172.0</c:v>
                </c:pt>
                <c:pt idx="1737">
                  <c:v>41173.0</c:v>
                </c:pt>
                <c:pt idx="1738">
                  <c:v>41174.0</c:v>
                </c:pt>
                <c:pt idx="1739">
                  <c:v>41175.0</c:v>
                </c:pt>
                <c:pt idx="1740">
                  <c:v>41176.0</c:v>
                </c:pt>
                <c:pt idx="1741">
                  <c:v>41177.0</c:v>
                </c:pt>
                <c:pt idx="1742">
                  <c:v>41178.0</c:v>
                </c:pt>
                <c:pt idx="1743">
                  <c:v>41179.0</c:v>
                </c:pt>
                <c:pt idx="1744">
                  <c:v>41180.0</c:v>
                </c:pt>
                <c:pt idx="1745">
                  <c:v>41181.0</c:v>
                </c:pt>
                <c:pt idx="1746">
                  <c:v>41182.0</c:v>
                </c:pt>
                <c:pt idx="1747">
                  <c:v>41183.0</c:v>
                </c:pt>
                <c:pt idx="1748">
                  <c:v>41184.0</c:v>
                </c:pt>
                <c:pt idx="1749">
                  <c:v>41185.0</c:v>
                </c:pt>
                <c:pt idx="1750">
                  <c:v>41186.0</c:v>
                </c:pt>
                <c:pt idx="1751">
                  <c:v>41187.0</c:v>
                </c:pt>
                <c:pt idx="1752">
                  <c:v>41188.0</c:v>
                </c:pt>
                <c:pt idx="1753">
                  <c:v>41189.0</c:v>
                </c:pt>
                <c:pt idx="1754">
                  <c:v>41190.0</c:v>
                </c:pt>
                <c:pt idx="1755">
                  <c:v>41191.0</c:v>
                </c:pt>
                <c:pt idx="1756">
                  <c:v>41192.0</c:v>
                </c:pt>
                <c:pt idx="1757">
                  <c:v>41193.0</c:v>
                </c:pt>
                <c:pt idx="1758">
                  <c:v>41194.0</c:v>
                </c:pt>
                <c:pt idx="1759">
                  <c:v>41195.0</c:v>
                </c:pt>
                <c:pt idx="1760">
                  <c:v>41196.0</c:v>
                </c:pt>
                <c:pt idx="1761">
                  <c:v>41197.0</c:v>
                </c:pt>
                <c:pt idx="1762">
                  <c:v>41198.0</c:v>
                </c:pt>
                <c:pt idx="1763">
                  <c:v>41199.0</c:v>
                </c:pt>
                <c:pt idx="1764">
                  <c:v>41200.0</c:v>
                </c:pt>
                <c:pt idx="1765">
                  <c:v>41201.0</c:v>
                </c:pt>
                <c:pt idx="1766">
                  <c:v>41202.0</c:v>
                </c:pt>
                <c:pt idx="1767">
                  <c:v>41203.0</c:v>
                </c:pt>
                <c:pt idx="1768">
                  <c:v>41204.0</c:v>
                </c:pt>
                <c:pt idx="1769">
                  <c:v>41205.0</c:v>
                </c:pt>
                <c:pt idx="1770">
                  <c:v>41206.0</c:v>
                </c:pt>
                <c:pt idx="1771">
                  <c:v>41207.0</c:v>
                </c:pt>
                <c:pt idx="1772">
                  <c:v>41208.0</c:v>
                </c:pt>
                <c:pt idx="1773">
                  <c:v>41209.0</c:v>
                </c:pt>
                <c:pt idx="1774">
                  <c:v>41210.0</c:v>
                </c:pt>
                <c:pt idx="1775">
                  <c:v>41211.0</c:v>
                </c:pt>
                <c:pt idx="1776">
                  <c:v>41212.0</c:v>
                </c:pt>
                <c:pt idx="1777">
                  <c:v>41213.0</c:v>
                </c:pt>
                <c:pt idx="1778">
                  <c:v>41214.0</c:v>
                </c:pt>
                <c:pt idx="1779">
                  <c:v>41215.0</c:v>
                </c:pt>
                <c:pt idx="1780">
                  <c:v>41216.0</c:v>
                </c:pt>
                <c:pt idx="1781">
                  <c:v>41217.0</c:v>
                </c:pt>
                <c:pt idx="1782">
                  <c:v>41218.0</c:v>
                </c:pt>
                <c:pt idx="1783">
                  <c:v>41219.0</c:v>
                </c:pt>
                <c:pt idx="1784">
                  <c:v>41220.0</c:v>
                </c:pt>
                <c:pt idx="1785">
                  <c:v>41221.0</c:v>
                </c:pt>
                <c:pt idx="1786">
                  <c:v>41222.0</c:v>
                </c:pt>
                <c:pt idx="1787">
                  <c:v>41223.0</c:v>
                </c:pt>
                <c:pt idx="1788">
                  <c:v>41224.0</c:v>
                </c:pt>
                <c:pt idx="1789">
                  <c:v>41225.0</c:v>
                </c:pt>
                <c:pt idx="1790">
                  <c:v>41226.0</c:v>
                </c:pt>
                <c:pt idx="1791">
                  <c:v>41227.0</c:v>
                </c:pt>
                <c:pt idx="1792">
                  <c:v>41228.0</c:v>
                </c:pt>
                <c:pt idx="1793">
                  <c:v>41229.0</c:v>
                </c:pt>
                <c:pt idx="1794">
                  <c:v>41230.0</c:v>
                </c:pt>
                <c:pt idx="1795">
                  <c:v>41231.0</c:v>
                </c:pt>
                <c:pt idx="1796">
                  <c:v>41232.0</c:v>
                </c:pt>
                <c:pt idx="1797">
                  <c:v>41233.0</c:v>
                </c:pt>
                <c:pt idx="1798">
                  <c:v>41234.0</c:v>
                </c:pt>
                <c:pt idx="1799">
                  <c:v>41235.0</c:v>
                </c:pt>
                <c:pt idx="1800">
                  <c:v>41236.0</c:v>
                </c:pt>
                <c:pt idx="1801">
                  <c:v>41237.0</c:v>
                </c:pt>
                <c:pt idx="1802">
                  <c:v>41238.0</c:v>
                </c:pt>
                <c:pt idx="1803">
                  <c:v>41239.0</c:v>
                </c:pt>
                <c:pt idx="1804">
                  <c:v>41240.0</c:v>
                </c:pt>
                <c:pt idx="1805">
                  <c:v>41241.0</c:v>
                </c:pt>
                <c:pt idx="1806">
                  <c:v>41242.0</c:v>
                </c:pt>
                <c:pt idx="1807">
                  <c:v>41243.0</c:v>
                </c:pt>
                <c:pt idx="1808">
                  <c:v>41244.0</c:v>
                </c:pt>
                <c:pt idx="1809">
                  <c:v>41245.0</c:v>
                </c:pt>
                <c:pt idx="1810">
                  <c:v>41246.0</c:v>
                </c:pt>
                <c:pt idx="1811">
                  <c:v>41247.0</c:v>
                </c:pt>
                <c:pt idx="1812">
                  <c:v>41248.0</c:v>
                </c:pt>
                <c:pt idx="1813">
                  <c:v>41249.0</c:v>
                </c:pt>
                <c:pt idx="1814">
                  <c:v>41250.0</c:v>
                </c:pt>
                <c:pt idx="1815">
                  <c:v>41251.0</c:v>
                </c:pt>
                <c:pt idx="1816">
                  <c:v>41252.0</c:v>
                </c:pt>
                <c:pt idx="1817">
                  <c:v>41253.0</c:v>
                </c:pt>
                <c:pt idx="1818">
                  <c:v>41254.0</c:v>
                </c:pt>
                <c:pt idx="1819">
                  <c:v>41255.0</c:v>
                </c:pt>
                <c:pt idx="1820">
                  <c:v>41256.0</c:v>
                </c:pt>
                <c:pt idx="1821">
                  <c:v>41257.0</c:v>
                </c:pt>
                <c:pt idx="1822">
                  <c:v>41258.0</c:v>
                </c:pt>
                <c:pt idx="1823">
                  <c:v>41259.0</c:v>
                </c:pt>
                <c:pt idx="1824">
                  <c:v>41260.0</c:v>
                </c:pt>
                <c:pt idx="1825">
                  <c:v>41261.0</c:v>
                </c:pt>
                <c:pt idx="1826">
                  <c:v>41262.0</c:v>
                </c:pt>
                <c:pt idx="1827">
                  <c:v>41263.0</c:v>
                </c:pt>
                <c:pt idx="1828">
                  <c:v>41264.0</c:v>
                </c:pt>
                <c:pt idx="1829">
                  <c:v>41265.0</c:v>
                </c:pt>
                <c:pt idx="1830">
                  <c:v>41266.0</c:v>
                </c:pt>
                <c:pt idx="1831">
                  <c:v>41267.0</c:v>
                </c:pt>
                <c:pt idx="1832">
                  <c:v>41268.0</c:v>
                </c:pt>
                <c:pt idx="1833">
                  <c:v>41269.0</c:v>
                </c:pt>
                <c:pt idx="1834">
                  <c:v>41270.0</c:v>
                </c:pt>
                <c:pt idx="1835">
                  <c:v>41271.0</c:v>
                </c:pt>
                <c:pt idx="1836">
                  <c:v>41272.0</c:v>
                </c:pt>
                <c:pt idx="1837">
                  <c:v>41273.0</c:v>
                </c:pt>
                <c:pt idx="1838">
                  <c:v>41274.0</c:v>
                </c:pt>
                <c:pt idx="1839">
                  <c:v>41275.0</c:v>
                </c:pt>
                <c:pt idx="1840">
                  <c:v>41276.0</c:v>
                </c:pt>
                <c:pt idx="1841">
                  <c:v>41277.0</c:v>
                </c:pt>
                <c:pt idx="1842">
                  <c:v>41278.0</c:v>
                </c:pt>
                <c:pt idx="1843">
                  <c:v>41279.0</c:v>
                </c:pt>
                <c:pt idx="1844">
                  <c:v>41280.0</c:v>
                </c:pt>
                <c:pt idx="1845">
                  <c:v>41281.0</c:v>
                </c:pt>
                <c:pt idx="1846">
                  <c:v>41282.0</c:v>
                </c:pt>
                <c:pt idx="1847">
                  <c:v>41283.0</c:v>
                </c:pt>
                <c:pt idx="1848">
                  <c:v>41284.0</c:v>
                </c:pt>
                <c:pt idx="1849">
                  <c:v>41285.0</c:v>
                </c:pt>
                <c:pt idx="1850">
                  <c:v>41286.0</c:v>
                </c:pt>
                <c:pt idx="1851">
                  <c:v>41287.0</c:v>
                </c:pt>
                <c:pt idx="1852">
                  <c:v>41288.0</c:v>
                </c:pt>
                <c:pt idx="1853">
                  <c:v>41289.0</c:v>
                </c:pt>
                <c:pt idx="1854">
                  <c:v>41290.0</c:v>
                </c:pt>
                <c:pt idx="1855">
                  <c:v>41291.0</c:v>
                </c:pt>
                <c:pt idx="1856">
                  <c:v>41292.0</c:v>
                </c:pt>
                <c:pt idx="1857">
                  <c:v>41293.0</c:v>
                </c:pt>
                <c:pt idx="1858">
                  <c:v>41294.0</c:v>
                </c:pt>
                <c:pt idx="1859">
                  <c:v>41295.0</c:v>
                </c:pt>
                <c:pt idx="1860">
                  <c:v>41296.0</c:v>
                </c:pt>
                <c:pt idx="1861">
                  <c:v>41297.0</c:v>
                </c:pt>
                <c:pt idx="1862">
                  <c:v>41298.0</c:v>
                </c:pt>
                <c:pt idx="1863">
                  <c:v>41299.0</c:v>
                </c:pt>
                <c:pt idx="1864">
                  <c:v>41300.0</c:v>
                </c:pt>
                <c:pt idx="1865">
                  <c:v>41301.0</c:v>
                </c:pt>
                <c:pt idx="1866">
                  <c:v>41302.0</c:v>
                </c:pt>
                <c:pt idx="1867">
                  <c:v>41303.0</c:v>
                </c:pt>
                <c:pt idx="1868">
                  <c:v>41304.0</c:v>
                </c:pt>
                <c:pt idx="1869">
                  <c:v>41305.0</c:v>
                </c:pt>
                <c:pt idx="1870">
                  <c:v>41306.0</c:v>
                </c:pt>
                <c:pt idx="1871">
                  <c:v>41307.0</c:v>
                </c:pt>
                <c:pt idx="1872">
                  <c:v>41308.0</c:v>
                </c:pt>
                <c:pt idx="1873">
                  <c:v>41309.0</c:v>
                </c:pt>
                <c:pt idx="1874">
                  <c:v>41310.0</c:v>
                </c:pt>
                <c:pt idx="1875">
                  <c:v>41311.0</c:v>
                </c:pt>
                <c:pt idx="1876">
                  <c:v>41312.0</c:v>
                </c:pt>
                <c:pt idx="1877">
                  <c:v>41313.0</c:v>
                </c:pt>
                <c:pt idx="1878">
                  <c:v>41314.0</c:v>
                </c:pt>
                <c:pt idx="1879">
                  <c:v>41315.0</c:v>
                </c:pt>
                <c:pt idx="1880">
                  <c:v>41316.0</c:v>
                </c:pt>
                <c:pt idx="1881">
                  <c:v>41317.0</c:v>
                </c:pt>
                <c:pt idx="1882">
                  <c:v>41318.0</c:v>
                </c:pt>
                <c:pt idx="1883">
                  <c:v>41319.0</c:v>
                </c:pt>
                <c:pt idx="1884">
                  <c:v>41320.0</c:v>
                </c:pt>
                <c:pt idx="1885">
                  <c:v>41321.0</c:v>
                </c:pt>
                <c:pt idx="1886">
                  <c:v>41322.0</c:v>
                </c:pt>
                <c:pt idx="1887">
                  <c:v>41323.0</c:v>
                </c:pt>
                <c:pt idx="1888">
                  <c:v>41324.0</c:v>
                </c:pt>
                <c:pt idx="1889">
                  <c:v>41325.0</c:v>
                </c:pt>
                <c:pt idx="1890">
                  <c:v>41326.0</c:v>
                </c:pt>
                <c:pt idx="1891">
                  <c:v>41327.0</c:v>
                </c:pt>
                <c:pt idx="1892">
                  <c:v>41328.0</c:v>
                </c:pt>
                <c:pt idx="1893">
                  <c:v>41329.0</c:v>
                </c:pt>
                <c:pt idx="1894">
                  <c:v>41330.0</c:v>
                </c:pt>
                <c:pt idx="1895">
                  <c:v>41331.0</c:v>
                </c:pt>
                <c:pt idx="1896">
                  <c:v>41332.0</c:v>
                </c:pt>
                <c:pt idx="1897">
                  <c:v>41333.0</c:v>
                </c:pt>
                <c:pt idx="1898">
                  <c:v>41334.0</c:v>
                </c:pt>
                <c:pt idx="1899">
                  <c:v>41335.0</c:v>
                </c:pt>
                <c:pt idx="1900">
                  <c:v>41336.0</c:v>
                </c:pt>
                <c:pt idx="1901">
                  <c:v>41337.0</c:v>
                </c:pt>
                <c:pt idx="1902">
                  <c:v>41338.0</c:v>
                </c:pt>
                <c:pt idx="1903">
                  <c:v>41339.0</c:v>
                </c:pt>
                <c:pt idx="1904">
                  <c:v>41340.0</c:v>
                </c:pt>
                <c:pt idx="1905">
                  <c:v>41341.0</c:v>
                </c:pt>
                <c:pt idx="1906">
                  <c:v>41342.0</c:v>
                </c:pt>
                <c:pt idx="1907">
                  <c:v>41343.0</c:v>
                </c:pt>
                <c:pt idx="1908">
                  <c:v>41344.0</c:v>
                </c:pt>
                <c:pt idx="1909">
                  <c:v>41345.0</c:v>
                </c:pt>
                <c:pt idx="1910">
                  <c:v>41346.0</c:v>
                </c:pt>
                <c:pt idx="1911">
                  <c:v>41347.0</c:v>
                </c:pt>
                <c:pt idx="1912">
                  <c:v>41348.0</c:v>
                </c:pt>
                <c:pt idx="1913">
                  <c:v>41349.0</c:v>
                </c:pt>
                <c:pt idx="1914">
                  <c:v>41350.0</c:v>
                </c:pt>
                <c:pt idx="1915">
                  <c:v>41351.0</c:v>
                </c:pt>
                <c:pt idx="1916">
                  <c:v>41352.0</c:v>
                </c:pt>
                <c:pt idx="1917">
                  <c:v>41353.0</c:v>
                </c:pt>
                <c:pt idx="1918">
                  <c:v>41354.0</c:v>
                </c:pt>
                <c:pt idx="1919">
                  <c:v>41355.0</c:v>
                </c:pt>
                <c:pt idx="1920">
                  <c:v>41356.0</c:v>
                </c:pt>
                <c:pt idx="1921">
                  <c:v>41357.0</c:v>
                </c:pt>
                <c:pt idx="1922">
                  <c:v>41358.0</c:v>
                </c:pt>
                <c:pt idx="1923">
                  <c:v>41359.0</c:v>
                </c:pt>
                <c:pt idx="1924">
                  <c:v>41360.0</c:v>
                </c:pt>
                <c:pt idx="1925">
                  <c:v>41361.0</c:v>
                </c:pt>
                <c:pt idx="1926">
                  <c:v>41362.0</c:v>
                </c:pt>
                <c:pt idx="1927">
                  <c:v>41363.0</c:v>
                </c:pt>
                <c:pt idx="1928">
                  <c:v>41364.0</c:v>
                </c:pt>
                <c:pt idx="1929">
                  <c:v>41365.0</c:v>
                </c:pt>
                <c:pt idx="1930">
                  <c:v>41366.0</c:v>
                </c:pt>
                <c:pt idx="1931">
                  <c:v>41367.0</c:v>
                </c:pt>
                <c:pt idx="1932">
                  <c:v>41368.0</c:v>
                </c:pt>
                <c:pt idx="1933">
                  <c:v>41369.0</c:v>
                </c:pt>
                <c:pt idx="1934">
                  <c:v>41370.0</c:v>
                </c:pt>
                <c:pt idx="1935">
                  <c:v>41371.0</c:v>
                </c:pt>
                <c:pt idx="1936">
                  <c:v>41372.0</c:v>
                </c:pt>
                <c:pt idx="1937">
                  <c:v>41373.0</c:v>
                </c:pt>
                <c:pt idx="1938">
                  <c:v>41374.0</c:v>
                </c:pt>
                <c:pt idx="1939">
                  <c:v>41375.0</c:v>
                </c:pt>
                <c:pt idx="1940">
                  <c:v>41376.0</c:v>
                </c:pt>
                <c:pt idx="1941">
                  <c:v>41377.0</c:v>
                </c:pt>
                <c:pt idx="1942">
                  <c:v>41378.0</c:v>
                </c:pt>
                <c:pt idx="1943">
                  <c:v>41379.0</c:v>
                </c:pt>
                <c:pt idx="1944">
                  <c:v>41380.0</c:v>
                </c:pt>
                <c:pt idx="1945">
                  <c:v>41381.0</c:v>
                </c:pt>
                <c:pt idx="1946">
                  <c:v>41382.0</c:v>
                </c:pt>
                <c:pt idx="1947">
                  <c:v>41383.0</c:v>
                </c:pt>
                <c:pt idx="1948">
                  <c:v>41384.0</c:v>
                </c:pt>
                <c:pt idx="1949">
                  <c:v>41385.0</c:v>
                </c:pt>
                <c:pt idx="1950">
                  <c:v>41386.0</c:v>
                </c:pt>
                <c:pt idx="1951">
                  <c:v>41387.0</c:v>
                </c:pt>
                <c:pt idx="1952">
                  <c:v>41388.0</c:v>
                </c:pt>
                <c:pt idx="1953">
                  <c:v>41389.0</c:v>
                </c:pt>
                <c:pt idx="1954">
                  <c:v>41390.0</c:v>
                </c:pt>
                <c:pt idx="1955">
                  <c:v>41391.0</c:v>
                </c:pt>
                <c:pt idx="1956">
                  <c:v>41392.0</c:v>
                </c:pt>
                <c:pt idx="1957">
                  <c:v>41393.0</c:v>
                </c:pt>
                <c:pt idx="1958">
                  <c:v>41394.0</c:v>
                </c:pt>
                <c:pt idx="1959">
                  <c:v>41395.0</c:v>
                </c:pt>
                <c:pt idx="1960">
                  <c:v>41396.0</c:v>
                </c:pt>
                <c:pt idx="1961">
                  <c:v>41397.0</c:v>
                </c:pt>
                <c:pt idx="1962">
                  <c:v>41398.0</c:v>
                </c:pt>
                <c:pt idx="1963">
                  <c:v>41399.0</c:v>
                </c:pt>
                <c:pt idx="1964">
                  <c:v>41400.0</c:v>
                </c:pt>
                <c:pt idx="1965">
                  <c:v>41401.0</c:v>
                </c:pt>
                <c:pt idx="1966">
                  <c:v>41402.0</c:v>
                </c:pt>
                <c:pt idx="1967">
                  <c:v>41403.0</c:v>
                </c:pt>
                <c:pt idx="1968">
                  <c:v>41404.0</c:v>
                </c:pt>
                <c:pt idx="1969">
                  <c:v>41405.0</c:v>
                </c:pt>
                <c:pt idx="1970">
                  <c:v>41406.0</c:v>
                </c:pt>
                <c:pt idx="1971">
                  <c:v>41407.0</c:v>
                </c:pt>
                <c:pt idx="1972">
                  <c:v>41408.0</c:v>
                </c:pt>
                <c:pt idx="1973">
                  <c:v>41409.0</c:v>
                </c:pt>
                <c:pt idx="1974">
                  <c:v>41410.0</c:v>
                </c:pt>
                <c:pt idx="1975">
                  <c:v>41411.0</c:v>
                </c:pt>
                <c:pt idx="1976">
                  <c:v>41412.0</c:v>
                </c:pt>
                <c:pt idx="1977">
                  <c:v>41413.0</c:v>
                </c:pt>
                <c:pt idx="1978">
                  <c:v>41414.0</c:v>
                </c:pt>
                <c:pt idx="1979">
                  <c:v>41415.0</c:v>
                </c:pt>
                <c:pt idx="1980">
                  <c:v>41416.0</c:v>
                </c:pt>
                <c:pt idx="1981">
                  <c:v>41417.0</c:v>
                </c:pt>
                <c:pt idx="1982">
                  <c:v>41418.0</c:v>
                </c:pt>
                <c:pt idx="1983">
                  <c:v>41419.0</c:v>
                </c:pt>
                <c:pt idx="1984">
                  <c:v>41420.0</c:v>
                </c:pt>
                <c:pt idx="1985">
                  <c:v>41421.0</c:v>
                </c:pt>
                <c:pt idx="1986">
                  <c:v>41422.0</c:v>
                </c:pt>
                <c:pt idx="1987">
                  <c:v>41423.0</c:v>
                </c:pt>
                <c:pt idx="1988">
                  <c:v>41424.0</c:v>
                </c:pt>
                <c:pt idx="1989">
                  <c:v>41425.0</c:v>
                </c:pt>
                <c:pt idx="1990">
                  <c:v>41426.0</c:v>
                </c:pt>
                <c:pt idx="1991">
                  <c:v>41427.0</c:v>
                </c:pt>
                <c:pt idx="1992">
                  <c:v>41428.0</c:v>
                </c:pt>
                <c:pt idx="1993">
                  <c:v>41429.0</c:v>
                </c:pt>
                <c:pt idx="1994">
                  <c:v>41430.0</c:v>
                </c:pt>
                <c:pt idx="1995">
                  <c:v>41431.0</c:v>
                </c:pt>
                <c:pt idx="1996">
                  <c:v>41432.0</c:v>
                </c:pt>
                <c:pt idx="1997">
                  <c:v>41433.0</c:v>
                </c:pt>
                <c:pt idx="1998">
                  <c:v>41434.0</c:v>
                </c:pt>
                <c:pt idx="1999">
                  <c:v>41435.0</c:v>
                </c:pt>
                <c:pt idx="2000">
                  <c:v>41436.0</c:v>
                </c:pt>
                <c:pt idx="2001">
                  <c:v>41437.0</c:v>
                </c:pt>
                <c:pt idx="2002">
                  <c:v>41438.0</c:v>
                </c:pt>
                <c:pt idx="2003">
                  <c:v>41439.0</c:v>
                </c:pt>
                <c:pt idx="2004">
                  <c:v>41440.0</c:v>
                </c:pt>
                <c:pt idx="2005">
                  <c:v>41441.0</c:v>
                </c:pt>
                <c:pt idx="2006">
                  <c:v>41442.0</c:v>
                </c:pt>
                <c:pt idx="2007">
                  <c:v>41443.0</c:v>
                </c:pt>
                <c:pt idx="2008">
                  <c:v>41444.0</c:v>
                </c:pt>
                <c:pt idx="2009">
                  <c:v>41445.0</c:v>
                </c:pt>
                <c:pt idx="2010">
                  <c:v>41446.0</c:v>
                </c:pt>
                <c:pt idx="2011">
                  <c:v>41447.0</c:v>
                </c:pt>
                <c:pt idx="2012">
                  <c:v>41448.0</c:v>
                </c:pt>
                <c:pt idx="2013">
                  <c:v>41449.0</c:v>
                </c:pt>
                <c:pt idx="2014">
                  <c:v>41450.0</c:v>
                </c:pt>
                <c:pt idx="2015">
                  <c:v>41451.0</c:v>
                </c:pt>
                <c:pt idx="2016">
                  <c:v>41452.0</c:v>
                </c:pt>
                <c:pt idx="2017">
                  <c:v>41453.0</c:v>
                </c:pt>
                <c:pt idx="2018">
                  <c:v>41454.0</c:v>
                </c:pt>
                <c:pt idx="2019">
                  <c:v>41455.0</c:v>
                </c:pt>
                <c:pt idx="2020">
                  <c:v>41456.0</c:v>
                </c:pt>
                <c:pt idx="2021">
                  <c:v>41457.0</c:v>
                </c:pt>
                <c:pt idx="2022">
                  <c:v>41458.0</c:v>
                </c:pt>
                <c:pt idx="2023">
                  <c:v>41459.0</c:v>
                </c:pt>
                <c:pt idx="2024">
                  <c:v>41460.0</c:v>
                </c:pt>
                <c:pt idx="2025">
                  <c:v>41461.0</c:v>
                </c:pt>
                <c:pt idx="2026">
                  <c:v>41462.0</c:v>
                </c:pt>
                <c:pt idx="2027">
                  <c:v>41463.0</c:v>
                </c:pt>
                <c:pt idx="2028">
                  <c:v>41464.0</c:v>
                </c:pt>
                <c:pt idx="2029">
                  <c:v>41465.0</c:v>
                </c:pt>
                <c:pt idx="2030">
                  <c:v>41466.0</c:v>
                </c:pt>
                <c:pt idx="2031">
                  <c:v>41467.0</c:v>
                </c:pt>
                <c:pt idx="2032">
                  <c:v>41468.0</c:v>
                </c:pt>
                <c:pt idx="2033">
                  <c:v>41469.0</c:v>
                </c:pt>
                <c:pt idx="2034">
                  <c:v>41470.0</c:v>
                </c:pt>
                <c:pt idx="2035">
                  <c:v>41471.0</c:v>
                </c:pt>
                <c:pt idx="2036">
                  <c:v>41472.0</c:v>
                </c:pt>
                <c:pt idx="2037">
                  <c:v>41473.0</c:v>
                </c:pt>
                <c:pt idx="2038">
                  <c:v>41474.0</c:v>
                </c:pt>
                <c:pt idx="2039">
                  <c:v>41475.0</c:v>
                </c:pt>
                <c:pt idx="2040">
                  <c:v>41476.0</c:v>
                </c:pt>
                <c:pt idx="2041">
                  <c:v>41477.0</c:v>
                </c:pt>
                <c:pt idx="2042">
                  <c:v>41478.0</c:v>
                </c:pt>
                <c:pt idx="2043">
                  <c:v>41479.0</c:v>
                </c:pt>
                <c:pt idx="2044">
                  <c:v>41480.0</c:v>
                </c:pt>
                <c:pt idx="2045">
                  <c:v>41481.0</c:v>
                </c:pt>
                <c:pt idx="2046">
                  <c:v>41482.0</c:v>
                </c:pt>
                <c:pt idx="2047">
                  <c:v>41483.0</c:v>
                </c:pt>
                <c:pt idx="2048">
                  <c:v>41484.0</c:v>
                </c:pt>
                <c:pt idx="2049">
                  <c:v>41485.0</c:v>
                </c:pt>
                <c:pt idx="2050">
                  <c:v>41486.0</c:v>
                </c:pt>
                <c:pt idx="2051">
                  <c:v>41487.0</c:v>
                </c:pt>
                <c:pt idx="2052">
                  <c:v>41488.0</c:v>
                </c:pt>
                <c:pt idx="2053">
                  <c:v>41489.0</c:v>
                </c:pt>
                <c:pt idx="2054">
                  <c:v>41490.0</c:v>
                </c:pt>
                <c:pt idx="2055">
                  <c:v>41491.0</c:v>
                </c:pt>
                <c:pt idx="2056">
                  <c:v>41492.0</c:v>
                </c:pt>
                <c:pt idx="2057">
                  <c:v>41493.0</c:v>
                </c:pt>
                <c:pt idx="2058">
                  <c:v>41494.0</c:v>
                </c:pt>
                <c:pt idx="2059">
                  <c:v>41495.0</c:v>
                </c:pt>
                <c:pt idx="2060">
                  <c:v>41496.0</c:v>
                </c:pt>
                <c:pt idx="2061">
                  <c:v>41497.0</c:v>
                </c:pt>
                <c:pt idx="2062">
                  <c:v>41498.0</c:v>
                </c:pt>
                <c:pt idx="2063">
                  <c:v>41499.0</c:v>
                </c:pt>
                <c:pt idx="2064">
                  <c:v>41500.0</c:v>
                </c:pt>
                <c:pt idx="2065">
                  <c:v>41501.0</c:v>
                </c:pt>
                <c:pt idx="2066">
                  <c:v>41502.0</c:v>
                </c:pt>
                <c:pt idx="2067">
                  <c:v>41503.0</c:v>
                </c:pt>
                <c:pt idx="2068">
                  <c:v>41504.0</c:v>
                </c:pt>
                <c:pt idx="2069">
                  <c:v>41505.0</c:v>
                </c:pt>
                <c:pt idx="2070">
                  <c:v>41506.0</c:v>
                </c:pt>
                <c:pt idx="2071">
                  <c:v>41507.0</c:v>
                </c:pt>
                <c:pt idx="2072">
                  <c:v>41508.0</c:v>
                </c:pt>
                <c:pt idx="2073">
                  <c:v>41509.0</c:v>
                </c:pt>
                <c:pt idx="2074">
                  <c:v>41510.0</c:v>
                </c:pt>
                <c:pt idx="2075">
                  <c:v>41511.0</c:v>
                </c:pt>
                <c:pt idx="2076">
                  <c:v>41512.0</c:v>
                </c:pt>
                <c:pt idx="2077">
                  <c:v>41513.0</c:v>
                </c:pt>
                <c:pt idx="2078">
                  <c:v>41514.0</c:v>
                </c:pt>
                <c:pt idx="2079">
                  <c:v>41515.0</c:v>
                </c:pt>
                <c:pt idx="2080">
                  <c:v>41516.0</c:v>
                </c:pt>
                <c:pt idx="2081">
                  <c:v>41517.0</c:v>
                </c:pt>
                <c:pt idx="2082">
                  <c:v>41518.0</c:v>
                </c:pt>
                <c:pt idx="2083">
                  <c:v>41519.0</c:v>
                </c:pt>
                <c:pt idx="2084">
                  <c:v>41520.0</c:v>
                </c:pt>
                <c:pt idx="2085">
                  <c:v>41521.0</c:v>
                </c:pt>
                <c:pt idx="2086">
                  <c:v>41522.0</c:v>
                </c:pt>
                <c:pt idx="2087">
                  <c:v>41523.0</c:v>
                </c:pt>
                <c:pt idx="2088">
                  <c:v>41524.0</c:v>
                </c:pt>
                <c:pt idx="2089">
                  <c:v>41525.0</c:v>
                </c:pt>
                <c:pt idx="2090">
                  <c:v>41526.0</c:v>
                </c:pt>
                <c:pt idx="2091">
                  <c:v>41527.0</c:v>
                </c:pt>
                <c:pt idx="2092">
                  <c:v>41528.0</c:v>
                </c:pt>
                <c:pt idx="2093">
                  <c:v>41529.0</c:v>
                </c:pt>
                <c:pt idx="2094">
                  <c:v>41530.0</c:v>
                </c:pt>
                <c:pt idx="2095">
                  <c:v>41531.0</c:v>
                </c:pt>
                <c:pt idx="2096">
                  <c:v>41532.0</c:v>
                </c:pt>
                <c:pt idx="2097">
                  <c:v>41533.0</c:v>
                </c:pt>
                <c:pt idx="2098">
                  <c:v>41534.0</c:v>
                </c:pt>
                <c:pt idx="2099">
                  <c:v>41535.0</c:v>
                </c:pt>
                <c:pt idx="2100">
                  <c:v>41536.0</c:v>
                </c:pt>
                <c:pt idx="2101">
                  <c:v>41537.0</c:v>
                </c:pt>
                <c:pt idx="2102">
                  <c:v>41538.0</c:v>
                </c:pt>
                <c:pt idx="2103">
                  <c:v>41539.0</c:v>
                </c:pt>
                <c:pt idx="2104">
                  <c:v>41540.0</c:v>
                </c:pt>
                <c:pt idx="2105">
                  <c:v>41541.0</c:v>
                </c:pt>
                <c:pt idx="2106">
                  <c:v>41542.0</c:v>
                </c:pt>
                <c:pt idx="2107">
                  <c:v>41543.0</c:v>
                </c:pt>
                <c:pt idx="2108">
                  <c:v>41544.0</c:v>
                </c:pt>
                <c:pt idx="2109">
                  <c:v>41545.0</c:v>
                </c:pt>
                <c:pt idx="2110">
                  <c:v>41546.0</c:v>
                </c:pt>
                <c:pt idx="2111">
                  <c:v>41547.0</c:v>
                </c:pt>
                <c:pt idx="2112">
                  <c:v>41548.0</c:v>
                </c:pt>
                <c:pt idx="2113">
                  <c:v>41549.0</c:v>
                </c:pt>
                <c:pt idx="2114">
                  <c:v>41550.0</c:v>
                </c:pt>
                <c:pt idx="2115">
                  <c:v>41551.0</c:v>
                </c:pt>
                <c:pt idx="2116">
                  <c:v>41552.0</c:v>
                </c:pt>
                <c:pt idx="2117">
                  <c:v>41553.0</c:v>
                </c:pt>
                <c:pt idx="2118">
                  <c:v>41554.0</c:v>
                </c:pt>
                <c:pt idx="2119">
                  <c:v>41555.0</c:v>
                </c:pt>
                <c:pt idx="2120">
                  <c:v>41556.0</c:v>
                </c:pt>
                <c:pt idx="2121">
                  <c:v>41557.0</c:v>
                </c:pt>
                <c:pt idx="2122">
                  <c:v>41558.0</c:v>
                </c:pt>
                <c:pt idx="2123">
                  <c:v>41559.0</c:v>
                </c:pt>
                <c:pt idx="2124">
                  <c:v>41560.0</c:v>
                </c:pt>
                <c:pt idx="2125">
                  <c:v>41561.0</c:v>
                </c:pt>
                <c:pt idx="2126">
                  <c:v>41562.0</c:v>
                </c:pt>
                <c:pt idx="2127">
                  <c:v>41563.0</c:v>
                </c:pt>
                <c:pt idx="2128">
                  <c:v>41564.0</c:v>
                </c:pt>
                <c:pt idx="2129">
                  <c:v>41565.0</c:v>
                </c:pt>
                <c:pt idx="2130">
                  <c:v>41566.0</c:v>
                </c:pt>
                <c:pt idx="2131">
                  <c:v>41567.0</c:v>
                </c:pt>
                <c:pt idx="2132">
                  <c:v>41568.0</c:v>
                </c:pt>
                <c:pt idx="2133">
                  <c:v>41569.0</c:v>
                </c:pt>
                <c:pt idx="2134">
                  <c:v>41570.0</c:v>
                </c:pt>
                <c:pt idx="2135">
                  <c:v>41571.0</c:v>
                </c:pt>
                <c:pt idx="2136">
                  <c:v>41572.0</c:v>
                </c:pt>
                <c:pt idx="2137">
                  <c:v>41573.0</c:v>
                </c:pt>
                <c:pt idx="2138">
                  <c:v>41574.0</c:v>
                </c:pt>
                <c:pt idx="2139">
                  <c:v>41575.0</c:v>
                </c:pt>
                <c:pt idx="2140">
                  <c:v>41576.0</c:v>
                </c:pt>
                <c:pt idx="2141">
                  <c:v>41577.0</c:v>
                </c:pt>
                <c:pt idx="2142">
                  <c:v>41578.0</c:v>
                </c:pt>
                <c:pt idx="2143">
                  <c:v>41579.0</c:v>
                </c:pt>
                <c:pt idx="2144">
                  <c:v>41580.0</c:v>
                </c:pt>
                <c:pt idx="2145">
                  <c:v>41581.0</c:v>
                </c:pt>
                <c:pt idx="2146">
                  <c:v>41582.0</c:v>
                </c:pt>
                <c:pt idx="2147">
                  <c:v>41583.0</c:v>
                </c:pt>
                <c:pt idx="2148">
                  <c:v>41584.0</c:v>
                </c:pt>
                <c:pt idx="2149">
                  <c:v>41585.0</c:v>
                </c:pt>
                <c:pt idx="2150">
                  <c:v>41586.0</c:v>
                </c:pt>
                <c:pt idx="2151">
                  <c:v>41587.0</c:v>
                </c:pt>
                <c:pt idx="2152">
                  <c:v>41588.0</c:v>
                </c:pt>
                <c:pt idx="2153">
                  <c:v>41589.0</c:v>
                </c:pt>
                <c:pt idx="2154">
                  <c:v>41590.0</c:v>
                </c:pt>
                <c:pt idx="2155">
                  <c:v>41591.0</c:v>
                </c:pt>
                <c:pt idx="2156">
                  <c:v>41592.0</c:v>
                </c:pt>
                <c:pt idx="2157">
                  <c:v>41593.0</c:v>
                </c:pt>
                <c:pt idx="2158">
                  <c:v>41594.0</c:v>
                </c:pt>
                <c:pt idx="2159">
                  <c:v>41595.0</c:v>
                </c:pt>
                <c:pt idx="2160">
                  <c:v>41596.0</c:v>
                </c:pt>
                <c:pt idx="2161">
                  <c:v>41597.0</c:v>
                </c:pt>
                <c:pt idx="2162">
                  <c:v>41598.0</c:v>
                </c:pt>
                <c:pt idx="2163">
                  <c:v>41599.0</c:v>
                </c:pt>
                <c:pt idx="2164">
                  <c:v>41600.0</c:v>
                </c:pt>
                <c:pt idx="2165">
                  <c:v>41601.0</c:v>
                </c:pt>
                <c:pt idx="2166">
                  <c:v>41602.0</c:v>
                </c:pt>
                <c:pt idx="2167">
                  <c:v>41603.0</c:v>
                </c:pt>
                <c:pt idx="2168">
                  <c:v>41604.0</c:v>
                </c:pt>
                <c:pt idx="2169">
                  <c:v>41605.0</c:v>
                </c:pt>
                <c:pt idx="2170">
                  <c:v>41606.0</c:v>
                </c:pt>
                <c:pt idx="2171">
                  <c:v>41607.0</c:v>
                </c:pt>
                <c:pt idx="2172">
                  <c:v>41608.0</c:v>
                </c:pt>
                <c:pt idx="2173">
                  <c:v>41609.0</c:v>
                </c:pt>
                <c:pt idx="2174">
                  <c:v>41610.0</c:v>
                </c:pt>
                <c:pt idx="2175">
                  <c:v>41611.0</c:v>
                </c:pt>
                <c:pt idx="2176">
                  <c:v>41612.0</c:v>
                </c:pt>
                <c:pt idx="2177">
                  <c:v>41613.0</c:v>
                </c:pt>
                <c:pt idx="2178">
                  <c:v>41614.0</c:v>
                </c:pt>
                <c:pt idx="2179">
                  <c:v>41615.0</c:v>
                </c:pt>
                <c:pt idx="2180">
                  <c:v>41616.0</c:v>
                </c:pt>
                <c:pt idx="2181">
                  <c:v>41617.0</c:v>
                </c:pt>
                <c:pt idx="2182">
                  <c:v>41618.0</c:v>
                </c:pt>
                <c:pt idx="2183">
                  <c:v>41619.0</c:v>
                </c:pt>
                <c:pt idx="2184">
                  <c:v>41620.0</c:v>
                </c:pt>
                <c:pt idx="2185">
                  <c:v>41621.0</c:v>
                </c:pt>
                <c:pt idx="2186">
                  <c:v>41622.0</c:v>
                </c:pt>
                <c:pt idx="2187">
                  <c:v>41623.0</c:v>
                </c:pt>
                <c:pt idx="2188">
                  <c:v>41624.0</c:v>
                </c:pt>
                <c:pt idx="2189">
                  <c:v>41625.0</c:v>
                </c:pt>
                <c:pt idx="2190">
                  <c:v>41626.0</c:v>
                </c:pt>
                <c:pt idx="2191">
                  <c:v>41627.0</c:v>
                </c:pt>
                <c:pt idx="2192">
                  <c:v>41628.0</c:v>
                </c:pt>
                <c:pt idx="2193">
                  <c:v>41629.0</c:v>
                </c:pt>
                <c:pt idx="2194">
                  <c:v>41630.0</c:v>
                </c:pt>
                <c:pt idx="2195">
                  <c:v>41631.0</c:v>
                </c:pt>
                <c:pt idx="2196">
                  <c:v>41632.0</c:v>
                </c:pt>
                <c:pt idx="2197">
                  <c:v>41633.0</c:v>
                </c:pt>
                <c:pt idx="2198">
                  <c:v>41634.0</c:v>
                </c:pt>
                <c:pt idx="2199">
                  <c:v>41635.0</c:v>
                </c:pt>
                <c:pt idx="2200">
                  <c:v>41636.0</c:v>
                </c:pt>
                <c:pt idx="2201">
                  <c:v>41637.0</c:v>
                </c:pt>
                <c:pt idx="2202">
                  <c:v>41638.0</c:v>
                </c:pt>
                <c:pt idx="2203">
                  <c:v>41639.0</c:v>
                </c:pt>
                <c:pt idx="2204">
                  <c:v>41640.0</c:v>
                </c:pt>
                <c:pt idx="2205">
                  <c:v>41641.0</c:v>
                </c:pt>
                <c:pt idx="2206">
                  <c:v>41642.0</c:v>
                </c:pt>
                <c:pt idx="2207">
                  <c:v>41643.0</c:v>
                </c:pt>
                <c:pt idx="2208">
                  <c:v>41644.0</c:v>
                </c:pt>
                <c:pt idx="2209">
                  <c:v>41645.0</c:v>
                </c:pt>
                <c:pt idx="2210">
                  <c:v>41646.0</c:v>
                </c:pt>
                <c:pt idx="2211">
                  <c:v>41647.0</c:v>
                </c:pt>
                <c:pt idx="2212">
                  <c:v>41648.0</c:v>
                </c:pt>
                <c:pt idx="2213">
                  <c:v>41649.0</c:v>
                </c:pt>
                <c:pt idx="2214">
                  <c:v>41650.0</c:v>
                </c:pt>
                <c:pt idx="2215">
                  <c:v>41651.0</c:v>
                </c:pt>
                <c:pt idx="2216">
                  <c:v>41652.0</c:v>
                </c:pt>
                <c:pt idx="2217">
                  <c:v>41653.0</c:v>
                </c:pt>
                <c:pt idx="2218">
                  <c:v>41654.0</c:v>
                </c:pt>
                <c:pt idx="2219">
                  <c:v>41655.0</c:v>
                </c:pt>
                <c:pt idx="2220">
                  <c:v>41656.0</c:v>
                </c:pt>
                <c:pt idx="2221">
                  <c:v>41657.0</c:v>
                </c:pt>
                <c:pt idx="2222">
                  <c:v>41658.0</c:v>
                </c:pt>
                <c:pt idx="2223">
                  <c:v>41659.0</c:v>
                </c:pt>
                <c:pt idx="2224">
                  <c:v>41660.0</c:v>
                </c:pt>
                <c:pt idx="2225">
                  <c:v>41661.0</c:v>
                </c:pt>
                <c:pt idx="2226">
                  <c:v>41662.0</c:v>
                </c:pt>
                <c:pt idx="2227">
                  <c:v>41663.0</c:v>
                </c:pt>
                <c:pt idx="2228">
                  <c:v>41664.0</c:v>
                </c:pt>
                <c:pt idx="2229">
                  <c:v>41665.0</c:v>
                </c:pt>
                <c:pt idx="2230">
                  <c:v>41666.0</c:v>
                </c:pt>
                <c:pt idx="2231">
                  <c:v>41667.0</c:v>
                </c:pt>
                <c:pt idx="2232">
                  <c:v>41668.0</c:v>
                </c:pt>
                <c:pt idx="2233">
                  <c:v>41669.0</c:v>
                </c:pt>
                <c:pt idx="2234">
                  <c:v>41670.0</c:v>
                </c:pt>
                <c:pt idx="2235">
                  <c:v>41671.0</c:v>
                </c:pt>
                <c:pt idx="2236">
                  <c:v>41672.0</c:v>
                </c:pt>
                <c:pt idx="2237">
                  <c:v>41673.0</c:v>
                </c:pt>
                <c:pt idx="2238">
                  <c:v>41674.0</c:v>
                </c:pt>
                <c:pt idx="2239">
                  <c:v>41675.0</c:v>
                </c:pt>
                <c:pt idx="2240">
                  <c:v>41676.0</c:v>
                </c:pt>
                <c:pt idx="2241">
                  <c:v>41677.0</c:v>
                </c:pt>
                <c:pt idx="2242">
                  <c:v>41678.0</c:v>
                </c:pt>
                <c:pt idx="2243">
                  <c:v>41679.0</c:v>
                </c:pt>
                <c:pt idx="2244">
                  <c:v>41680.0</c:v>
                </c:pt>
                <c:pt idx="2245">
                  <c:v>41681.0</c:v>
                </c:pt>
                <c:pt idx="2246">
                  <c:v>41682.0</c:v>
                </c:pt>
                <c:pt idx="2247">
                  <c:v>41683.0</c:v>
                </c:pt>
                <c:pt idx="2248">
                  <c:v>41684.0</c:v>
                </c:pt>
                <c:pt idx="2249">
                  <c:v>41685.0</c:v>
                </c:pt>
                <c:pt idx="2250">
                  <c:v>41686.0</c:v>
                </c:pt>
                <c:pt idx="2251">
                  <c:v>41687.0</c:v>
                </c:pt>
                <c:pt idx="2252">
                  <c:v>41688.0</c:v>
                </c:pt>
                <c:pt idx="2253">
                  <c:v>41689.0</c:v>
                </c:pt>
                <c:pt idx="2254">
                  <c:v>41690.0</c:v>
                </c:pt>
                <c:pt idx="2255">
                  <c:v>41691.0</c:v>
                </c:pt>
                <c:pt idx="2256">
                  <c:v>41692.0</c:v>
                </c:pt>
                <c:pt idx="2257">
                  <c:v>41693.0</c:v>
                </c:pt>
                <c:pt idx="2258">
                  <c:v>41694.0</c:v>
                </c:pt>
                <c:pt idx="2259">
                  <c:v>41695.0</c:v>
                </c:pt>
                <c:pt idx="2260">
                  <c:v>41696.0</c:v>
                </c:pt>
                <c:pt idx="2261">
                  <c:v>41697.0</c:v>
                </c:pt>
                <c:pt idx="2262">
                  <c:v>41698.0</c:v>
                </c:pt>
                <c:pt idx="2263">
                  <c:v>41699.0</c:v>
                </c:pt>
                <c:pt idx="2264">
                  <c:v>41700.0</c:v>
                </c:pt>
                <c:pt idx="2265">
                  <c:v>41701.0</c:v>
                </c:pt>
                <c:pt idx="2266">
                  <c:v>41702.0</c:v>
                </c:pt>
                <c:pt idx="2267">
                  <c:v>41703.0</c:v>
                </c:pt>
                <c:pt idx="2268">
                  <c:v>41704.0</c:v>
                </c:pt>
                <c:pt idx="2269">
                  <c:v>41705.0</c:v>
                </c:pt>
                <c:pt idx="2270">
                  <c:v>41706.0</c:v>
                </c:pt>
                <c:pt idx="2271">
                  <c:v>41707.0</c:v>
                </c:pt>
                <c:pt idx="2272">
                  <c:v>41708.0</c:v>
                </c:pt>
                <c:pt idx="2273">
                  <c:v>41709.0</c:v>
                </c:pt>
                <c:pt idx="2274">
                  <c:v>41710.0</c:v>
                </c:pt>
                <c:pt idx="2275">
                  <c:v>41711.0</c:v>
                </c:pt>
                <c:pt idx="2276">
                  <c:v>41712.0</c:v>
                </c:pt>
                <c:pt idx="2277">
                  <c:v>41713.0</c:v>
                </c:pt>
                <c:pt idx="2278">
                  <c:v>41714.0</c:v>
                </c:pt>
                <c:pt idx="2279">
                  <c:v>41715.0</c:v>
                </c:pt>
                <c:pt idx="2280">
                  <c:v>41716.0</c:v>
                </c:pt>
                <c:pt idx="2281">
                  <c:v>41717.0</c:v>
                </c:pt>
                <c:pt idx="2282">
                  <c:v>41718.0</c:v>
                </c:pt>
                <c:pt idx="2283">
                  <c:v>41719.0</c:v>
                </c:pt>
                <c:pt idx="2284">
                  <c:v>41720.0</c:v>
                </c:pt>
                <c:pt idx="2285">
                  <c:v>41721.0</c:v>
                </c:pt>
                <c:pt idx="2286">
                  <c:v>41722.0</c:v>
                </c:pt>
                <c:pt idx="2287">
                  <c:v>41723.0</c:v>
                </c:pt>
                <c:pt idx="2288">
                  <c:v>41724.0</c:v>
                </c:pt>
                <c:pt idx="2289">
                  <c:v>41725.0</c:v>
                </c:pt>
                <c:pt idx="2290">
                  <c:v>41726.0</c:v>
                </c:pt>
                <c:pt idx="2291">
                  <c:v>41727.0</c:v>
                </c:pt>
                <c:pt idx="2292">
                  <c:v>41728.0</c:v>
                </c:pt>
                <c:pt idx="2293">
                  <c:v>41729.0</c:v>
                </c:pt>
                <c:pt idx="2294">
                  <c:v>41730.0</c:v>
                </c:pt>
                <c:pt idx="2295">
                  <c:v>41731.0</c:v>
                </c:pt>
                <c:pt idx="2296">
                  <c:v>41732.0</c:v>
                </c:pt>
                <c:pt idx="2297">
                  <c:v>41733.0</c:v>
                </c:pt>
                <c:pt idx="2298">
                  <c:v>41734.0</c:v>
                </c:pt>
                <c:pt idx="2299">
                  <c:v>41735.0</c:v>
                </c:pt>
                <c:pt idx="2300">
                  <c:v>41736.0</c:v>
                </c:pt>
                <c:pt idx="2301">
                  <c:v>41737.0</c:v>
                </c:pt>
                <c:pt idx="2302">
                  <c:v>41738.0</c:v>
                </c:pt>
                <c:pt idx="2303">
                  <c:v>41739.0</c:v>
                </c:pt>
                <c:pt idx="2304">
                  <c:v>41740.0</c:v>
                </c:pt>
                <c:pt idx="2305">
                  <c:v>41741.0</c:v>
                </c:pt>
                <c:pt idx="2306">
                  <c:v>41742.0</c:v>
                </c:pt>
                <c:pt idx="2307">
                  <c:v>41743.0</c:v>
                </c:pt>
                <c:pt idx="2308">
                  <c:v>41744.0</c:v>
                </c:pt>
                <c:pt idx="2309">
                  <c:v>41745.0</c:v>
                </c:pt>
                <c:pt idx="2310">
                  <c:v>41746.0</c:v>
                </c:pt>
                <c:pt idx="2311">
                  <c:v>41747.0</c:v>
                </c:pt>
                <c:pt idx="2312">
                  <c:v>41748.0</c:v>
                </c:pt>
                <c:pt idx="2313">
                  <c:v>41749.0</c:v>
                </c:pt>
                <c:pt idx="2314">
                  <c:v>41750.0</c:v>
                </c:pt>
                <c:pt idx="2315">
                  <c:v>41751.0</c:v>
                </c:pt>
                <c:pt idx="2316">
                  <c:v>41752.0</c:v>
                </c:pt>
                <c:pt idx="2317">
                  <c:v>41753.0</c:v>
                </c:pt>
                <c:pt idx="2318">
                  <c:v>41754.0</c:v>
                </c:pt>
                <c:pt idx="2319">
                  <c:v>41755.0</c:v>
                </c:pt>
                <c:pt idx="2320">
                  <c:v>41756.0</c:v>
                </c:pt>
                <c:pt idx="2321">
                  <c:v>41757.0</c:v>
                </c:pt>
                <c:pt idx="2322">
                  <c:v>41758.0</c:v>
                </c:pt>
                <c:pt idx="2323">
                  <c:v>41759.0</c:v>
                </c:pt>
                <c:pt idx="2324">
                  <c:v>41760.0</c:v>
                </c:pt>
                <c:pt idx="2325">
                  <c:v>41761.0</c:v>
                </c:pt>
                <c:pt idx="2326">
                  <c:v>41762.0</c:v>
                </c:pt>
                <c:pt idx="2327">
                  <c:v>41763.0</c:v>
                </c:pt>
                <c:pt idx="2328">
                  <c:v>41764.0</c:v>
                </c:pt>
                <c:pt idx="2329">
                  <c:v>41765.0</c:v>
                </c:pt>
                <c:pt idx="2330">
                  <c:v>41766.0</c:v>
                </c:pt>
                <c:pt idx="2331">
                  <c:v>41767.0</c:v>
                </c:pt>
                <c:pt idx="2332">
                  <c:v>41768.0</c:v>
                </c:pt>
                <c:pt idx="2333">
                  <c:v>41769.0</c:v>
                </c:pt>
                <c:pt idx="2334">
                  <c:v>41770.0</c:v>
                </c:pt>
                <c:pt idx="2335">
                  <c:v>41771.0</c:v>
                </c:pt>
                <c:pt idx="2336">
                  <c:v>41772.0</c:v>
                </c:pt>
                <c:pt idx="2337">
                  <c:v>41773.0</c:v>
                </c:pt>
                <c:pt idx="2338">
                  <c:v>41774.0</c:v>
                </c:pt>
                <c:pt idx="2339">
                  <c:v>41775.0</c:v>
                </c:pt>
                <c:pt idx="2340">
                  <c:v>41776.0</c:v>
                </c:pt>
                <c:pt idx="2341">
                  <c:v>41777.0</c:v>
                </c:pt>
                <c:pt idx="2342">
                  <c:v>41778.0</c:v>
                </c:pt>
                <c:pt idx="2343">
                  <c:v>41779.0</c:v>
                </c:pt>
                <c:pt idx="2344">
                  <c:v>41780.0</c:v>
                </c:pt>
                <c:pt idx="2345">
                  <c:v>41781.0</c:v>
                </c:pt>
                <c:pt idx="2346">
                  <c:v>41782.0</c:v>
                </c:pt>
                <c:pt idx="2347">
                  <c:v>41783.0</c:v>
                </c:pt>
                <c:pt idx="2348">
                  <c:v>41784.0</c:v>
                </c:pt>
                <c:pt idx="2349">
                  <c:v>41785.0</c:v>
                </c:pt>
                <c:pt idx="2350">
                  <c:v>41786.0</c:v>
                </c:pt>
                <c:pt idx="2351">
                  <c:v>41787.0</c:v>
                </c:pt>
                <c:pt idx="2352">
                  <c:v>41788.0</c:v>
                </c:pt>
                <c:pt idx="2353">
                  <c:v>41789.0</c:v>
                </c:pt>
                <c:pt idx="2354">
                  <c:v>41790.0</c:v>
                </c:pt>
                <c:pt idx="2355">
                  <c:v>41791.0</c:v>
                </c:pt>
                <c:pt idx="2356">
                  <c:v>41792.0</c:v>
                </c:pt>
                <c:pt idx="2357">
                  <c:v>41793.0</c:v>
                </c:pt>
                <c:pt idx="2358">
                  <c:v>41794.0</c:v>
                </c:pt>
                <c:pt idx="2359">
                  <c:v>41795.0</c:v>
                </c:pt>
                <c:pt idx="2360">
                  <c:v>41796.0</c:v>
                </c:pt>
                <c:pt idx="2361">
                  <c:v>41797.0</c:v>
                </c:pt>
                <c:pt idx="2362">
                  <c:v>41798.0</c:v>
                </c:pt>
                <c:pt idx="2363">
                  <c:v>41799.0</c:v>
                </c:pt>
                <c:pt idx="2364">
                  <c:v>41800.0</c:v>
                </c:pt>
                <c:pt idx="2365">
                  <c:v>41801.0</c:v>
                </c:pt>
                <c:pt idx="2366">
                  <c:v>41802.0</c:v>
                </c:pt>
                <c:pt idx="2367">
                  <c:v>41803.0</c:v>
                </c:pt>
                <c:pt idx="2368">
                  <c:v>41804.0</c:v>
                </c:pt>
                <c:pt idx="2369">
                  <c:v>41805.0</c:v>
                </c:pt>
                <c:pt idx="2370">
                  <c:v>41806.0</c:v>
                </c:pt>
                <c:pt idx="2371">
                  <c:v>41807.0</c:v>
                </c:pt>
                <c:pt idx="2372">
                  <c:v>41808.0</c:v>
                </c:pt>
                <c:pt idx="2373">
                  <c:v>41809.0</c:v>
                </c:pt>
                <c:pt idx="2374">
                  <c:v>41810.0</c:v>
                </c:pt>
                <c:pt idx="2375">
                  <c:v>41811.0</c:v>
                </c:pt>
                <c:pt idx="2376">
                  <c:v>41812.0</c:v>
                </c:pt>
                <c:pt idx="2377">
                  <c:v>41813.0</c:v>
                </c:pt>
                <c:pt idx="2378">
                  <c:v>41814.0</c:v>
                </c:pt>
                <c:pt idx="2379">
                  <c:v>41815.0</c:v>
                </c:pt>
                <c:pt idx="2380">
                  <c:v>41816.0</c:v>
                </c:pt>
                <c:pt idx="2381">
                  <c:v>41817.0</c:v>
                </c:pt>
                <c:pt idx="2382">
                  <c:v>41818.0</c:v>
                </c:pt>
                <c:pt idx="2383">
                  <c:v>41819.0</c:v>
                </c:pt>
                <c:pt idx="2384">
                  <c:v>41820.0</c:v>
                </c:pt>
                <c:pt idx="2385">
                  <c:v>41821.0</c:v>
                </c:pt>
                <c:pt idx="2386">
                  <c:v>41822.0</c:v>
                </c:pt>
                <c:pt idx="2387">
                  <c:v>41823.0</c:v>
                </c:pt>
                <c:pt idx="2388">
                  <c:v>41824.0</c:v>
                </c:pt>
                <c:pt idx="2389">
                  <c:v>41825.0</c:v>
                </c:pt>
                <c:pt idx="2390">
                  <c:v>41826.0</c:v>
                </c:pt>
                <c:pt idx="2391">
                  <c:v>41827.0</c:v>
                </c:pt>
                <c:pt idx="2392">
                  <c:v>41828.0</c:v>
                </c:pt>
                <c:pt idx="2393">
                  <c:v>41829.0</c:v>
                </c:pt>
                <c:pt idx="2394">
                  <c:v>41830.0</c:v>
                </c:pt>
                <c:pt idx="2395">
                  <c:v>41831.0</c:v>
                </c:pt>
                <c:pt idx="2396">
                  <c:v>41832.0</c:v>
                </c:pt>
                <c:pt idx="2397">
                  <c:v>41833.0</c:v>
                </c:pt>
                <c:pt idx="2398">
                  <c:v>41834.0</c:v>
                </c:pt>
                <c:pt idx="2399">
                  <c:v>41835.0</c:v>
                </c:pt>
                <c:pt idx="2400">
                  <c:v>41836.0</c:v>
                </c:pt>
                <c:pt idx="2401">
                  <c:v>41837.0</c:v>
                </c:pt>
                <c:pt idx="2402">
                  <c:v>41838.0</c:v>
                </c:pt>
                <c:pt idx="2403">
                  <c:v>41839.0</c:v>
                </c:pt>
                <c:pt idx="2404">
                  <c:v>41840.0</c:v>
                </c:pt>
                <c:pt idx="2405">
                  <c:v>41841.0</c:v>
                </c:pt>
                <c:pt idx="2406">
                  <c:v>41842.0</c:v>
                </c:pt>
                <c:pt idx="2407">
                  <c:v>41843.0</c:v>
                </c:pt>
                <c:pt idx="2408">
                  <c:v>41844.0</c:v>
                </c:pt>
                <c:pt idx="2409">
                  <c:v>41845.0</c:v>
                </c:pt>
                <c:pt idx="2410">
                  <c:v>41846.0</c:v>
                </c:pt>
                <c:pt idx="2411">
                  <c:v>41847.0</c:v>
                </c:pt>
                <c:pt idx="2412">
                  <c:v>41848.0</c:v>
                </c:pt>
                <c:pt idx="2413">
                  <c:v>41849.0</c:v>
                </c:pt>
                <c:pt idx="2414">
                  <c:v>41850.0</c:v>
                </c:pt>
                <c:pt idx="2415">
                  <c:v>41851.0</c:v>
                </c:pt>
                <c:pt idx="2416">
                  <c:v>41852.0</c:v>
                </c:pt>
                <c:pt idx="2417">
                  <c:v>41853.0</c:v>
                </c:pt>
                <c:pt idx="2418">
                  <c:v>41854.0</c:v>
                </c:pt>
                <c:pt idx="2419">
                  <c:v>41855.0</c:v>
                </c:pt>
                <c:pt idx="2420">
                  <c:v>41856.0</c:v>
                </c:pt>
                <c:pt idx="2421">
                  <c:v>41857.0</c:v>
                </c:pt>
                <c:pt idx="2422">
                  <c:v>41858.0</c:v>
                </c:pt>
                <c:pt idx="2423">
                  <c:v>41859.0</c:v>
                </c:pt>
                <c:pt idx="2424">
                  <c:v>41860.0</c:v>
                </c:pt>
                <c:pt idx="2425">
                  <c:v>41861.0</c:v>
                </c:pt>
                <c:pt idx="2426">
                  <c:v>41862.0</c:v>
                </c:pt>
                <c:pt idx="2427">
                  <c:v>41863.0</c:v>
                </c:pt>
                <c:pt idx="2428">
                  <c:v>41864.0</c:v>
                </c:pt>
                <c:pt idx="2429">
                  <c:v>41865.0</c:v>
                </c:pt>
                <c:pt idx="2430">
                  <c:v>41866.0</c:v>
                </c:pt>
                <c:pt idx="2431">
                  <c:v>41867.0</c:v>
                </c:pt>
                <c:pt idx="2432">
                  <c:v>41868.0</c:v>
                </c:pt>
                <c:pt idx="2433">
                  <c:v>41869.0</c:v>
                </c:pt>
                <c:pt idx="2434">
                  <c:v>41870.0</c:v>
                </c:pt>
                <c:pt idx="2435">
                  <c:v>41871.0</c:v>
                </c:pt>
                <c:pt idx="2436">
                  <c:v>41872.0</c:v>
                </c:pt>
                <c:pt idx="2437">
                  <c:v>41873.0</c:v>
                </c:pt>
                <c:pt idx="2438">
                  <c:v>41874.0</c:v>
                </c:pt>
                <c:pt idx="2439">
                  <c:v>41875.0</c:v>
                </c:pt>
                <c:pt idx="2440">
                  <c:v>41876.0</c:v>
                </c:pt>
                <c:pt idx="2441">
                  <c:v>41877.0</c:v>
                </c:pt>
                <c:pt idx="2442">
                  <c:v>41878.0</c:v>
                </c:pt>
                <c:pt idx="2443">
                  <c:v>41879.0</c:v>
                </c:pt>
                <c:pt idx="2444">
                  <c:v>41880.0</c:v>
                </c:pt>
                <c:pt idx="2445">
                  <c:v>41881.0</c:v>
                </c:pt>
                <c:pt idx="2446">
                  <c:v>41882.0</c:v>
                </c:pt>
                <c:pt idx="2447">
                  <c:v>41883.0</c:v>
                </c:pt>
                <c:pt idx="2448">
                  <c:v>41884.0</c:v>
                </c:pt>
                <c:pt idx="2449">
                  <c:v>41885.0</c:v>
                </c:pt>
                <c:pt idx="2450">
                  <c:v>41886.0</c:v>
                </c:pt>
                <c:pt idx="2451">
                  <c:v>41887.0</c:v>
                </c:pt>
                <c:pt idx="2452">
                  <c:v>41888.0</c:v>
                </c:pt>
                <c:pt idx="2453">
                  <c:v>41889.0</c:v>
                </c:pt>
                <c:pt idx="2454">
                  <c:v>41890.0</c:v>
                </c:pt>
                <c:pt idx="2455">
                  <c:v>41891.0</c:v>
                </c:pt>
                <c:pt idx="2456">
                  <c:v>41892.0</c:v>
                </c:pt>
                <c:pt idx="2457">
                  <c:v>41893.0</c:v>
                </c:pt>
                <c:pt idx="2458">
                  <c:v>41894.0</c:v>
                </c:pt>
                <c:pt idx="2459">
                  <c:v>41895.0</c:v>
                </c:pt>
                <c:pt idx="2460">
                  <c:v>41896.0</c:v>
                </c:pt>
                <c:pt idx="2461">
                  <c:v>41897.0</c:v>
                </c:pt>
                <c:pt idx="2462">
                  <c:v>41898.0</c:v>
                </c:pt>
                <c:pt idx="2463">
                  <c:v>41899.0</c:v>
                </c:pt>
                <c:pt idx="2464">
                  <c:v>41900.0</c:v>
                </c:pt>
                <c:pt idx="2465">
                  <c:v>41901.0</c:v>
                </c:pt>
                <c:pt idx="2466">
                  <c:v>41902.0</c:v>
                </c:pt>
                <c:pt idx="2467">
                  <c:v>41903.0</c:v>
                </c:pt>
                <c:pt idx="2468">
                  <c:v>41904.0</c:v>
                </c:pt>
                <c:pt idx="2469">
                  <c:v>41905.0</c:v>
                </c:pt>
                <c:pt idx="2470">
                  <c:v>41906.0</c:v>
                </c:pt>
                <c:pt idx="2471">
                  <c:v>41907.0</c:v>
                </c:pt>
                <c:pt idx="2472">
                  <c:v>41908.0</c:v>
                </c:pt>
                <c:pt idx="2473">
                  <c:v>41909.0</c:v>
                </c:pt>
                <c:pt idx="2474">
                  <c:v>41910.0</c:v>
                </c:pt>
                <c:pt idx="2475">
                  <c:v>41911.0</c:v>
                </c:pt>
                <c:pt idx="2476">
                  <c:v>41912.0</c:v>
                </c:pt>
                <c:pt idx="2477">
                  <c:v>41913.0</c:v>
                </c:pt>
                <c:pt idx="2478">
                  <c:v>41914.0</c:v>
                </c:pt>
                <c:pt idx="2479">
                  <c:v>41915.0</c:v>
                </c:pt>
                <c:pt idx="2480">
                  <c:v>41916.0</c:v>
                </c:pt>
                <c:pt idx="2481">
                  <c:v>41917.0</c:v>
                </c:pt>
                <c:pt idx="2482">
                  <c:v>41918.0</c:v>
                </c:pt>
                <c:pt idx="2483">
                  <c:v>41919.0</c:v>
                </c:pt>
                <c:pt idx="2484">
                  <c:v>41920.0</c:v>
                </c:pt>
                <c:pt idx="2485">
                  <c:v>41921.0</c:v>
                </c:pt>
                <c:pt idx="2486">
                  <c:v>41922.0</c:v>
                </c:pt>
                <c:pt idx="2487">
                  <c:v>41923.0</c:v>
                </c:pt>
                <c:pt idx="2488">
                  <c:v>41924.0</c:v>
                </c:pt>
                <c:pt idx="2489">
                  <c:v>41925.0</c:v>
                </c:pt>
                <c:pt idx="2490">
                  <c:v>41926.0</c:v>
                </c:pt>
                <c:pt idx="2491">
                  <c:v>41927.0</c:v>
                </c:pt>
                <c:pt idx="2492">
                  <c:v>41928.0</c:v>
                </c:pt>
                <c:pt idx="2493">
                  <c:v>41929.0</c:v>
                </c:pt>
                <c:pt idx="2494">
                  <c:v>41930.0</c:v>
                </c:pt>
                <c:pt idx="2495">
                  <c:v>41931.0</c:v>
                </c:pt>
                <c:pt idx="2496">
                  <c:v>41932.0</c:v>
                </c:pt>
                <c:pt idx="2497">
                  <c:v>41933.0</c:v>
                </c:pt>
                <c:pt idx="2498">
                  <c:v>41934.0</c:v>
                </c:pt>
                <c:pt idx="2499">
                  <c:v>41935.0</c:v>
                </c:pt>
                <c:pt idx="2500">
                  <c:v>41936.0</c:v>
                </c:pt>
                <c:pt idx="2501">
                  <c:v>41937.0</c:v>
                </c:pt>
                <c:pt idx="2502">
                  <c:v>41938.0</c:v>
                </c:pt>
                <c:pt idx="2503">
                  <c:v>41939.0</c:v>
                </c:pt>
                <c:pt idx="2504">
                  <c:v>41940.0</c:v>
                </c:pt>
                <c:pt idx="2505">
                  <c:v>41941.0</c:v>
                </c:pt>
                <c:pt idx="2506">
                  <c:v>41942.0</c:v>
                </c:pt>
                <c:pt idx="2507">
                  <c:v>41943.0</c:v>
                </c:pt>
                <c:pt idx="2508">
                  <c:v>41944.0</c:v>
                </c:pt>
                <c:pt idx="2509">
                  <c:v>41945.0</c:v>
                </c:pt>
                <c:pt idx="2510">
                  <c:v>41946.0</c:v>
                </c:pt>
                <c:pt idx="2511">
                  <c:v>41947.0</c:v>
                </c:pt>
                <c:pt idx="2512">
                  <c:v>41948.0</c:v>
                </c:pt>
                <c:pt idx="2513">
                  <c:v>41949.0</c:v>
                </c:pt>
                <c:pt idx="2514">
                  <c:v>41950.0</c:v>
                </c:pt>
                <c:pt idx="2515">
                  <c:v>41951.0</c:v>
                </c:pt>
                <c:pt idx="2516">
                  <c:v>41952.0</c:v>
                </c:pt>
                <c:pt idx="2517">
                  <c:v>41953.0</c:v>
                </c:pt>
                <c:pt idx="2518">
                  <c:v>41954.0</c:v>
                </c:pt>
                <c:pt idx="2519">
                  <c:v>41955.0</c:v>
                </c:pt>
                <c:pt idx="2520">
                  <c:v>41956.0</c:v>
                </c:pt>
                <c:pt idx="2521">
                  <c:v>41957.0</c:v>
                </c:pt>
                <c:pt idx="2522">
                  <c:v>41958.0</c:v>
                </c:pt>
                <c:pt idx="2523">
                  <c:v>41959.0</c:v>
                </c:pt>
                <c:pt idx="2524">
                  <c:v>41960.0</c:v>
                </c:pt>
                <c:pt idx="2525">
                  <c:v>41961.0</c:v>
                </c:pt>
                <c:pt idx="2526">
                  <c:v>41962.0</c:v>
                </c:pt>
                <c:pt idx="2527">
                  <c:v>41963.0</c:v>
                </c:pt>
                <c:pt idx="2528">
                  <c:v>41964.0</c:v>
                </c:pt>
                <c:pt idx="2529">
                  <c:v>41965.0</c:v>
                </c:pt>
                <c:pt idx="2530">
                  <c:v>41966.0</c:v>
                </c:pt>
                <c:pt idx="2531">
                  <c:v>41967.0</c:v>
                </c:pt>
                <c:pt idx="2532">
                  <c:v>41968.0</c:v>
                </c:pt>
                <c:pt idx="2533">
                  <c:v>41969.0</c:v>
                </c:pt>
                <c:pt idx="2534">
                  <c:v>41970.0</c:v>
                </c:pt>
                <c:pt idx="2535">
                  <c:v>41971.0</c:v>
                </c:pt>
                <c:pt idx="2536">
                  <c:v>41972.0</c:v>
                </c:pt>
                <c:pt idx="2537">
                  <c:v>41973.0</c:v>
                </c:pt>
                <c:pt idx="2538">
                  <c:v>41974.0</c:v>
                </c:pt>
                <c:pt idx="2539">
                  <c:v>41975.0</c:v>
                </c:pt>
                <c:pt idx="2540">
                  <c:v>41976.0</c:v>
                </c:pt>
                <c:pt idx="2541">
                  <c:v>41977.0</c:v>
                </c:pt>
                <c:pt idx="2542">
                  <c:v>41978.0</c:v>
                </c:pt>
                <c:pt idx="2543">
                  <c:v>41979.0</c:v>
                </c:pt>
                <c:pt idx="2544">
                  <c:v>41980.0</c:v>
                </c:pt>
                <c:pt idx="2545">
                  <c:v>41981.0</c:v>
                </c:pt>
                <c:pt idx="2546">
                  <c:v>41982.0</c:v>
                </c:pt>
                <c:pt idx="2547">
                  <c:v>41983.0</c:v>
                </c:pt>
                <c:pt idx="2548">
                  <c:v>41984.0</c:v>
                </c:pt>
                <c:pt idx="2549">
                  <c:v>41985.0</c:v>
                </c:pt>
                <c:pt idx="2550">
                  <c:v>41986.0</c:v>
                </c:pt>
                <c:pt idx="2551">
                  <c:v>41987.0</c:v>
                </c:pt>
                <c:pt idx="2552">
                  <c:v>41988.0</c:v>
                </c:pt>
                <c:pt idx="2553">
                  <c:v>41989.0</c:v>
                </c:pt>
                <c:pt idx="2554">
                  <c:v>41990.0</c:v>
                </c:pt>
                <c:pt idx="2555">
                  <c:v>41991.0</c:v>
                </c:pt>
                <c:pt idx="2556">
                  <c:v>41992.0</c:v>
                </c:pt>
                <c:pt idx="2557">
                  <c:v>41993.0</c:v>
                </c:pt>
                <c:pt idx="2558">
                  <c:v>41994.0</c:v>
                </c:pt>
                <c:pt idx="2559">
                  <c:v>41995.0</c:v>
                </c:pt>
                <c:pt idx="2560">
                  <c:v>41996.0</c:v>
                </c:pt>
                <c:pt idx="2561">
                  <c:v>41997.0</c:v>
                </c:pt>
                <c:pt idx="2562">
                  <c:v>41998.0</c:v>
                </c:pt>
                <c:pt idx="2563">
                  <c:v>41999.0</c:v>
                </c:pt>
                <c:pt idx="2564">
                  <c:v>42000.0</c:v>
                </c:pt>
                <c:pt idx="2565">
                  <c:v>42001.0</c:v>
                </c:pt>
                <c:pt idx="2566">
                  <c:v>42002.0</c:v>
                </c:pt>
                <c:pt idx="2567">
                  <c:v>42003.0</c:v>
                </c:pt>
                <c:pt idx="2568">
                  <c:v>42004.0</c:v>
                </c:pt>
                <c:pt idx="2569">
                  <c:v>42005.0</c:v>
                </c:pt>
                <c:pt idx="2570">
                  <c:v>42006.0</c:v>
                </c:pt>
                <c:pt idx="2571">
                  <c:v>42007.0</c:v>
                </c:pt>
                <c:pt idx="2572">
                  <c:v>42008.0</c:v>
                </c:pt>
                <c:pt idx="2573">
                  <c:v>42009.0</c:v>
                </c:pt>
                <c:pt idx="2574">
                  <c:v>42010.0</c:v>
                </c:pt>
                <c:pt idx="2575">
                  <c:v>42011.0</c:v>
                </c:pt>
                <c:pt idx="2576">
                  <c:v>42012.0</c:v>
                </c:pt>
                <c:pt idx="2577">
                  <c:v>42013.0</c:v>
                </c:pt>
                <c:pt idx="2578">
                  <c:v>42014.0</c:v>
                </c:pt>
                <c:pt idx="2579">
                  <c:v>42015.0</c:v>
                </c:pt>
                <c:pt idx="2580">
                  <c:v>42016.0</c:v>
                </c:pt>
                <c:pt idx="2581">
                  <c:v>42017.0</c:v>
                </c:pt>
                <c:pt idx="2582">
                  <c:v>42018.0</c:v>
                </c:pt>
                <c:pt idx="2583">
                  <c:v>42019.0</c:v>
                </c:pt>
                <c:pt idx="2584">
                  <c:v>42020.0</c:v>
                </c:pt>
                <c:pt idx="2585">
                  <c:v>42021.0</c:v>
                </c:pt>
                <c:pt idx="2586">
                  <c:v>42022.0</c:v>
                </c:pt>
                <c:pt idx="2587">
                  <c:v>42023.0</c:v>
                </c:pt>
                <c:pt idx="2588">
                  <c:v>42024.0</c:v>
                </c:pt>
                <c:pt idx="2589">
                  <c:v>42025.0</c:v>
                </c:pt>
                <c:pt idx="2590">
                  <c:v>42026.0</c:v>
                </c:pt>
                <c:pt idx="2591">
                  <c:v>42027.0</c:v>
                </c:pt>
                <c:pt idx="2592">
                  <c:v>42028.0</c:v>
                </c:pt>
                <c:pt idx="2593">
                  <c:v>42029.0</c:v>
                </c:pt>
                <c:pt idx="2594">
                  <c:v>42030.0</c:v>
                </c:pt>
                <c:pt idx="2595">
                  <c:v>42031.0</c:v>
                </c:pt>
                <c:pt idx="2596">
                  <c:v>42032.0</c:v>
                </c:pt>
                <c:pt idx="2597">
                  <c:v>42033.0</c:v>
                </c:pt>
                <c:pt idx="2598">
                  <c:v>42034.0</c:v>
                </c:pt>
                <c:pt idx="2599">
                  <c:v>42035.0</c:v>
                </c:pt>
                <c:pt idx="2600">
                  <c:v>42036.0</c:v>
                </c:pt>
                <c:pt idx="2601">
                  <c:v>42037.0</c:v>
                </c:pt>
                <c:pt idx="2602">
                  <c:v>42038.0</c:v>
                </c:pt>
                <c:pt idx="2603">
                  <c:v>42039.0</c:v>
                </c:pt>
                <c:pt idx="2604">
                  <c:v>42040.0</c:v>
                </c:pt>
                <c:pt idx="2605">
                  <c:v>42041.0</c:v>
                </c:pt>
                <c:pt idx="2606">
                  <c:v>42042.0</c:v>
                </c:pt>
                <c:pt idx="2607">
                  <c:v>42043.0</c:v>
                </c:pt>
                <c:pt idx="2608">
                  <c:v>42044.0</c:v>
                </c:pt>
                <c:pt idx="2609">
                  <c:v>42045.0</c:v>
                </c:pt>
                <c:pt idx="2610">
                  <c:v>42046.0</c:v>
                </c:pt>
                <c:pt idx="2611">
                  <c:v>42047.0</c:v>
                </c:pt>
                <c:pt idx="2612">
                  <c:v>42048.0</c:v>
                </c:pt>
                <c:pt idx="2613">
                  <c:v>42049.0</c:v>
                </c:pt>
                <c:pt idx="2614">
                  <c:v>42050.0</c:v>
                </c:pt>
                <c:pt idx="2615">
                  <c:v>42051.0</c:v>
                </c:pt>
                <c:pt idx="2616">
                  <c:v>42052.0</c:v>
                </c:pt>
                <c:pt idx="2617">
                  <c:v>42053.0</c:v>
                </c:pt>
                <c:pt idx="2618">
                  <c:v>42054.0</c:v>
                </c:pt>
                <c:pt idx="2619">
                  <c:v>42055.0</c:v>
                </c:pt>
                <c:pt idx="2620">
                  <c:v>42056.0</c:v>
                </c:pt>
                <c:pt idx="2621">
                  <c:v>42057.0</c:v>
                </c:pt>
                <c:pt idx="2622">
                  <c:v>42058.0</c:v>
                </c:pt>
                <c:pt idx="2623">
                  <c:v>42059.0</c:v>
                </c:pt>
                <c:pt idx="2624">
                  <c:v>42060.0</c:v>
                </c:pt>
                <c:pt idx="2625">
                  <c:v>42061.0</c:v>
                </c:pt>
                <c:pt idx="2626">
                  <c:v>42062.0</c:v>
                </c:pt>
                <c:pt idx="2627">
                  <c:v>42063.0</c:v>
                </c:pt>
                <c:pt idx="2628">
                  <c:v>42064.0</c:v>
                </c:pt>
                <c:pt idx="2629">
                  <c:v>42065.0</c:v>
                </c:pt>
                <c:pt idx="2630">
                  <c:v>42066.0</c:v>
                </c:pt>
                <c:pt idx="2631">
                  <c:v>42067.0</c:v>
                </c:pt>
                <c:pt idx="2632">
                  <c:v>42068.0</c:v>
                </c:pt>
                <c:pt idx="2633">
                  <c:v>42069.0</c:v>
                </c:pt>
                <c:pt idx="2634">
                  <c:v>42070.0</c:v>
                </c:pt>
                <c:pt idx="2635">
                  <c:v>42071.0</c:v>
                </c:pt>
                <c:pt idx="2636">
                  <c:v>42072.0</c:v>
                </c:pt>
                <c:pt idx="2637">
                  <c:v>42073.0</c:v>
                </c:pt>
                <c:pt idx="2638">
                  <c:v>42074.0</c:v>
                </c:pt>
                <c:pt idx="2639">
                  <c:v>42075.0</c:v>
                </c:pt>
                <c:pt idx="2640">
                  <c:v>42076.0</c:v>
                </c:pt>
                <c:pt idx="2641">
                  <c:v>42077.0</c:v>
                </c:pt>
                <c:pt idx="2642">
                  <c:v>42078.0</c:v>
                </c:pt>
                <c:pt idx="2643">
                  <c:v>42079.0</c:v>
                </c:pt>
                <c:pt idx="2644">
                  <c:v>42080.0</c:v>
                </c:pt>
                <c:pt idx="2645">
                  <c:v>42081.0</c:v>
                </c:pt>
                <c:pt idx="2646">
                  <c:v>42082.0</c:v>
                </c:pt>
                <c:pt idx="2647">
                  <c:v>42083.0</c:v>
                </c:pt>
                <c:pt idx="2648">
                  <c:v>42084.0</c:v>
                </c:pt>
                <c:pt idx="2649">
                  <c:v>42085.0</c:v>
                </c:pt>
                <c:pt idx="2650">
                  <c:v>42086.0</c:v>
                </c:pt>
                <c:pt idx="2651">
                  <c:v>42087.0</c:v>
                </c:pt>
                <c:pt idx="2652">
                  <c:v>42088.0</c:v>
                </c:pt>
                <c:pt idx="2653">
                  <c:v>42089.0</c:v>
                </c:pt>
                <c:pt idx="2654">
                  <c:v>42090.0</c:v>
                </c:pt>
                <c:pt idx="2655">
                  <c:v>42091.0</c:v>
                </c:pt>
                <c:pt idx="2656">
                  <c:v>42092.0</c:v>
                </c:pt>
                <c:pt idx="2657">
                  <c:v>42093.0</c:v>
                </c:pt>
                <c:pt idx="2658">
                  <c:v>42094.0</c:v>
                </c:pt>
                <c:pt idx="2659">
                  <c:v>42095.0</c:v>
                </c:pt>
                <c:pt idx="2660">
                  <c:v>42096.0</c:v>
                </c:pt>
                <c:pt idx="2661">
                  <c:v>42097.0</c:v>
                </c:pt>
                <c:pt idx="2662">
                  <c:v>42098.0</c:v>
                </c:pt>
                <c:pt idx="2663">
                  <c:v>42099.0</c:v>
                </c:pt>
                <c:pt idx="2664">
                  <c:v>42100.0</c:v>
                </c:pt>
                <c:pt idx="2665">
                  <c:v>42101.0</c:v>
                </c:pt>
                <c:pt idx="2666">
                  <c:v>42102.0</c:v>
                </c:pt>
                <c:pt idx="2667">
                  <c:v>42103.0</c:v>
                </c:pt>
                <c:pt idx="2668">
                  <c:v>42104.0</c:v>
                </c:pt>
                <c:pt idx="2669">
                  <c:v>42105.0</c:v>
                </c:pt>
                <c:pt idx="2670">
                  <c:v>42106.0</c:v>
                </c:pt>
                <c:pt idx="2671">
                  <c:v>42107.0</c:v>
                </c:pt>
                <c:pt idx="2672">
                  <c:v>42108.0</c:v>
                </c:pt>
                <c:pt idx="2673">
                  <c:v>42109.0</c:v>
                </c:pt>
                <c:pt idx="2674">
                  <c:v>42110.0</c:v>
                </c:pt>
                <c:pt idx="2675">
                  <c:v>42111.0</c:v>
                </c:pt>
                <c:pt idx="2676">
                  <c:v>42112.0</c:v>
                </c:pt>
                <c:pt idx="2677">
                  <c:v>42113.0</c:v>
                </c:pt>
                <c:pt idx="2678">
                  <c:v>42114.0</c:v>
                </c:pt>
                <c:pt idx="2679">
                  <c:v>42115.0</c:v>
                </c:pt>
                <c:pt idx="2680">
                  <c:v>42116.0</c:v>
                </c:pt>
                <c:pt idx="2681">
                  <c:v>42117.0</c:v>
                </c:pt>
                <c:pt idx="2682">
                  <c:v>42118.0</c:v>
                </c:pt>
                <c:pt idx="2683">
                  <c:v>42119.0</c:v>
                </c:pt>
                <c:pt idx="2684">
                  <c:v>42120.0</c:v>
                </c:pt>
                <c:pt idx="2685">
                  <c:v>42121.0</c:v>
                </c:pt>
                <c:pt idx="2686">
                  <c:v>42122.0</c:v>
                </c:pt>
                <c:pt idx="2687">
                  <c:v>42123.0</c:v>
                </c:pt>
                <c:pt idx="2688">
                  <c:v>42124.0</c:v>
                </c:pt>
                <c:pt idx="2689">
                  <c:v>42125.0</c:v>
                </c:pt>
                <c:pt idx="2690">
                  <c:v>42126.0</c:v>
                </c:pt>
                <c:pt idx="2691">
                  <c:v>42127.0</c:v>
                </c:pt>
                <c:pt idx="2692">
                  <c:v>42128.0</c:v>
                </c:pt>
                <c:pt idx="2693">
                  <c:v>42129.0</c:v>
                </c:pt>
                <c:pt idx="2694">
                  <c:v>42130.0</c:v>
                </c:pt>
                <c:pt idx="2695">
                  <c:v>42131.0</c:v>
                </c:pt>
                <c:pt idx="2696">
                  <c:v>42132.0</c:v>
                </c:pt>
                <c:pt idx="2697">
                  <c:v>42133.0</c:v>
                </c:pt>
                <c:pt idx="2698">
                  <c:v>42134.0</c:v>
                </c:pt>
                <c:pt idx="2699">
                  <c:v>42135.0</c:v>
                </c:pt>
                <c:pt idx="2700">
                  <c:v>42136.0</c:v>
                </c:pt>
                <c:pt idx="2701">
                  <c:v>42137.0</c:v>
                </c:pt>
                <c:pt idx="2702">
                  <c:v>42138.0</c:v>
                </c:pt>
                <c:pt idx="2703">
                  <c:v>42139.0</c:v>
                </c:pt>
                <c:pt idx="2704">
                  <c:v>42140.0</c:v>
                </c:pt>
                <c:pt idx="2705">
                  <c:v>42141.0</c:v>
                </c:pt>
                <c:pt idx="2706">
                  <c:v>42142.0</c:v>
                </c:pt>
                <c:pt idx="2707">
                  <c:v>42143.0</c:v>
                </c:pt>
                <c:pt idx="2708">
                  <c:v>42144.0</c:v>
                </c:pt>
                <c:pt idx="2709">
                  <c:v>42145.0</c:v>
                </c:pt>
                <c:pt idx="2710">
                  <c:v>42146.0</c:v>
                </c:pt>
                <c:pt idx="2711">
                  <c:v>42147.0</c:v>
                </c:pt>
                <c:pt idx="2712">
                  <c:v>42148.0</c:v>
                </c:pt>
                <c:pt idx="2713">
                  <c:v>42149.0</c:v>
                </c:pt>
                <c:pt idx="2714">
                  <c:v>42150.0</c:v>
                </c:pt>
                <c:pt idx="2715">
                  <c:v>42151.0</c:v>
                </c:pt>
                <c:pt idx="2716">
                  <c:v>42152.0</c:v>
                </c:pt>
                <c:pt idx="2717">
                  <c:v>42153.0</c:v>
                </c:pt>
                <c:pt idx="2718">
                  <c:v>42154.0</c:v>
                </c:pt>
                <c:pt idx="2719">
                  <c:v>42155.0</c:v>
                </c:pt>
                <c:pt idx="2720">
                  <c:v>42156.0</c:v>
                </c:pt>
                <c:pt idx="2721">
                  <c:v>42157.0</c:v>
                </c:pt>
                <c:pt idx="2722">
                  <c:v>42158.0</c:v>
                </c:pt>
                <c:pt idx="2723">
                  <c:v>42159.0</c:v>
                </c:pt>
                <c:pt idx="2724">
                  <c:v>42160.0</c:v>
                </c:pt>
                <c:pt idx="2725">
                  <c:v>42161.0</c:v>
                </c:pt>
                <c:pt idx="2726">
                  <c:v>42162.0</c:v>
                </c:pt>
                <c:pt idx="2727">
                  <c:v>42163.0</c:v>
                </c:pt>
                <c:pt idx="2728">
                  <c:v>42164.0</c:v>
                </c:pt>
                <c:pt idx="2729">
                  <c:v>42165.0</c:v>
                </c:pt>
                <c:pt idx="2730">
                  <c:v>42166.0</c:v>
                </c:pt>
                <c:pt idx="2731">
                  <c:v>42167.0</c:v>
                </c:pt>
                <c:pt idx="2732">
                  <c:v>42168.0</c:v>
                </c:pt>
                <c:pt idx="2733">
                  <c:v>42169.0</c:v>
                </c:pt>
                <c:pt idx="2734">
                  <c:v>42170.0</c:v>
                </c:pt>
                <c:pt idx="2735">
                  <c:v>42171.0</c:v>
                </c:pt>
                <c:pt idx="2736">
                  <c:v>42172.0</c:v>
                </c:pt>
                <c:pt idx="2737">
                  <c:v>42173.0</c:v>
                </c:pt>
                <c:pt idx="2738">
                  <c:v>42174.0</c:v>
                </c:pt>
                <c:pt idx="2739">
                  <c:v>42175.0</c:v>
                </c:pt>
                <c:pt idx="2740">
                  <c:v>42176.0</c:v>
                </c:pt>
                <c:pt idx="2741">
                  <c:v>42177.0</c:v>
                </c:pt>
                <c:pt idx="2742">
                  <c:v>42178.0</c:v>
                </c:pt>
                <c:pt idx="2743">
                  <c:v>42179.0</c:v>
                </c:pt>
                <c:pt idx="2744">
                  <c:v>42180.0</c:v>
                </c:pt>
                <c:pt idx="2745">
                  <c:v>42181.0</c:v>
                </c:pt>
                <c:pt idx="2746">
                  <c:v>42182.0</c:v>
                </c:pt>
                <c:pt idx="2747">
                  <c:v>42183.0</c:v>
                </c:pt>
                <c:pt idx="2748">
                  <c:v>42184.0</c:v>
                </c:pt>
                <c:pt idx="2749">
                  <c:v>42185.0</c:v>
                </c:pt>
                <c:pt idx="2750">
                  <c:v>42186.0</c:v>
                </c:pt>
                <c:pt idx="2751">
                  <c:v>42187.0</c:v>
                </c:pt>
                <c:pt idx="2752">
                  <c:v>42188.0</c:v>
                </c:pt>
                <c:pt idx="2753">
                  <c:v>42189.0</c:v>
                </c:pt>
                <c:pt idx="2754">
                  <c:v>42190.0</c:v>
                </c:pt>
                <c:pt idx="2755">
                  <c:v>42191.0</c:v>
                </c:pt>
                <c:pt idx="2756">
                  <c:v>42192.0</c:v>
                </c:pt>
                <c:pt idx="2757">
                  <c:v>42193.0</c:v>
                </c:pt>
                <c:pt idx="2758">
                  <c:v>42194.0</c:v>
                </c:pt>
                <c:pt idx="2759">
                  <c:v>42195.0</c:v>
                </c:pt>
                <c:pt idx="2760">
                  <c:v>42196.0</c:v>
                </c:pt>
                <c:pt idx="2761">
                  <c:v>42197.0</c:v>
                </c:pt>
                <c:pt idx="2762">
                  <c:v>42198.0</c:v>
                </c:pt>
                <c:pt idx="2763">
                  <c:v>42199.0</c:v>
                </c:pt>
                <c:pt idx="2764">
                  <c:v>42200.0</c:v>
                </c:pt>
                <c:pt idx="2765">
                  <c:v>42201.0</c:v>
                </c:pt>
                <c:pt idx="2766">
                  <c:v>42202.0</c:v>
                </c:pt>
                <c:pt idx="2767">
                  <c:v>42203.0</c:v>
                </c:pt>
                <c:pt idx="2768">
                  <c:v>42204.0</c:v>
                </c:pt>
                <c:pt idx="2769">
                  <c:v>42205.0</c:v>
                </c:pt>
                <c:pt idx="2770">
                  <c:v>42206.0</c:v>
                </c:pt>
                <c:pt idx="2771">
                  <c:v>42207.0</c:v>
                </c:pt>
                <c:pt idx="2772">
                  <c:v>42208.0</c:v>
                </c:pt>
                <c:pt idx="2773">
                  <c:v>42209.0</c:v>
                </c:pt>
                <c:pt idx="2774">
                  <c:v>42210.0</c:v>
                </c:pt>
                <c:pt idx="2775">
                  <c:v>42211.0</c:v>
                </c:pt>
                <c:pt idx="2776">
                  <c:v>42212.0</c:v>
                </c:pt>
                <c:pt idx="2777">
                  <c:v>42213.0</c:v>
                </c:pt>
                <c:pt idx="2778">
                  <c:v>42214.0</c:v>
                </c:pt>
                <c:pt idx="2779">
                  <c:v>42215.0</c:v>
                </c:pt>
                <c:pt idx="2780">
                  <c:v>42216.0</c:v>
                </c:pt>
                <c:pt idx="2781">
                  <c:v>42217.0</c:v>
                </c:pt>
                <c:pt idx="2782">
                  <c:v>42218.0</c:v>
                </c:pt>
                <c:pt idx="2783">
                  <c:v>42219.0</c:v>
                </c:pt>
                <c:pt idx="2784">
                  <c:v>42220.0</c:v>
                </c:pt>
                <c:pt idx="2785">
                  <c:v>42221.0</c:v>
                </c:pt>
                <c:pt idx="2786">
                  <c:v>42222.0</c:v>
                </c:pt>
                <c:pt idx="2787">
                  <c:v>42223.0</c:v>
                </c:pt>
                <c:pt idx="2788">
                  <c:v>42224.0</c:v>
                </c:pt>
                <c:pt idx="2789">
                  <c:v>42225.0</c:v>
                </c:pt>
                <c:pt idx="2790">
                  <c:v>42226.0</c:v>
                </c:pt>
                <c:pt idx="2791">
                  <c:v>42227.0</c:v>
                </c:pt>
                <c:pt idx="2792">
                  <c:v>42228.0</c:v>
                </c:pt>
                <c:pt idx="2793">
                  <c:v>42229.0</c:v>
                </c:pt>
                <c:pt idx="2794">
                  <c:v>42230.0</c:v>
                </c:pt>
                <c:pt idx="2795">
                  <c:v>42231.0</c:v>
                </c:pt>
                <c:pt idx="2796">
                  <c:v>42232.0</c:v>
                </c:pt>
                <c:pt idx="2797">
                  <c:v>42233.0</c:v>
                </c:pt>
                <c:pt idx="2798">
                  <c:v>42234.0</c:v>
                </c:pt>
                <c:pt idx="2799">
                  <c:v>42235.0</c:v>
                </c:pt>
                <c:pt idx="2800">
                  <c:v>42236.0</c:v>
                </c:pt>
                <c:pt idx="2801">
                  <c:v>42237.0</c:v>
                </c:pt>
                <c:pt idx="2802">
                  <c:v>42238.0</c:v>
                </c:pt>
                <c:pt idx="2803">
                  <c:v>42239.0</c:v>
                </c:pt>
                <c:pt idx="2804">
                  <c:v>42240.0</c:v>
                </c:pt>
                <c:pt idx="2805">
                  <c:v>42241.0</c:v>
                </c:pt>
                <c:pt idx="2806">
                  <c:v>42242.0</c:v>
                </c:pt>
                <c:pt idx="2807">
                  <c:v>42243.0</c:v>
                </c:pt>
                <c:pt idx="2808">
                  <c:v>42244.0</c:v>
                </c:pt>
                <c:pt idx="2809">
                  <c:v>42245.0</c:v>
                </c:pt>
                <c:pt idx="2810">
                  <c:v>42246.0</c:v>
                </c:pt>
                <c:pt idx="2811">
                  <c:v>42247.0</c:v>
                </c:pt>
                <c:pt idx="2812">
                  <c:v>42248.0</c:v>
                </c:pt>
                <c:pt idx="2813">
                  <c:v>42249.0</c:v>
                </c:pt>
                <c:pt idx="2814">
                  <c:v>42250.0</c:v>
                </c:pt>
                <c:pt idx="2815">
                  <c:v>42251.0</c:v>
                </c:pt>
                <c:pt idx="2816">
                  <c:v>42252.0</c:v>
                </c:pt>
                <c:pt idx="2817">
                  <c:v>42253.0</c:v>
                </c:pt>
                <c:pt idx="2818">
                  <c:v>42254.0</c:v>
                </c:pt>
                <c:pt idx="2819">
                  <c:v>42255.0</c:v>
                </c:pt>
                <c:pt idx="2820">
                  <c:v>42256.0</c:v>
                </c:pt>
                <c:pt idx="2821">
                  <c:v>42257.0</c:v>
                </c:pt>
                <c:pt idx="2822">
                  <c:v>42258.0</c:v>
                </c:pt>
                <c:pt idx="2823">
                  <c:v>42259.0</c:v>
                </c:pt>
                <c:pt idx="2824">
                  <c:v>42260.0</c:v>
                </c:pt>
                <c:pt idx="2825">
                  <c:v>42261.0</c:v>
                </c:pt>
                <c:pt idx="2826">
                  <c:v>42262.0</c:v>
                </c:pt>
                <c:pt idx="2827">
                  <c:v>42263.0</c:v>
                </c:pt>
                <c:pt idx="2828">
                  <c:v>42264.0</c:v>
                </c:pt>
                <c:pt idx="2829">
                  <c:v>42265.0</c:v>
                </c:pt>
                <c:pt idx="2830">
                  <c:v>42266.0</c:v>
                </c:pt>
                <c:pt idx="2831">
                  <c:v>42267.0</c:v>
                </c:pt>
                <c:pt idx="2832">
                  <c:v>42268.0</c:v>
                </c:pt>
                <c:pt idx="2833">
                  <c:v>42269.0</c:v>
                </c:pt>
                <c:pt idx="2834">
                  <c:v>42270.0</c:v>
                </c:pt>
                <c:pt idx="2835">
                  <c:v>42271.0</c:v>
                </c:pt>
                <c:pt idx="2836">
                  <c:v>42272.0</c:v>
                </c:pt>
                <c:pt idx="2837">
                  <c:v>42273.0</c:v>
                </c:pt>
                <c:pt idx="2838">
                  <c:v>42274.0</c:v>
                </c:pt>
                <c:pt idx="2839">
                  <c:v>42275.0</c:v>
                </c:pt>
                <c:pt idx="2840">
                  <c:v>42276.0</c:v>
                </c:pt>
                <c:pt idx="2841">
                  <c:v>42277.0</c:v>
                </c:pt>
                <c:pt idx="2842">
                  <c:v>42278.0</c:v>
                </c:pt>
                <c:pt idx="2843">
                  <c:v>42279.0</c:v>
                </c:pt>
                <c:pt idx="2844">
                  <c:v>42280.0</c:v>
                </c:pt>
                <c:pt idx="2845">
                  <c:v>42281.0</c:v>
                </c:pt>
                <c:pt idx="2846">
                  <c:v>42282.0</c:v>
                </c:pt>
                <c:pt idx="2847">
                  <c:v>42283.0</c:v>
                </c:pt>
                <c:pt idx="2848">
                  <c:v>42284.0</c:v>
                </c:pt>
                <c:pt idx="2849">
                  <c:v>42285.0</c:v>
                </c:pt>
                <c:pt idx="2850">
                  <c:v>42286.0</c:v>
                </c:pt>
                <c:pt idx="2851">
                  <c:v>42287.0</c:v>
                </c:pt>
                <c:pt idx="2852">
                  <c:v>42288.0</c:v>
                </c:pt>
                <c:pt idx="2853">
                  <c:v>42289.0</c:v>
                </c:pt>
                <c:pt idx="2854">
                  <c:v>42290.0</c:v>
                </c:pt>
                <c:pt idx="2855">
                  <c:v>42291.0</c:v>
                </c:pt>
                <c:pt idx="2856">
                  <c:v>42292.0</c:v>
                </c:pt>
                <c:pt idx="2857">
                  <c:v>42293.0</c:v>
                </c:pt>
                <c:pt idx="2858">
                  <c:v>42294.0</c:v>
                </c:pt>
                <c:pt idx="2859">
                  <c:v>42295.0</c:v>
                </c:pt>
                <c:pt idx="2860">
                  <c:v>42296.0</c:v>
                </c:pt>
                <c:pt idx="2861">
                  <c:v>42297.0</c:v>
                </c:pt>
                <c:pt idx="2862">
                  <c:v>42298.0</c:v>
                </c:pt>
                <c:pt idx="2863">
                  <c:v>42299.0</c:v>
                </c:pt>
                <c:pt idx="2864">
                  <c:v>42300.0</c:v>
                </c:pt>
                <c:pt idx="2865">
                  <c:v>42301.0</c:v>
                </c:pt>
                <c:pt idx="2866">
                  <c:v>42302.0</c:v>
                </c:pt>
                <c:pt idx="2867">
                  <c:v>42303.0</c:v>
                </c:pt>
                <c:pt idx="2868">
                  <c:v>42304.0</c:v>
                </c:pt>
                <c:pt idx="2869">
                  <c:v>42305.0</c:v>
                </c:pt>
                <c:pt idx="2870">
                  <c:v>42306.0</c:v>
                </c:pt>
                <c:pt idx="2871">
                  <c:v>42307.0</c:v>
                </c:pt>
                <c:pt idx="2872">
                  <c:v>42308.0</c:v>
                </c:pt>
                <c:pt idx="2873">
                  <c:v>42309.0</c:v>
                </c:pt>
                <c:pt idx="2874">
                  <c:v>42310.0</c:v>
                </c:pt>
                <c:pt idx="2875">
                  <c:v>42311.0</c:v>
                </c:pt>
                <c:pt idx="2876">
                  <c:v>42312.0</c:v>
                </c:pt>
                <c:pt idx="2877">
                  <c:v>42313.0</c:v>
                </c:pt>
                <c:pt idx="2878">
                  <c:v>42314.0</c:v>
                </c:pt>
                <c:pt idx="2879">
                  <c:v>42315.0</c:v>
                </c:pt>
                <c:pt idx="2880">
                  <c:v>42316.0</c:v>
                </c:pt>
                <c:pt idx="2881">
                  <c:v>42317.0</c:v>
                </c:pt>
                <c:pt idx="2882">
                  <c:v>42318.0</c:v>
                </c:pt>
                <c:pt idx="2883">
                  <c:v>42319.0</c:v>
                </c:pt>
                <c:pt idx="2884">
                  <c:v>42320.0</c:v>
                </c:pt>
                <c:pt idx="2885">
                  <c:v>42321.0</c:v>
                </c:pt>
                <c:pt idx="2886">
                  <c:v>42322.0</c:v>
                </c:pt>
                <c:pt idx="2887">
                  <c:v>42323.0</c:v>
                </c:pt>
                <c:pt idx="2888">
                  <c:v>42324.0</c:v>
                </c:pt>
                <c:pt idx="2889">
                  <c:v>42325.0</c:v>
                </c:pt>
                <c:pt idx="2890">
                  <c:v>42326.0</c:v>
                </c:pt>
                <c:pt idx="2891">
                  <c:v>42327.0</c:v>
                </c:pt>
                <c:pt idx="2892">
                  <c:v>42328.0</c:v>
                </c:pt>
                <c:pt idx="2893">
                  <c:v>42329.0</c:v>
                </c:pt>
                <c:pt idx="2894">
                  <c:v>42330.0</c:v>
                </c:pt>
                <c:pt idx="2895">
                  <c:v>42331.0</c:v>
                </c:pt>
                <c:pt idx="2896">
                  <c:v>42332.0</c:v>
                </c:pt>
                <c:pt idx="2897">
                  <c:v>42333.0</c:v>
                </c:pt>
                <c:pt idx="2898">
                  <c:v>42334.0</c:v>
                </c:pt>
                <c:pt idx="2899">
                  <c:v>42335.0</c:v>
                </c:pt>
                <c:pt idx="2900">
                  <c:v>42336.0</c:v>
                </c:pt>
                <c:pt idx="2901">
                  <c:v>42337.0</c:v>
                </c:pt>
                <c:pt idx="2902">
                  <c:v>42338.0</c:v>
                </c:pt>
                <c:pt idx="2903">
                  <c:v>42339.0</c:v>
                </c:pt>
                <c:pt idx="2904">
                  <c:v>42340.0</c:v>
                </c:pt>
                <c:pt idx="2905">
                  <c:v>42341.0</c:v>
                </c:pt>
                <c:pt idx="2906">
                  <c:v>42342.0</c:v>
                </c:pt>
                <c:pt idx="2907">
                  <c:v>42343.0</c:v>
                </c:pt>
                <c:pt idx="2908">
                  <c:v>42344.0</c:v>
                </c:pt>
                <c:pt idx="2909">
                  <c:v>42345.0</c:v>
                </c:pt>
                <c:pt idx="2910">
                  <c:v>42346.0</c:v>
                </c:pt>
                <c:pt idx="2911">
                  <c:v>42347.0</c:v>
                </c:pt>
                <c:pt idx="2912">
                  <c:v>42348.0</c:v>
                </c:pt>
                <c:pt idx="2913">
                  <c:v>42349.0</c:v>
                </c:pt>
                <c:pt idx="2914">
                  <c:v>42350.0</c:v>
                </c:pt>
                <c:pt idx="2915">
                  <c:v>42351.0</c:v>
                </c:pt>
                <c:pt idx="2916">
                  <c:v>42352.0</c:v>
                </c:pt>
                <c:pt idx="2917">
                  <c:v>42353.0</c:v>
                </c:pt>
                <c:pt idx="2918">
                  <c:v>42354.0</c:v>
                </c:pt>
                <c:pt idx="2919">
                  <c:v>42355.0</c:v>
                </c:pt>
                <c:pt idx="2920">
                  <c:v>42356.0</c:v>
                </c:pt>
                <c:pt idx="2921">
                  <c:v>42357.0</c:v>
                </c:pt>
                <c:pt idx="2922">
                  <c:v>42358.0</c:v>
                </c:pt>
                <c:pt idx="2923">
                  <c:v>42359.0</c:v>
                </c:pt>
                <c:pt idx="2924">
                  <c:v>42360.0</c:v>
                </c:pt>
                <c:pt idx="2925">
                  <c:v>42361.0</c:v>
                </c:pt>
                <c:pt idx="2926">
                  <c:v>42362.0</c:v>
                </c:pt>
                <c:pt idx="2927">
                  <c:v>42363.0</c:v>
                </c:pt>
                <c:pt idx="2928">
                  <c:v>42364.0</c:v>
                </c:pt>
                <c:pt idx="2929">
                  <c:v>42365.0</c:v>
                </c:pt>
                <c:pt idx="2930">
                  <c:v>42366.0</c:v>
                </c:pt>
                <c:pt idx="2931">
                  <c:v>42367.0</c:v>
                </c:pt>
                <c:pt idx="2932">
                  <c:v>42368.0</c:v>
                </c:pt>
                <c:pt idx="2933">
                  <c:v>42369.0</c:v>
                </c:pt>
                <c:pt idx="2934">
                  <c:v>42370.0</c:v>
                </c:pt>
                <c:pt idx="2935">
                  <c:v>42371.0</c:v>
                </c:pt>
                <c:pt idx="2936">
                  <c:v>42372.0</c:v>
                </c:pt>
                <c:pt idx="2937">
                  <c:v>42373.0</c:v>
                </c:pt>
                <c:pt idx="2938">
                  <c:v>42374.0</c:v>
                </c:pt>
                <c:pt idx="2939">
                  <c:v>42375.0</c:v>
                </c:pt>
                <c:pt idx="2940">
                  <c:v>42376.0</c:v>
                </c:pt>
                <c:pt idx="2941">
                  <c:v>42377.0</c:v>
                </c:pt>
                <c:pt idx="2942">
                  <c:v>42378.0</c:v>
                </c:pt>
                <c:pt idx="2943">
                  <c:v>42379.0</c:v>
                </c:pt>
                <c:pt idx="2944">
                  <c:v>42380.0</c:v>
                </c:pt>
                <c:pt idx="2945">
                  <c:v>42381.0</c:v>
                </c:pt>
                <c:pt idx="2946">
                  <c:v>42382.0</c:v>
                </c:pt>
                <c:pt idx="2947">
                  <c:v>42383.0</c:v>
                </c:pt>
                <c:pt idx="2948">
                  <c:v>42384.0</c:v>
                </c:pt>
                <c:pt idx="2949">
                  <c:v>42385.0</c:v>
                </c:pt>
                <c:pt idx="2950">
                  <c:v>42386.0</c:v>
                </c:pt>
                <c:pt idx="2951">
                  <c:v>42387.0</c:v>
                </c:pt>
                <c:pt idx="2952">
                  <c:v>42388.0</c:v>
                </c:pt>
                <c:pt idx="2953">
                  <c:v>42389.0</c:v>
                </c:pt>
                <c:pt idx="2954">
                  <c:v>42390.0</c:v>
                </c:pt>
                <c:pt idx="2955">
                  <c:v>42391.0</c:v>
                </c:pt>
                <c:pt idx="2956">
                  <c:v>42392.0</c:v>
                </c:pt>
                <c:pt idx="2957">
                  <c:v>42393.0</c:v>
                </c:pt>
                <c:pt idx="2958">
                  <c:v>42394.0</c:v>
                </c:pt>
                <c:pt idx="2959">
                  <c:v>42395.0</c:v>
                </c:pt>
                <c:pt idx="2960">
                  <c:v>42396.0</c:v>
                </c:pt>
                <c:pt idx="2961">
                  <c:v>42397.0</c:v>
                </c:pt>
                <c:pt idx="2962">
                  <c:v>42398.0</c:v>
                </c:pt>
                <c:pt idx="2963">
                  <c:v>42399.0</c:v>
                </c:pt>
                <c:pt idx="2964">
                  <c:v>42400.0</c:v>
                </c:pt>
                <c:pt idx="2965">
                  <c:v>42401.0</c:v>
                </c:pt>
                <c:pt idx="2966">
                  <c:v>42402.0</c:v>
                </c:pt>
                <c:pt idx="2967">
                  <c:v>42403.0</c:v>
                </c:pt>
                <c:pt idx="2968">
                  <c:v>42404.0</c:v>
                </c:pt>
                <c:pt idx="2969">
                  <c:v>42405.0</c:v>
                </c:pt>
                <c:pt idx="2970">
                  <c:v>42406.0</c:v>
                </c:pt>
                <c:pt idx="2971">
                  <c:v>42407.0</c:v>
                </c:pt>
                <c:pt idx="2972">
                  <c:v>42408.0</c:v>
                </c:pt>
                <c:pt idx="2973">
                  <c:v>42409.0</c:v>
                </c:pt>
                <c:pt idx="2974">
                  <c:v>42410.0</c:v>
                </c:pt>
                <c:pt idx="2975">
                  <c:v>42411.0</c:v>
                </c:pt>
                <c:pt idx="2976">
                  <c:v>42412.0</c:v>
                </c:pt>
                <c:pt idx="2977">
                  <c:v>42413.0</c:v>
                </c:pt>
                <c:pt idx="2978">
                  <c:v>42414.0</c:v>
                </c:pt>
                <c:pt idx="2979">
                  <c:v>42415.0</c:v>
                </c:pt>
                <c:pt idx="2980">
                  <c:v>42416.0</c:v>
                </c:pt>
                <c:pt idx="2981">
                  <c:v>42417.0</c:v>
                </c:pt>
                <c:pt idx="2982">
                  <c:v>42418.0</c:v>
                </c:pt>
                <c:pt idx="2983">
                  <c:v>42419.0</c:v>
                </c:pt>
                <c:pt idx="2984">
                  <c:v>42420.0</c:v>
                </c:pt>
                <c:pt idx="2985">
                  <c:v>42421.0</c:v>
                </c:pt>
                <c:pt idx="2986">
                  <c:v>42422.0</c:v>
                </c:pt>
                <c:pt idx="2987">
                  <c:v>42423.0</c:v>
                </c:pt>
                <c:pt idx="2988">
                  <c:v>42424.0</c:v>
                </c:pt>
                <c:pt idx="2989">
                  <c:v>42425.0</c:v>
                </c:pt>
                <c:pt idx="2990">
                  <c:v>42426.0</c:v>
                </c:pt>
                <c:pt idx="2991">
                  <c:v>42427.0</c:v>
                </c:pt>
                <c:pt idx="2992">
                  <c:v>42428.0</c:v>
                </c:pt>
                <c:pt idx="2993">
                  <c:v>42429.0</c:v>
                </c:pt>
                <c:pt idx="2994">
                  <c:v>42430.0</c:v>
                </c:pt>
                <c:pt idx="2995">
                  <c:v>42431.0</c:v>
                </c:pt>
                <c:pt idx="2996">
                  <c:v>42432.0</c:v>
                </c:pt>
                <c:pt idx="2997">
                  <c:v>42433.0</c:v>
                </c:pt>
                <c:pt idx="2998">
                  <c:v>42434.0</c:v>
                </c:pt>
                <c:pt idx="2999">
                  <c:v>42435.0</c:v>
                </c:pt>
                <c:pt idx="3000">
                  <c:v>42436.0</c:v>
                </c:pt>
                <c:pt idx="3001">
                  <c:v>42437.0</c:v>
                </c:pt>
                <c:pt idx="3002">
                  <c:v>42438.0</c:v>
                </c:pt>
                <c:pt idx="3003">
                  <c:v>42439.0</c:v>
                </c:pt>
                <c:pt idx="3004">
                  <c:v>42440.0</c:v>
                </c:pt>
                <c:pt idx="3005">
                  <c:v>42441.0</c:v>
                </c:pt>
                <c:pt idx="3006">
                  <c:v>42442.0</c:v>
                </c:pt>
                <c:pt idx="3007">
                  <c:v>42443.0</c:v>
                </c:pt>
                <c:pt idx="3008">
                  <c:v>42444.0</c:v>
                </c:pt>
                <c:pt idx="3009">
                  <c:v>42445.0</c:v>
                </c:pt>
                <c:pt idx="3010">
                  <c:v>42446.0</c:v>
                </c:pt>
                <c:pt idx="3011">
                  <c:v>42447.0</c:v>
                </c:pt>
                <c:pt idx="3012">
                  <c:v>42448.0</c:v>
                </c:pt>
                <c:pt idx="3013">
                  <c:v>42449.0</c:v>
                </c:pt>
                <c:pt idx="3014">
                  <c:v>42450.0</c:v>
                </c:pt>
                <c:pt idx="3015">
                  <c:v>42451.0</c:v>
                </c:pt>
                <c:pt idx="3016">
                  <c:v>42452.0</c:v>
                </c:pt>
                <c:pt idx="3017">
                  <c:v>42453.0</c:v>
                </c:pt>
                <c:pt idx="3018">
                  <c:v>42454.0</c:v>
                </c:pt>
                <c:pt idx="3019">
                  <c:v>42455.0</c:v>
                </c:pt>
                <c:pt idx="3020">
                  <c:v>42456.0</c:v>
                </c:pt>
                <c:pt idx="3021">
                  <c:v>42457.0</c:v>
                </c:pt>
                <c:pt idx="3022">
                  <c:v>42458.0</c:v>
                </c:pt>
                <c:pt idx="3023">
                  <c:v>42459.0</c:v>
                </c:pt>
                <c:pt idx="3024">
                  <c:v>42460.0</c:v>
                </c:pt>
                <c:pt idx="3025">
                  <c:v>42461.0</c:v>
                </c:pt>
                <c:pt idx="3026">
                  <c:v>42462.0</c:v>
                </c:pt>
                <c:pt idx="3027">
                  <c:v>42463.0</c:v>
                </c:pt>
                <c:pt idx="3028">
                  <c:v>42464.0</c:v>
                </c:pt>
                <c:pt idx="3029">
                  <c:v>42465.0</c:v>
                </c:pt>
                <c:pt idx="3030">
                  <c:v>42466.0</c:v>
                </c:pt>
                <c:pt idx="3031">
                  <c:v>42467.0</c:v>
                </c:pt>
                <c:pt idx="3032">
                  <c:v>42468.0</c:v>
                </c:pt>
                <c:pt idx="3033">
                  <c:v>42469.0</c:v>
                </c:pt>
                <c:pt idx="3034">
                  <c:v>42470.0</c:v>
                </c:pt>
                <c:pt idx="3035">
                  <c:v>42471.0</c:v>
                </c:pt>
                <c:pt idx="3036">
                  <c:v>42472.0</c:v>
                </c:pt>
                <c:pt idx="3037">
                  <c:v>42473.0</c:v>
                </c:pt>
                <c:pt idx="3038">
                  <c:v>42474.0</c:v>
                </c:pt>
                <c:pt idx="3039">
                  <c:v>42475.0</c:v>
                </c:pt>
                <c:pt idx="3040">
                  <c:v>42476.0</c:v>
                </c:pt>
                <c:pt idx="3041">
                  <c:v>42477.0</c:v>
                </c:pt>
                <c:pt idx="3042">
                  <c:v>42478.0</c:v>
                </c:pt>
                <c:pt idx="3043">
                  <c:v>42479.0</c:v>
                </c:pt>
                <c:pt idx="3044">
                  <c:v>42480.0</c:v>
                </c:pt>
                <c:pt idx="3045">
                  <c:v>42481.0</c:v>
                </c:pt>
                <c:pt idx="3046">
                  <c:v>42482.0</c:v>
                </c:pt>
                <c:pt idx="3047">
                  <c:v>42483.0</c:v>
                </c:pt>
                <c:pt idx="3048">
                  <c:v>42484.0</c:v>
                </c:pt>
                <c:pt idx="3049">
                  <c:v>42485.0</c:v>
                </c:pt>
                <c:pt idx="3050">
                  <c:v>42486.0</c:v>
                </c:pt>
                <c:pt idx="3051">
                  <c:v>42487.0</c:v>
                </c:pt>
                <c:pt idx="3052">
                  <c:v>42488.0</c:v>
                </c:pt>
                <c:pt idx="3053">
                  <c:v>42489.0</c:v>
                </c:pt>
                <c:pt idx="3054">
                  <c:v>42490.0</c:v>
                </c:pt>
                <c:pt idx="3055">
                  <c:v>42491.0</c:v>
                </c:pt>
                <c:pt idx="3056">
                  <c:v>42492.0</c:v>
                </c:pt>
                <c:pt idx="3057">
                  <c:v>42493.0</c:v>
                </c:pt>
                <c:pt idx="3058">
                  <c:v>42494.0</c:v>
                </c:pt>
                <c:pt idx="3059">
                  <c:v>42495.0</c:v>
                </c:pt>
                <c:pt idx="3060">
                  <c:v>42496.0</c:v>
                </c:pt>
                <c:pt idx="3061">
                  <c:v>42497.0</c:v>
                </c:pt>
                <c:pt idx="3062">
                  <c:v>42498.0</c:v>
                </c:pt>
                <c:pt idx="3063">
                  <c:v>42499.0</c:v>
                </c:pt>
                <c:pt idx="3064">
                  <c:v>42500.0</c:v>
                </c:pt>
                <c:pt idx="3065">
                  <c:v>42501.0</c:v>
                </c:pt>
                <c:pt idx="3066">
                  <c:v>42502.0</c:v>
                </c:pt>
                <c:pt idx="3067">
                  <c:v>42503.0</c:v>
                </c:pt>
                <c:pt idx="3068">
                  <c:v>42504.0</c:v>
                </c:pt>
                <c:pt idx="3069">
                  <c:v>42505.0</c:v>
                </c:pt>
                <c:pt idx="3070">
                  <c:v>42506.0</c:v>
                </c:pt>
                <c:pt idx="3071">
                  <c:v>42507.0</c:v>
                </c:pt>
                <c:pt idx="3072">
                  <c:v>42508.0</c:v>
                </c:pt>
                <c:pt idx="3073">
                  <c:v>42509.0</c:v>
                </c:pt>
                <c:pt idx="3074">
                  <c:v>42510.0</c:v>
                </c:pt>
                <c:pt idx="3075">
                  <c:v>42511.0</c:v>
                </c:pt>
                <c:pt idx="3076">
                  <c:v>42512.0</c:v>
                </c:pt>
                <c:pt idx="3077">
                  <c:v>42513.0</c:v>
                </c:pt>
                <c:pt idx="3078">
                  <c:v>42514.0</c:v>
                </c:pt>
                <c:pt idx="3079">
                  <c:v>42515.0</c:v>
                </c:pt>
                <c:pt idx="3080">
                  <c:v>42516.0</c:v>
                </c:pt>
                <c:pt idx="3081">
                  <c:v>42517.0</c:v>
                </c:pt>
                <c:pt idx="3082">
                  <c:v>42518.0</c:v>
                </c:pt>
                <c:pt idx="3083">
                  <c:v>42519.0</c:v>
                </c:pt>
                <c:pt idx="3084">
                  <c:v>42520.0</c:v>
                </c:pt>
                <c:pt idx="3085">
                  <c:v>42521.0</c:v>
                </c:pt>
                <c:pt idx="3086">
                  <c:v>42522.0</c:v>
                </c:pt>
                <c:pt idx="3087">
                  <c:v>42523.0</c:v>
                </c:pt>
                <c:pt idx="3088">
                  <c:v>42524.0</c:v>
                </c:pt>
                <c:pt idx="3089">
                  <c:v>42525.0</c:v>
                </c:pt>
                <c:pt idx="3090">
                  <c:v>42526.0</c:v>
                </c:pt>
                <c:pt idx="3091">
                  <c:v>42527.0</c:v>
                </c:pt>
                <c:pt idx="3092">
                  <c:v>42528.0</c:v>
                </c:pt>
                <c:pt idx="3093">
                  <c:v>42529.0</c:v>
                </c:pt>
                <c:pt idx="3094">
                  <c:v>42530.0</c:v>
                </c:pt>
                <c:pt idx="3095">
                  <c:v>42531.0</c:v>
                </c:pt>
                <c:pt idx="3096">
                  <c:v>42532.0</c:v>
                </c:pt>
                <c:pt idx="3097">
                  <c:v>42533.0</c:v>
                </c:pt>
                <c:pt idx="3098">
                  <c:v>42534.0</c:v>
                </c:pt>
                <c:pt idx="3099">
                  <c:v>42535.0</c:v>
                </c:pt>
                <c:pt idx="3100">
                  <c:v>42536.0</c:v>
                </c:pt>
                <c:pt idx="3101">
                  <c:v>42537.0</c:v>
                </c:pt>
                <c:pt idx="3102">
                  <c:v>42538.0</c:v>
                </c:pt>
                <c:pt idx="3103">
                  <c:v>42539.0</c:v>
                </c:pt>
                <c:pt idx="3104">
                  <c:v>42540.0</c:v>
                </c:pt>
                <c:pt idx="3105">
                  <c:v>42541.0</c:v>
                </c:pt>
                <c:pt idx="3106">
                  <c:v>42542.0</c:v>
                </c:pt>
                <c:pt idx="3107">
                  <c:v>42543.0</c:v>
                </c:pt>
                <c:pt idx="3108">
                  <c:v>42544.0</c:v>
                </c:pt>
                <c:pt idx="3109">
                  <c:v>42545.0</c:v>
                </c:pt>
                <c:pt idx="3110">
                  <c:v>42546.0</c:v>
                </c:pt>
                <c:pt idx="3111">
                  <c:v>42547.0</c:v>
                </c:pt>
              </c:numCache>
            </c:numRef>
          </c:cat>
          <c:val>
            <c:numRef>
              <c:f>Sheet2!$D$3:$D$3114</c:f>
              <c:numCache>
                <c:formatCode>General</c:formatCode>
                <c:ptCount val="3112"/>
                <c:pt idx="0">
                  <c:v>1.994731E6</c:v>
                </c:pt>
                <c:pt idx="1">
                  <c:v>1.842317E6</c:v>
                </c:pt>
                <c:pt idx="2">
                  <c:v>1.654276E6</c:v>
                </c:pt>
                <c:pt idx="3">
                  <c:v>1.64914E6</c:v>
                </c:pt>
                <c:pt idx="4">
                  <c:v>1.596924E6</c:v>
                </c:pt>
                <c:pt idx="5">
                  <c:v>1.447095E6</c:v>
                </c:pt>
                <c:pt idx="6">
                  <c:v>1.775065E6</c:v>
                </c:pt>
                <c:pt idx="7">
                  <c:v>1.853932E6</c:v>
                </c:pt>
                <c:pt idx="8">
                  <c:v>1.733411E6</c:v>
                </c:pt>
                <c:pt idx="9">
                  <c:v>1.617276E6</c:v>
                </c:pt>
                <c:pt idx="10">
                  <c:v>1.582962E6</c:v>
                </c:pt>
                <c:pt idx="11">
                  <c:v>1.683581E6</c:v>
                </c:pt>
                <c:pt idx="12">
                  <c:v>1.824288E6</c:v>
                </c:pt>
                <c:pt idx="13">
                  <c:v>2.620239E6</c:v>
                </c:pt>
                <c:pt idx="14">
                  <c:v>2.885783E6</c:v>
                </c:pt>
                <c:pt idx="15">
                  <c:v>2.290406E6</c:v>
                </c:pt>
                <c:pt idx="16">
                  <c:v>1.643371E6</c:v>
                </c:pt>
                <c:pt idx="17">
                  <c:v>1.544064E6</c:v>
                </c:pt>
                <c:pt idx="18">
                  <c:v>1.692632E6</c:v>
                </c:pt>
                <c:pt idx="19">
                  <c:v>1.584737E6</c:v>
                </c:pt>
                <c:pt idx="20">
                  <c:v>1.566595E6</c:v>
                </c:pt>
                <c:pt idx="21">
                  <c:v>1.614349E6</c:v>
                </c:pt>
                <c:pt idx="22">
                  <c:v>1.558997E6</c:v>
                </c:pt>
                <c:pt idx="23">
                  <c:v>1.468993E6</c:v>
                </c:pt>
                <c:pt idx="24">
                  <c:v>1.584094E6</c:v>
                </c:pt>
                <c:pt idx="25">
                  <c:v>1.978579E6</c:v>
                </c:pt>
                <c:pt idx="26">
                  <c:v>2.199675E6</c:v>
                </c:pt>
                <c:pt idx="27">
                  <c:v>2.185968E6</c:v>
                </c:pt>
                <c:pt idx="28">
                  <c:v>2.349566E6</c:v>
                </c:pt>
                <c:pt idx="29">
                  <c:v>2.28503E6</c:v>
                </c:pt>
                <c:pt idx="30">
                  <c:v>2.234199E6</c:v>
                </c:pt>
                <c:pt idx="31">
                  <c:v>2.4004E6</c:v>
                </c:pt>
                <c:pt idx="32">
                  <c:v>2.549972E6</c:v>
                </c:pt>
                <c:pt idx="33">
                  <c:v>2.436637E6</c:v>
                </c:pt>
                <c:pt idx="34">
                  <c:v>2.457718E6</c:v>
                </c:pt>
                <c:pt idx="35">
                  <c:v>2.70176E6</c:v>
                </c:pt>
                <c:pt idx="36">
                  <c:v>2.549502E6</c:v>
                </c:pt>
                <c:pt idx="37">
                  <c:v>1.905902E6</c:v>
                </c:pt>
                <c:pt idx="38">
                  <c:v>1.803574E6</c:v>
                </c:pt>
                <c:pt idx="39">
                  <c:v>1.908603E6</c:v>
                </c:pt>
                <c:pt idx="40">
                  <c:v>1.932501E6</c:v>
                </c:pt>
                <c:pt idx="41">
                  <c:v>2.149833E6</c:v>
                </c:pt>
                <c:pt idx="42">
                  <c:v>2.187822E6</c:v>
                </c:pt>
                <c:pt idx="43">
                  <c:v>2.14709E6</c:v>
                </c:pt>
                <c:pt idx="44">
                  <c:v>1.669237E6</c:v>
                </c:pt>
                <c:pt idx="45">
                  <c:v>1.569604E6</c:v>
                </c:pt>
                <c:pt idx="46">
                  <c:v>1.806015E6</c:v>
                </c:pt>
                <c:pt idx="47">
                  <c:v>1.849431E6</c:v>
                </c:pt>
                <c:pt idx="48">
                  <c:v>1.892767E6</c:v>
                </c:pt>
                <c:pt idx="49">
                  <c:v>1.961286E6</c:v>
                </c:pt>
                <c:pt idx="50">
                  <c:v>1.829459E6</c:v>
                </c:pt>
                <c:pt idx="51">
                  <c:v>1.604078E6</c:v>
                </c:pt>
                <c:pt idx="52">
                  <c:v>1.671792E6</c:v>
                </c:pt>
                <c:pt idx="53">
                  <c:v>2.127649E6</c:v>
                </c:pt>
                <c:pt idx="54">
                  <c:v>2.178244E6</c:v>
                </c:pt>
                <c:pt idx="55">
                  <c:v>2.083707E6</c:v>
                </c:pt>
                <c:pt idx="56">
                  <c:v>2.016899E6</c:v>
                </c:pt>
                <c:pt idx="57">
                  <c:v>1.814498E6</c:v>
                </c:pt>
                <c:pt idx="58">
                  <c:v>1.676184E6</c:v>
                </c:pt>
                <c:pt idx="59">
                  <c:v>1.637065E6</c:v>
                </c:pt>
                <c:pt idx="60">
                  <c:v>1.747508E6</c:v>
                </c:pt>
                <c:pt idx="61">
                  <c:v>1.907191E6</c:v>
                </c:pt>
                <c:pt idx="62">
                  <c:v>1.988888E6</c:v>
                </c:pt>
                <c:pt idx="63">
                  <c:v>2.057079E6</c:v>
                </c:pt>
                <c:pt idx="64">
                  <c:v>1.980806E6</c:v>
                </c:pt>
                <c:pt idx="65">
                  <c:v>1.701604E6</c:v>
                </c:pt>
                <c:pt idx="66">
                  <c:v>1.62057E6</c:v>
                </c:pt>
                <c:pt idx="67">
                  <c:v>1.807938E6</c:v>
                </c:pt>
                <c:pt idx="68">
                  <c:v>2.013044E6</c:v>
                </c:pt>
                <c:pt idx="69">
                  <c:v>2.273402E6</c:v>
                </c:pt>
                <c:pt idx="70">
                  <c:v>2.246518E6</c:v>
                </c:pt>
                <c:pt idx="71">
                  <c:v>2.067789E6</c:v>
                </c:pt>
                <c:pt idx="72">
                  <c:v>1.733985E6</c:v>
                </c:pt>
                <c:pt idx="73">
                  <c:v>1.591823E6</c:v>
                </c:pt>
                <c:pt idx="74">
                  <c:v>1.905342E6</c:v>
                </c:pt>
                <c:pt idx="75">
                  <c:v>2.013011E6</c:v>
                </c:pt>
                <c:pt idx="76">
                  <c:v>1.960891E6</c:v>
                </c:pt>
                <c:pt idx="77">
                  <c:v>2.089763E6</c:v>
                </c:pt>
                <c:pt idx="78">
                  <c:v>2.170371E6</c:v>
                </c:pt>
                <c:pt idx="79">
                  <c:v>2.012084E6</c:v>
                </c:pt>
                <c:pt idx="80">
                  <c:v>1.912839E6</c:v>
                </c:pt>
                <c:pt idx="81">
                  <c:v>2.122075E6</c:v>
                </c:pt>
                <c:pt idx="82">
                  <c:v>1.995958E6</c:v>
                </c:pt>
                <c:pt idx="83">
                  <c:v>1.870795E6</c:v>
                </c:pt>
                <c:pt idx="84">
                  <c:v>1.808157E6</c:v>
                </c:pt>
                <c:pt idx="85">
                  <c:v>1.744738E6</c:v>
                </c:pt>
                <c:pt idx="86">
                  <c:v>1.55289E6</c:v>
                </c:pt>
                <c:pt idx="87">
                  <c:v>1.591404E6</c:v>
                </c:pt>
                <c:pt idx="88">
                  <c:v>1.971093E6</c:v>
                </c:pt>
                <c:pt idx="89">
                  <c:v>1.996553E6</c:v>
                </c:pt>
                <c:pt idx="90">
                  <c:v>1.983208E6</c:v>
                </c:pt>
                <c:pt idx="91">
                  <c:v>1.931025E6</c:v>
                </c:pt>
                <c:pt idx="92">
                  <c:v>1.778895E6</c:v>
                </c:pt>
                <c:pt idx="93">
                  <c:v>1.674011E6</c:v>
                </c:pt>
                <c:pt idx="94">
                  <c:v>1.608852E6</c:v>
                </c:pt>
                <c:pt idx="95">
                  <c:v>1.932591E6</c:v>
                </c:pt>
                <c:pt idx="96">
                  <c:v>1.873416E6</c:v>
                </c:pt>
                <c:pt idx="97">
                  <c:v>1.790363E6</c:v>
                </c:pt>
                <c:pt idx="98">
                  <c:v>1.862146E6</c:v>
                </c:pt>
                <c:pt idx="99">
                  <c:v>1.816649E6</c:v>
                </c:pt>
                <c:pt idx="100">
                  <c:v>1.73197E6</c:v>
                </c:pt>
                <c:pt idx="101">
                  <c:v>1.742841E6</c:v>
                </c:pt>
                <c:pt idx="102">
                  <c:v>2.070362E6</c:v>
                </c:pt>
                <c:pt idx="103">
                  <c:v>2.051282E6</c:v>
                </c:pt>
                <c:pt idx="104">
                  <c:v>2.049978E6</c:v>
                </c:pt>
                <c:pt idx="105">
                  <c:v>2.170168E6</c:v>
                </c:pt>
                <c:pt idx="106">
                  <c:v>2.013228E6</c:v>
                </c:pt>
                <c:pt idx="107">
                  <c:v>1.781606E6</c:v>
                </c:pt>
                <c:pt idx="108">
                  <c:v>1.830477E6</c:v>
                </c:pt>
                <c:pt idx="109">
                  <c:v>2.153683E6</c:v>
                </c:pt>
                <c:pt idx="110">
                  <c:v>2.175727E6</c:v>
                </c:pt>
                <c:pt idx="111">
                  <c:v>2.041466E6</c:v>
                </c:pt>
                <c:pt idx="112">
                  <c:v>2.058216E6</c:v>
                </c:pt>
                <c:pt idx="113">
                  <c:v>1.997949E6</c:v>
                </c:pt>
                <c:pt idx="114">
                  <c:v>1.793653E6</c:v>
                </c:pt>
                <c:pt idx="115">
                  <c:v>1.788913E6</c:v>
                </c:pt>
                <c:pt idx="116">
                  <c:v>2.061874E6</c:v>
                </c:pt>
                <c:pt idx="117">
                  <c:v>1.937081E6</c:v>
                </c:pt>
                <c:pt idx="118">
                  <c:v>1.88722E6</c:v>
                </c:pt>
                <c:pt idx="119">
                  <c:v>1.848679E6</c:v>
                </c:pt>
                <c:pt idx="120">
                  <c:v>1.727693E6</c:v>
                </c:pt>
                <c:pt idx="121">
                  <c:v>1.618356E6</c:v>
                </c:pt>
                <c:pt idx="122">
                  <c:v>1.5782E6</c:v>
                </c:pt>
                <c:pt idx="123">
                  <c:v>1.841476E6</c:v>
                </c:pt>
                <c:pt idx="124">
                  <c:v>1.956014E6</c:v>
                </c:pt>
                <c:pt idx="125">
                  <c:v>1.999395E6</c:v>
                </c:pt>
                <c:pt idx="126">
                  <c:v>1.961692E6</c:v>
                </c:pt>
                <c:pt idx="127">
                  <c:v>1.911024E6</c:v>
                </c:pt>
                <c:pt idx="128">
                  <c:v>1.645384E6</c:v>
                </c:pt>
                <c:pt idx="129">
                  <c:v>1.566345E6</c:v>
                </c:pt>
                <c:pt idx="130">
                  <c:v>1.870522E6</c:v>
                </c:pt>
                <c:pt idx="131">
                  <c:v>1.875377E6</c:v>
                </c:pt>
                <c:pt idx="132">
                  <c:v>1.896214E6</c:v>
                </c:pt>
                <c:pt idx="133">
                  <c:v>1.963901E6</c:v>
                </c:pt>
                <c:pt idx="134">
                  <c:v>1.923816E6</c:v>
                </c:pt>
                <c:pt idx="135">
                  <c:v>1.641213E6</c:v>
                </c:pt>
                <c:pt idx="136">
                  <c:v>1.642465E6</c:v>
                </c:pt>
                <c:pt idx="137">
                  <c:v>1.869598E6</c:v>
                </c:pt>
                <c:pt idx="138">
                  <c:v>1.942015E6</c:v>
                </c:pt>
                <c:pt idx="139">
                  <c:v>1.997579E6</c:v>
                </c:pt>
                <c:pt idx="140">
                  <c:v>2.074015E6</c:v>
                </c:pt>
                <c:pt idx="141">
                  <c:v>2.02345E6</c:v>
                </c:pt>
                <c:pt idx="142">
                  <c:v>1.74685E6</c:v>
                </c:pt>
                <c:pt idx="143">
                  <c:v>1.50501E6</c:v>
                </c:pt>
                <c:pt idx="144">
                  <c:v>1.716544E6</c:v>
                </c:pt>
                <c:pt idx="145">
                  <c:v>1.805484E6</c:v>
                </c:pt>
                <c:pt idx="146">
                  <c:v>1.880772E6</c:v>
                </c:pt>
                <c:pt idx="147">
                  <c:v>1.936431E6</c:v>
                </c:pt>
                <c:pt idx="148">
                  <c:v>1.882043E6</c:v>
                </c:pt>
                <c:pt idx="149">
                  <c:v>1.679919E6</c:v>
                </c:pt>
                <c:pt idx="150">
                  <c:v>1.692292E6</c:v>
                </c:pt>
                <c:pt idx="151">
                  <c:v>2.01396E6</c:v>
                </c:pt>
                <c:pt idx="152">
                  <c:v>2.050032E6</c:v>
                </c:pt>
                <c:pt idx="153">
                  <c:v>1.854423E6</c:v>
                </c:pt>
                <c:pt idx="154">
                  <c:v>1.826592E6</c:v>
                </c:pt>
                <c:pt idx="155">
                  <c:v>1.813855E6</c:v>
                </c:pt>
                <c:pt idx="156">
                  <c:v>1.637783E6</c:v>
                </c:pt>
                <c:pt idx="157">
                  <c:v>1.566491E6</c:v>
                </c:pt>
                <c:pt idx="158">
                  <c:v>1.641247E6</c:v>
                </c:pt>
                <c:pt idx="159">
                  <c:v>1.891952E6</c:v>
                </c:pt>
                <c:pt idx="160">
                  <c:v>1.816785E6</c:v>
                </c:pt>
                <c:pt idx="161">
                  <c:v>1.871857E6</c:v>
                </c:pt>
                <c:pt idx="162">
                  <c:v>1.91886E6</c:v>
                </c:pt>
                <c:pt idx="163">
                  <c:v>1.791498E6</c:v>
                </c:pt>
                <c:pt idx="164">
                  <c:v>1.836858E6</c:v>
                </c:pt>
                <c:pt idx="165">
                  <c:v>2.205626E6</c:v>
                </c:pt>
                <c:pt idx="166">
                  <c:v>2.343302E6</c:v>
                </c:pt>
                <c:pt idx="167">
                  <c:v>2.304224E6</c:v>
                </c:pt>
                <c:pt idx="168">
                  <c:v>2.522692E6</c:v>
                </c:pt>
                <c:pt idx="169">
                  <c:v>2.699884E6</c:v>
                </c:pt>
                <c:pt idx="170">
                  <c:v>2.734408E6</c:v>
                </c:pt>
                <c:pt idx="171">
                  <c:v>2.913475E6</c:v>
                </c:pt>
                <c:pt idx="172">
                  <c:v>3.404106E6</c:v>
                </c:pt>
                <c:pt idx="173">
                  <c:v>3.198549E6</c:v>
                </c:pt>
                <c:pt idx="174">
                  <c:v>2.800605E6</c:v>
                </c:pt>
                <c:pt idx="175">
                  <c:v>2.764331E6</c:v>
                </c:pt>
                <c:pt idx="176">
                  <c:v>2.623604E6</c:v>
                </c:pt>
                <c:pt idx="177">
                  <c:v>2.308136E6</c:v>
                </c:pt>
                <c:pt idx="178">
                  <c:v>2.194164E6</c:v>
                </c:pt>
                <c:pt idx="179">
                  <c:v>2.562208E6</c:v>
                </c:pt>
                <c:pt idx="180">
                  <c:v>2.259106E6</c:v>
                </c:pt>
                <c:pt idx="181">
                  <c:v>2.226641E6</c:v>
                </c:pt>
                <c:pt idx="182">
                  <c:v>2.179258E6</c:v>
                </c:pt>
                <c:pt idx="183">
                  <c:v>2.340419E6</c:v>
                </c:pt>
                <c:pt idx="184">
                  <c:v>2.285177E6</c:v>
                </c:pt>
                <c:pt idx="185">
                  <c:v>2.199672E6</c:v>
                </c:pt>
                <c:pt idx="186">
                  <c:v>2.44461E6</c:v>
                </c:pt>
                <c:pt idx="187">
                  <c:v>2.428399E6</c:v>
                </c:pt>
                <c:pt idx="188">
                  <c:v>2.591978E6</c:v>
                </c:pt>
                <c:pt idx="189">
                  <c:v>2.810211E6</c:v>
                </c:pt>
                <c:pt idx="190">
                  <c:v>2.91109E6</c:v>
                </c:pt>
                <c:pt idx="191">
                  <c:v>2.491212E6</c:v>
                </c:pt>
                <c:pt idx="192">
                  <c:v>2.348706E6</c:v>
                </c:pt>
                <c:pt idx="193">
                  <c:v>2.598757E6</c:v>
                </c:pt>
                <c:pt idx="194">
                  <c:v>2.591343E6</c:v>
                </c:pt>
                <c:pt idx="195">
                  <c:v>2.537515E6</c:v>
                </c:pt>
                <c:pt idx="196">
                  <c:v>2.538211E6</c:v>
                </c:pt>
                <c:pt idx="197">
                  <c:v>2.071806E6</c:v>
                </c:pt>
                <c:pt idx="198">
                  <c:v>2.027281E6</c:v>
                </c:pt>
                <c:pt idx="199">
                  <c:v>2.168174E6</c:v>
                </c:pt>
                <c:pt idx="200">
                  <c:v>2.887777E6</c:v>
                </c:pt>
                <c:pt idx="201">
                  <c:v>3.201776E6</c:v>
                </c:pt>
                <c:pt idx="202">
                  <c:v>3.098601E6</c:v>
                </c:pt>
                <c:pt idx="203">
                  <c:v>2.96814E6</c:v>
                </c:pt>
                <c:pt idx="204">
                  <c:v>2.884371E6</c:v>
                </c:pt>
                <c:pt idx="205">
                  <c:v>2.6684E6</c:v>
                </c:pt>
                <c:pt idx="206">
                  <c:v>2.683691E6</c:v>
                </c:pt>
                <c:pt idx="207">
                  <c:v>2.938804E6</c:v>
                </c:pt>
                <c:pt idx="208">
                  <c:v>3.062196E6</c:v>
                </c:pt>
                <c:pt idx="209">
                  <c:v>3.242162E6</c:v>
                </c:pt>
                <c:pt idx="210">
                  <c:v>3.431785E6</c:v>
                </c:pt>
                <c:pt idx="211">
                  <c:v>3.42426E6</c:v>
                </c:pt>
                <c:pt idx="212">
                  <c:v>3.065972E6</c:v>
                </c:pt>
                <c:pt idx="213">
                  <c:v>3.104635E6</c:v>
                </c:pt>
                <c:pt idx="214">
                  <c:v>3.640147E6</c:v>
                </c:pt>
                <c:pt idx="215">
                  <c:v>3.534906E6</c:v>
                </c:pt>
                <c:pt idx="216">
                  <c:v>3.093484E6</c:v>
                </c:pt>
                <c:pt idx="217">
                  <c:v>2.861078E6</c:v>
                </c:pt>
                <c:pt idx="218">
                  <c:v>2.944809E6</c:v>
                </c:pt>
                <c:pt idx="219">
                  <c:v>2.845044E6</c:v>
                </c:pt>
                <c:pt idx="220">
                  <c:v>2.742993E6</c:v>
                </c:pt>
                <c:pt idx="221">
                  <c:v>3.170705E6</c:v>
                </c:pt>
                <c:pt idx="222">
                  <c:v>3.462928E6</c:v>
                </c:pt>
                <c:pt idx="223">
                  <c:v>3.478385E6</c:v>
                </c:pt>
                <c:pt idx="224">
                  <c:v>3.557356E6</c:v>
                </c:pt>
                <c:pt idx="225">
                  <c:v>3.600314E6</c:v>
                </c:pt>
                <c:pt idx="226">
                  <c:v>3.169633E6</c:v>
                </c:pt>
                <c:pt idx="227">
                  <c:v>2.98381E6</c:v>
                </c:pt>
                <c:pt idx="228">
                  <c:v>3.501397E6</c:v>
                </c:pt>
                <c:pt idx="229">
                  <c:v>3.476219E6</c:v>
                </c:pt>
                <c:pt idx="230">
                  <c:v>3.518348E6</c:v>
                </c:pt>
                <c:pt idx="231">
                  <c:v>3.292583E6</c:v>
                </c:pt>
                <c:pt idx="232">
                  <c:v>2.972504E6</c:v>
                </c:pt>
                <c:pt idx="233">
                  <c:v>2.565578E6</c:v>
                </c:pt>
                <c:pt idx="234">
                  <c:v>2.498084E6</c:v>
                </c:pt>
                <c:pt idx="235">
                  <c:v>2.838931E6</c:v>
                </c:pt>
                <c:pt idx="236">
                  <c:v>2.773771E6</c:v>
                </c:pt>
                <c:pt idx="237">
                  <c:v>2.87265E6</c:v>
                </c:pt>
                <c:pt idx="238">
                  <c:v>3.008637E6</c:v>
                </c:pt>
                <c:pt idx="239">
                  <c:v>2.837447E6</c:v>
                </c:pt>
                <c:pt idx="240">
                  <c:v>2.394946E6</c:v>
                </c:pt>
                <c:pt idx="241">
                  <c:v>2.467007E6</c:v>
                </c:pt>
                <c:pt idx="242">
                  <c:v>2.987853E6</c:v>
                </c:pt>
                <c:pt idx="243">
                  <c:v>2.843239E6</c:v>
                </c:pt>
                <c:pt idx="244">
                  <c:v>2.623072E6</c:v>
                </c:pt>
                <c:pt idx="245">
                  <c:v>2.737043E6</c:v>
                </c:pt>
                <c:pt idx="246">
                  <c:v>2.874424E6</c:v>
                </c:pt>
                <c:pt idx="247">
                  <c:v>2.588913E6</c:v>
                </c:pt>
                <c:pt idx="248">
                  <c:v>2.61319E6</c:v>
                </c:pt>
                <c:pt idx="249">
                  <c:v>3.038778E6</c:v>
                </c:pt>
                <c:pt idx="250">
                  <c:v>2.882836E6</c:v>
                </c:pt>
                <c:pt idx="251">
                  <c:v>2.909915E6</c:v>
                </c:pt>
                <c:pt idx="252">
                  <c:v>2.963013E6</c:v>
                </c:pt>
                <c:pt idx="253">
                  <c:v>2.909879E6</c:v>
                </c:pt>
                <c:pt idx="254">
                  <c:v>2.640664E6</c:v>
                </c:pt>
                <c:pt idx="255">
                  <c:v>2.412037E6</c:v>
                </c:pt>
                <c:pt idx="256">
                  <c:v>2.440433E6</c:v>
                </c:pt>
                <c:pt idx="257">
                  <c:v>2.96325E6</c:v>
                </c:pt>
                <c:pt idx="258">
                  <c:v>2.995476E6</c:v>
                </c:pt>
                <c:pt idx="259">
                  <c:v>3.203833E6</c:v>
                </c:pt>
                <c:pt idx="260">
                  <c:v>3.028415E6</c:v>
                </c:pt>
                <c:pt idx="261">
                  <c:v>2.604413E6</c:v>
                </c:pt>
                <c:pt idx="262">
                  <c:v>2.501588E6</c:v>
                </c:pt>
                <c:pt idx="263">
                  <c:v>2.781846E6</c:v>
                </c:pt>
                <c:pt idx="264">
                  <c:v>2.56955E6</c:v>
                </c:pt>
                <c:pt idx="265">
                  <c:v>2.447775E6</c:v>
                </c:pt>
                <c:pt idx="266">
                  <c:v>2.4057E6</c:v>
                </c:pt>
                <c:pt idx="267">
                  <c:v>2.439461E6</c:v>
                </c:pt>
                <c:pt idx="268">
                  <c:v>2.270726E6</c:v>
                </c:pt>
                <c:pt idx="269">
                  <c:v>2.487418E6</c:v>
                </c:pt>
                <c:pt idx="270">
                  <c:v>2.497794E6</c:v>
                </c:pt>
                <c:pt idx="271">
                  <c:v>2.10947E6</c:v>
                </c:pt>
                <c:pt idx="272">
                  <c:v>2.121044E6</c:v>
                </c:pt>
                <c:pt idx="273">
                  <c:v>2.108965E6</c:v>
                </c:pt>
                <c:pt idx="274">
                  <c:v>2.002018E6</c:v>
                </c:pt>
                <c:pt idx="275">
                  <c:v>1.876633E6</c:v>
                </c:pt>
                <c:pt idx="276">
                  <c:v>1.950943E6</c:v>
                </c:pt>
                <c:pt idx="277">
                  <c:v>2.273116E6</c:v>
                </c:pt>
                <c:pt idx="278">
                  <c:v>2.338465E6</c:v>
                </c:pt>
                <c:pt idx="279">
                  <c:v>2.308239E6</c:v>
                </c:pt>
                <c:pt idx="280">
                  <c:v>2.216726E6</c:v>
                </c:pt>
                <c:pt idx="281">
                  <c:v>2.15976E6</c:v>
                </c:pt>
                <c:pt idx="282">
                  <c:v>2.036326E6</c:v>
                </c:pt>
                <c:pt idx="283">
                  <c:v>2.05888E6</c:v>
                </c:pt>
                <c:pt idx="284">
                  <c:v>2.391789E6</c:v>
                </c:pt>
                <c:pt idx="285">
                  <c:v>2.429448E6</c:v>
                </c:pt>
                <c:pt idx="286">
                  <c:v>2.371079E6</c:v>
                </c:pt>
                <c:pt idx="287">
                  <c:v>2.187247E6</c:v>
                </c:pt>
                <c:pt idx="288">
                  <c:v>2.038145E6</c:v>
                </c:pt>
                <c:pt idx="289">
                  <c:v>1.874548E6</c:v>
                </c:pt>
                <c:pt idx="290">
                  <c:v>1.882662E6</c:v>
                </c:pt>
                <c:pt idx="291">
                  <c:v>2.210994E6</c:v>
                </c:pt>
                <c:pt idx="292">
                  <c:v>2.228697E6</c:v>
                </c:pt>
                <c:pt idx="293">
                  <c:v>2.204588E6</c:v>
                </c:pt>
                <c:pt idx="294">
                  <c:v>2.199121E6</c:v>
                </c:pt>
                <c:pt idx="295">
                  <c:v>2.14182E6</c:v>
                </c:pt>
                <c:pt idx="296">
                  <c:v>1.92768E6</c:v>
                </c:pt>
                <c:pt idx="297">
                  <c:v>1.950484E6</c:v>
                </c:pt>
                <c:pt idx="298">
                  <c:v>2.271154E6</c:v>
                </c:pt>
                <c:pt idx="299">
                  <c:v>2.370383E6</c:v>
                </c:pt>
                <c:pt idx="300">
                  <c:v>2.316767E6</c:v>
                </c:pt>
                <c:pt idx="301">
                  <c:v>2.180763E6</c:v>
                </c:pt>
                <c:pt idx="302">
                  <c:v>1.943871E6</c:v>
                </c:pt>
                <c:pt idx="303">
                  <c:v>1.727089E6</c:v>
                </c:pt>
                <c:pt idx="304">
                  <c:v>1.739062E6</c:v>
                </c:pt>
                <c:pt idx="305">
                  <c:v>2.03254E6</c:v>
                </c:pt>
                <c:pt idx="306">
                  <c:v>2.048527E6</c:v>
                </c:pt>
                <c:pt idx="307">
                  <c:v>2.108932E6</c:v>
                </c:pt>
                <c:pt idx="308">
                  <c:v>2.043493E6</c:v>
                </c:pt>
                <c:pt idx="309">
                  <c:v>1.925028E6</c:v>
                </c:pt>
                <c:pt idx="310">
                  <c:v>1.736678E6</c:v>
                </c:pt>
                <c:pt idx="311">
                  <c:v>1.728942E6</c:v>
                </c:pt>
                <c:pt idx="312">
                  <c:v>2.0874E6</c:v>
                </c:pt>
                <c:pt idx="313">
                  <c:v>2.247954E6</c:v>
                </c:pt>
                <c:pt idx="314">
                  <c:v>2.25614E6</c:v>
                </c:pt>
                <c:pt idx="315">
                  <c:v>2.188018E6</c:v>
                </c:pt>
                <c:pt idx="316">
                  <c:v>1.950567E6</c:v>
                </c:pt>
                <c:pt idx="317">
                  <c:v>1.674345E6</c:v>
                </c:pt>
                <c:pt idx="318">
                  <c:v>1.689383E6</c:v>
                </c:pt>
                <c:pt idx="319">
                  <c:v>1.941356E6</c:v>
                </c:pt>
                <c:pt idx="320">
                  <c:v>1.920847E6</c:v>
                </c:pt>
                <c:pt idx="321">
                  <c:v>1.932811E6</c:v>
                </c:pt>
                <c:pt idx="322">
                  <c:v>1.864707E6</c:v>
                </c:pt>
                <c:pt idx="323">
                  <c:v>1.711832E6</c:v>
                </c:pt>
                <c:pt idx="324">
                  <c:v>1.453513E6</c:v>
                </c:pt>
                <c:pt idx="325">
                  <c:v>1.444645E6</c:v>
                </c:pt>
                <c:pt idx="326">
                  <c:v>1.874518E6</c:v>
                </c:pt>
                <c:pt idx="327">
                  <c:v>1.916899E6</c:v>
                </c:pt>
                <c:pt idx="328">
                  <c:v>1.862007E6</c:v>
                </c:pt>
                <c:pt idx="329">
                  <c:v>1.908456E6</c:v>
                </c:pt>
                <c:pt idx="330">
                  <c:v>1.792934E6</c:v>
                </c:pt>
                <c:pt idx="331">
                  <c:v>1.618857E6</c:v>
                </c:pt>
                <c:pt idx="332">
                  <c:v>1.674983E6</c:v>
                </c:pt>
                <c:pt idx="333">
                  <c:v>2.018605E6</c:v>
                </c:pt>
                <c:pt idx="334">
                  <c:v>2.202547E6</c:v>
                </c:pt>
                <c:pt idx="335">
                  <c:v>2.25358E6</c:v>
                </c:pt>
                <c:pt idx="336">
                  <c:v>2.163942E6</c:v>
                </c:pt>
                <c:pt idx="337">
                  <c:v>2.278013E6</c:v>
                </c:pt>
                <c:pt idx="338">
                  <c:v>2.041449E6</c:v>
                </c:pt>
                <c:pt idx="339">
                  <c:v>1.807361E6</c:v>
                </c:pt>
                <c:pt idx="340">
                  <c:v>1.946306E6</c:v>
                </c:pt>
                <c:pt idx="341">
                  <c:v>1.871922E6</c:v>
                </c:pt>
                <c:pt idx="342">
                  <c:v>1.678685E6</c:v>
                </c:pt>
                <c:pt idx="343">
                  <c:v>1.315758E6</c:v>
                </c:pt>
                <c:pt idx="344">
                  <c:v>1.336573E6</c:v>
                </c:pt>
                <c:pt idx="345">
                  <c:v>1.332605E6</c:v>
                </c:pt>
                <c:pt idx="346">
                  <c:v>1.505772E6</c:v>
                </c:pt>
                <c:pt idx="347">
                  <c:v>1.905461E6</c:v>
                </c:pt>
                <c:pt idx="348">
                  <c:v>1.982949E6</c:v>
                </c:pt>
                <c:pt idx="349">
                  <c:v>1.915132E6</c:v>
                </c:pt>
                <c:pt idx="350">
                  <c:v>2.032329E6</c:v>
                </c:pt>
                <c:pt idx="351">
                  <c:v>2.182883E6</c:v>
                </c:pt>
                <c:pt idx="352">
                  <c:v>1.999749E6</c:v>
                </c:pt>
                <c:pt idx="353">
                  <c:v>1.958579E6</c:v>
                </c:pt>
                <c:pt idx="354">
                  <c:v>2.177473E6</c:v>
                </c:pt>
                <c:pt idx="355">
                  <c:v>2.106088E6</c:v>
                </c:pt>
                <c:pt idx="356">
                  <c:v>2.257462E6</c:v>
                </c:pt>
                <c:pt idx="357">
                  <c:v>2.267154E6</c:v>
                </c:pt>
                <c:pt idx="358">
                  <c:v>2.073233E6</c:v>
                </c:pt>
                <c:pt idx="359">
                  <c:v>1.776278E6</c:v>
                </c:pt>
                <c:pt idx="360">
                  <c:v>1.682307E6</c:v>
                </c:pt>
                <c:pt idx="361">
                  <c:v>2.138774E6</c:v>
                </c:pt>
                <c:pt idx="362">
                  <c:v>2.375864E6</c:v>
                </c:pt>
                <c:pt idx="363">
                  <c:v>2.244316E6</c:v>
                </c:pt>
                <c:pt idx="364">
                  <c:v>1.983383E6</c:v>
                </c:pt>
                <c:pt idx="365">
                  <c:v>1.896445E6</c:v>
                </c:pt>
                <c:pt idx="366">
                  <c:v>1.799077E6</c:v>
                </c:pt>
                <c:pt idx="367">
                  <c:v>2.161911E6</c:v>
                </c:pt>
                <c:pt idx="368">
                  <c:v>2.694602E6</c:v>
                </c:pt>
                <c:pt idx="369">
                  <c:v>2.259879E6</c:v>
                </c:pt>
                <c:pt idx="370">
                  <c:v>1.642445E6</c:v>
                </c:pt>
                <c:pt idx="371">
                  <c:v>1.374461E6</c:v>
                </c:pt>
                <c:pt idx="372">
                  <c:v>1.532589E6</c:v>
                </c:pt>
                <c:pt idx="373">
                  <c:v>1.499885E6</c:v>
                </c:pt>
                <c:pt idx="374">
                  <c:v>1.496316E6</c:v>
                </c:pt>
                <c:pt idx="375">
                  <c:v>1.669597E6</c:v>
                </c:pt>
                <c:pt idx="376">
                  <c:v>1.668386E6</c:v>
                </c:pt>
                <c:pt idx="377">
                  <c:v>1.718882E6</c:v>
                </c:pt>
                <c:pt idx="378">
                  <c:v>1.63815E6</c:v>
                </c:pt>
                <c:pt idx="379">
                  <c:v>1.584613E6</c:v>
                </c:pt>
                <c:pt idx="380">
                  <c:v>1.451671E6</c:v>
                </c:pt>
                <c:pt idx="381">
                  <c:v>1.532489E6</c:v>
                </c:pt>
                <c:pt idx="382">
                  <c:v>1.865095E6</c:v>
                </c:pt>
                <c:pt idx="383">
                  <c:v>1.887278E6</c:v>
                </c:pt>
                <c:pt idx="384">
                  <c:v>1.810334E6</c:v>
                </c:pt>
                <c:pt idx="385">
                  <c:v>1.724454E6</c:v>
                </c:pt>
                <c:pt idx="386">
                  <c:v>1.726482E6</c:v>
                </c:pt>
                <c:pt idx="387">
                  <c:v>1.64046E6</c:v>
                </c:pt>
                <c:pt idx="388">
                  <c:v>1.758162E6</c:v>
                </c:pt>
                <c:pt idx="389">
                  <c:v>2.031795E6</c:v>
                </c:pt>
                <c:pt idx="390">
                  <c:v>2.194107E6</c:v>
                </c:pt>
                <c:pt idx="391">
                  <c:v>2.312704E6</c:v>
                </c:pt>
                <c:pt idx="392">
                  <c:v>2.566538E6</c:v>
                </c:pt>
                <c:pt idx="393">
                  <c:v>2.674403E6</c:v>
                </c:pt>
                <c:pt idx="394">
                  <c:v>2.059873E6</c:v>
                </c:pt>
                <c:pt idx="395">
                  <c:v>1.711792E6</c:v>
                </c:pt>
                <c:pt idx="396">
                  <c:v>1.91313E6</c:v>
                </c:pt>
                <c:pt idx="397">
                  <c:v>2.280861E6</c:v>
                </c:pt>
                <c:pt idx="398">
                  <c:v>2.336244E6</c:v>
                </c:pt>
                <c:pt idx="399">
                  <c:v>2.059769E6</c:v>
                </c:pt>
                <c:pt idx="400">
                  <c:v>1.74982E6</c:v>
                </c:pt>
                <c:pt idx="401">
                  <c:v>1.767246E6</c:v>
                </c:pt>
                <c:pt idx="402">
                  <c:v>1.915333E6</c:v>
                </c:pt>
                <c:pt idx="403">
                  <c:v>2.231019E6</c:v>
                </c:pt>
                <c:pt idx="404">
                  <c:v>2.375422E6</c:v>
                </c:pt>
                <c:pt idx="405">
                  <c:v>2.406399E6</c:v>
                </c:pt>
                <c:pt idx="406">
                  <c:v>2.282901E6</c:v>
                </c:pt>
                <c:pt idx="407">
                  <c:v>2.145912E6</c:v>
                </c:pt>
                <c:pt idx="408">
                  <c:v>1.924735E6</c:v>
                </c:pt>
                <c:pt idx="409">
                  <c:v>1.684647E6</c:v>
                </c:pt>
                <c:pt idx="410">
                  <c:v>1.973688E6</c:v>
                </c:pt>
                <c:pt idx="411">
                  <c:v>2.262369E6</c:v>
                </c:pt>
                <c:pt idx="412">
                  <c:v>2.499323E6</c:v>
                </c:pt>
                <c:pt idx="413">
                  <c:v>2.536849E6</c:v>
                </c:pt>
                <c:pt idx="414">
                  <c:v>2.070621E6</c:v>
                </c:pt>
                <c:pt idx="415">
                  <c:v>1.664928E6</c:v>
                </c:pt>
                <c:pt idx="416">
                  <c:v>1.507771E6</c:v>
                </c:pt>
                <c:pt idx="417">
                  <c:v>1.77862E6</c:v>
                </c:pt>
                <c:pt idx="418">
                  <c:v>1.803793E6</c:v>
                </c:pt>
                <c:pt idx="419">
                  <c:v>1.740298E6</c:v>
                </c:pt>
                <c:pt idx="420">
                  <c:v>1.7623E6</c:v>
                </c:pt>
                <c:pt idx="421">
                  <c:v>1.786487E6</c:v>
                </c:pt>
                <c:pt idx="422">
                  <c:v>1.694964E6</c:v>
                </c:pt>
                <c:pt idx="423">
                  <c:v>1.690359E6</c:v>
                </c:pt>
                <c:pt idx="424">
                  <c:v>1.971542E6</c:v>
                </c:pt>
                <c:pt idx="425">
                  <c:v>1.957034E6</c:v>
                </c:pt>
                <c:pt idx="426">
                  <c:v>1.992965E6</c:v>
                </c:pt>
                <c:pt idx="427">
                  <c:v>2.117899E6</c:v>
                </c:pt>
                <c:pt idx="428">
                  <c:v>2.163567E6</c:v>
                </c:pt>
                <c:pt idx="429">
                  <c:v>1.848225E6</c:v>
                </c:pt>
                <c:pt idx="430">
                  <c:v>1.937922E6</c:v>
                </c:pt>
                <c:pt idx="431">
                  <c:v>2.277644E6</c:v>
                </c:pt>
                <c:pt idx="432">
                  <c:v>2.078112E6</c:v>
                </c:pt>
                <c:pt idx="433">
                  <c:v>1.972229E6</c:v>
                </c:pt>
                <c:pt idx="434">
                  <c:v>1.874082E6</c:v>
                </c:pt>
                <c:pt idx="435">
                  <c:v>1.791568E6</c:v>
                </c:pt>
                <c:pt idx="436">
                  <c:v>1.788023E6</c:v>
                </c:pt>
                <c:pt idx="437">
                  <c:v>2.171185E6</c:v>
                </c:pt>
                <c:pt idx="438">
                  <c:v>2.738911E6</c:v>
                </c:pt>
                <c:pt idx="439">
                  <c:v>2.609887E6</c:v>
                </c:pt>
                <c:pt idx="440">
                  <c:v>2.254651E6</c:v>
                </c:pt>
                <c:pt idx="441">
                  <c:v>1.95625E6</c:v>
                </c:pt>
                <c:pt idx="442">
                  <c:v>1.764146E6</c:v>
                </c:pt>
                <c:pt idx="443">
                  <c:v>1.690968E6</c:v>
                </c:pt>
                <c:pt idx="444">
                  <c:v>1.740573E6</c:v>
                </c:pt>
                <c:pt idx="445">
                  <c:v>1.921774E6</c:v>
                </c:pt>
                <c:pt idx="446">
                  <c:v>2.113293E6</c:v>
                </c:pt>
                <c:pt idx="447">
                  <c:v>2.228055E6</c:v>
                </c:pt>
                <c:pt idx="448">
                  <c:v>2.347903E6</c:v>
                </c:pt>
                <c:pt idx="449">
                  <c:v>2.268813E6</c:v>
                </c:pt>
                <c:pt idx="450">
                  <c:v>1.884372E6</c:v>
                </c:pt>
                <c:pt idx="451">
                  <c:v>1.747165E6</c:v>
                </c:pt>
                <c:pt idx="452">
                  <c:v>1.931957E6</c:v>
                </c:pt>
                <c:pt idx="453">
                  <c:v>1.908768E6</c:v>
                </c:pt>
                <c:pt idx="454">
                  <c:v>1.899598E6</c:v>
                </c:pt>
                <c:pt idx="455">
                  <c:v>1.945774E6</c:v>
                </c:pt>
                <c:pt idx="456">
                  <c:v>1.879336E6</c:v>
                </c:pt>
                <c:pt idx="457">
                  <c:v>1.675951E6</c:v>
                </c:pt>
                <c:pt idx="458">
                  <c:v>1.684026E6</c:v>
                </c:pt>
                <c:pt idx="459">
                  <c:v>2.011343E6</c:v>
                </c:pt>
                <c:pt idx="460">
                  <c:v>2.084716E6</c:v>
                </c:pt>
                <c:pt idx="461">
                  <c:v>1.929123E6</c:v>
                </c:pt>
                <c:pt idx="462">
                  <c:v>1.884111E6</c:v>
                </c:pt>
                <c:pt idx="463">
                  <c:v>1.781275E6</c:v>
                </c:pt>
                <c:pt idx="464">
                  <c:v>1.650165E6</c:v>
                </c:pt>
                <c:pt idx="465">
                  <c:v>1.648054E6</c:v>
                </c:pt>
                <c:pt idx="466">
                  <c:v>1.864103E6</c:v>
                </c:pt>
                <c:pt idx="467">
                  <c:v>1.834889E6</c:v>
                </c:pt>
                <c:pt idx="468">
                  <c:v>1.880354E6</c:v>
                </c:pt>
                <c:pt idx="469">
                  <c:v>1.874627E6</c:v>
                </c:pt>
                <c:pt idx="470">
                  <c:v>1.7546E6</c:v>
                </c:pt>
                <c:pt idx="471">
                  <c:v>1.567773E6</c:v>
                </c:pt>
                <c:pt idx="472">
                  <c:v>1.554249E6</c:v>
                </c:pt>
                <c:pt idx="473">
                  <c:v>2.063959E6</c:v>
                </c:pt>
                <c:pt idx="474">
                  <c:v>2.126496E6</c:v>
                </c:pt>
                <c:pt idx="475">
                  <c:v>1.977166E6</c:v>
                </c:pt>
                <c:pt idx="476">
                  <c:v>1.86936E6</c:v>
                </c:pt>
                <c:pt idx="477">
                  <c:v>1.685911E6</c:v>
                </c:pt>
                <c:pt idx="478">
                  <c:v>1.373427E6</c:v>
                </c:pt>
                <c:pt idx="479">
                  <c:v>1.423625E6</c:v>
                </c:pt>
                <c:pt idx="480">
                  <c:v>1.813716E6</c:v>
                </c:pt>
                <c:pt idx="481">
                  <c:v>1.708308E6</c:v>
                </c:pt>
                <c:pt idx="482">
                  <c:v>1.717236E6</c:v>
                </c:pt>
                <c:pt idx="483">
                  <c:v>1.75332E6</c:v>
                </c:pt>
                <c:pt idx="484">
                  <c:v>1.672303E6</c:v>
                </c:pt>
                <c:pt idx="485">
                  <c:v>1.360179E6</c:v>
                </c:pt>
                <c:pt idx="486">
                  <c:v>1.452341E6</c:v>
                </c:pt>
                <c:pt idx="487">
                  <c:v>1.89302E6</c:v>
                </c:pt>
                <c:pt idx="488">
                  <c:v>1.981744E6</c:v>
                </c:pt>
                <c:pt idx="489">
                  <c:v>1.940912E6</c:v>
                </c:pt>
                <c:pt idx="490">
                  <c:v>1.911783E6</c:v>
                </c:pt>
                <c:pt idx="491">
                  <c:v>1.971365E6</c:v>
                </c:pt>
                <c:pt idx="492">
                  <c:v>1.802883E6</c:v>
                </c:pt>
                <c:pt idx="493">
                  <c:v>1.876395E6</c:v>
                </c:pt>
                <c:pt idx="494">
                  <c:v>2.271931E6</c:v>
                </c:pt>
                <c:pt idx="495">
                  <c:v>2.348005E6</c:v>
                </c:pt>
                <c:pt idx="496">
                  <c:v>2.088956E6</c:v>
                </c:pt>
                <c:pt idx="497">
                  <c:v>2.107748E6</c:v>
                </c:pt>
                <c:pt idx="498">
                  <c:v>2.048749E6</c:v>
                </c:pt>
                <c:pt idx="499">
                  <c:v>1.78085E6</c:v>
                </c:pt>
                <c:pt idx="500">
                  <c:v>1.776864E6</c:v>
                </c:pt>
                <c:pt idx="501">
                  <c:v>2.14745E6</c:v>
                </c:pt>
                <c:pt idx="502">
                  <c:v>2.287012E6</c:v>
                </c:pt>
                <c:pt idx="503">
                  <c:v>2.335428E6</c:v>
                </c:pt>
                <c:pt idx="504">
                  <c:v>2.483601E6</c:v>
                </c:pt>
                <c:pt idx="505">
                  <c:v>2.538916E6</c:v>
                </c:pt>
                <c:pt idx="506">
                  <c:v>2.253687E6</c:v>
                </c:pt>
                <c:pt idx="507">
                  <c:v>2.110307E6</c:v>
                </c:pt>
                <c:pt idx="508">
                  <c:v>2.302733E6</c:v>
                </c:pt>
                <c:pt idx="509">
                  <c:v>2.313642E6</c:v>
                </c:pt>
                <c:pt idx="510">
                  <c:v>2.305275E6</c:v>
                </c:pt>
                <c:pt idx="511">
                  <c:v>2.303379E6</c:v>
                </c:pt>
                <c:pt idx="512">
                  <c:v>2.393096E6</c:v>
                </c:pt>
                <c:pt idx="513">
                  <c:v>2.114603E6</c:v>
                </c:pt>
                <c:pt idx="514">
                  <c:v>1.963293E6</c:v>
                </c:pt>
                <c:pt idx="515">
                  <c:v>2.127772E6</c:v>
                </c:pt>
                <c:pt idx="516">
                  <c:v>2.054368E6</c:v>
                </c:pt>
                <c:pt idx="517">
                  <c:v>2.079458E6</c:v>
                </c:pt>
                <c:pt idx="518">
                  <c:v>2.278799E6</c:v>
                </c:pt>
                <c:pt idx="519">
                  <c:v>2.286454E6</c:v>
                </c:pt>
                <c:pt idx="520">
                  <c:v>1.972485E6</c:v>
                </c:pt>
                <c:pt idx="521">
                  <c:v>1.915353E6</c:v>
                </c:pt>
                <c:pt idx="522">
                  <c:v>1.990257E6</c:v>
                </c:pt>
                <c:pt idx="523">
                  <c:v>2.277685E6</c:v>
                </c:pt>
                <c:pt idx="524">
                  <c:v>2.369946E6</c:v>
                </c:pt>
                <c:pt idx="525">
                  <c:v>2.372302E6</c:v>
                </c:pt>
                <c:pt idx="526">
                  <c:v>2.260097E6</c:v>
                </c:pt>
                <c:pt idx="527">
                  <c:v>2.066885E6</c:v>
                </c:pt>
                <c:pt idx="528">
                  <c:v>2.060605E6</c:v>
                </c:pt>
                <c:pt idx="529">
                  <c:v>2.343851E6</c:v>
                </c:pt>
                <c:pt idx="530">
                  <c:v>2.474647E6</c:v>
                </c:pt>
                <c:pt idx="531">
                  <c:v>2.356548E6</c:v>
                </c:pt>
                <c:pt idx="532">
                  <c:v>2.04203E6</c:v>
                </c:pt>
                <c:pt idx="533">
                  <c:v>1.82423E6</c:v>
                </c:pt>
                <c:pt idx="534">
                  <c:v>1.737638E6</c:v>
                </c:pt>
                <c:pt idx="535">
                  <c:v>1.820704E6</c:v>
                </c:pt>
                <c:pt idx="536">
                  <c:v>2.297536E6</c:v>
                </c:pt>
                <c:pt idx="537">
                  <c:v>2.317892E6</c:v>
                </c:pt>
                <c:pt idx="538">
                  <c:v>2.30557E6</c:v>
                </c:pt>
                <c:pt idx="539">
                  <c:v>2.227971E6</c:v>
                </c:pt>
                <c:pt idx="540">
                  <c:v>2.47801E6</c:v>
                </c:pt>
                <c:pt idx="541">
                  <c:v>2.270993E6</c:v>
                </c:pt>
                <c:pt idx="542">
                  <c:v>2.17797E6</c:v>
                </c:pt>
                <c:pt idx="543">
                  <c:v>2.497726E6</c:v>
                </c:pt>
                <c:pt idx="544">
                  <c:v>2.523564E6</c:v>
                </c:pt>
                <c:pt idx="545">
                  <c:v>2.456376E6</c:v>
                </c:pt>
                <c:pt idx="546">
                  <c:v>2.582555E6</c:v>
                </c:pt>
                <c:pt idx="547">
                  <c:v>2.615417E6</c:v>
                </c:pt>
                <c:pt idx="548">
                  <c:v>2.323158E6</c:v>
                </c:pt>
                <c:pt idx="549">
                  <c:v>2.233429E6</c:v>
                </c:pt>
                <c:pt idx="550">
                  <c:v>2.858418E6</c:v>
                </c:pt>
                <c:pt idx="551">
                  <c:v>3.038591E6</c:v>
                </c:pt>
                <c:pt idx="552">
                  <c:v>3.147372E6</c:v>
                </c:pt>
                <c:pt idx="553">
                  <c:v>3.310784E6</c:v>
                </c:pt>
                <c:pt idx="554">
                  <c:v>3.226833E6</c:v>
                </c:pt>
                <c:pt idx="555">
                  <c:v>2.770635E6</c:v>
                </c:pt>
                <c:pt idx="556">
                  <c:v>2.637522E6</c:v>
                </c:pt>
                <c:pt idx="557">
                  <c:v>2.927167E6</c:v>
                </c:pt>
                <c:pt idx="558">
                  <c:v>2.861641E6</c:v>
                </c:pt>
                <c:pt idx="559">
                  <c:v>2.918781E6</c:v>
                </c:pt>
                <c:pt idx="560">
                  <c:v>2.953397E6</c:v>
                </c:pt>
                <c:pt idx="561">
                  <c:v>2.595374E6</c:v>
                </c:pt>
                <c:pt idx="562">
                  <c:v>2.491501E6</c:v>
                </c:pt>
                <c:pt idx="563">
                  <c:v>2.41166E6</c:v>
                </c:pt>
                <c:pt idx="564">
                  <c:v>2.812206E6</c:v>
                </c:pt>
                <c:pt idx="565">
                  <c:v>2.870195E6</c:v>
                </c:pt>
                <c:pt idx="566">
                  <c:v>2.928374E6</c:v>
                </c:pt>
                <c:pt idx="567">
                  <c:v>2.93102E6</c:v>
                </c:pt>
                <c:pt idx="568">
                  <c:v>2.992245E6</c:v>
                </c:pt>
                <c:pt idx="569">
                  <c:v>2.80345E6</c:v>
                </c:pt>
                <c:pt idx="570">
                  <c:v>2.857045E6</c:v>
                </c:pt>
                <c:pt idx="571">
                  <c:v>3.210175E6</c:v>
                </c:pt>
                <c:pt idx="572">
                  <c:v>3.32787E6</c:v>
                </c:pt>
                <c:pt idx="573">
                  <c:v>3.504404E6</c:v>
                </c:pt>
                <c:pt idx="574">
                  <c:v>3.690975E6</c:v>
                </c:pt>
                <c:pt idx="575">
                  <c:v>3.410587E6</c:v>
                </c:pt>
                <c:pt idx="576">
                  <c:v>2.924664E6</c:v>
                </c:pt>
                <c:pt idx="577">
                  <c:v>2.835559E6</c:v>
                </c:pt>
                <c:pt idx="578">
                  <c:v>3.17585E6</c:v>
                </c:pt>
                <c:pt idx="579">
                  <c:v>3.095403E6</c:v>
                </c:pt>
                <c:pt idx="580">
                  <c:v>3.276779E6</c:v>
                </c:pt>
                <c:pt idx="581">
                  <c:v>3.255389E6</c:v>
                </c:pt>
                <c:pt idx="582">
                  <c:v>3.078091E6</c:v>
                </c:pt>
                <c:pt idx="583">
                  <c:v>3.057212E6</c:v>
                </c:pt>
                <c:pt idx="584">
                  <c:v>3.059611E6</c:v>
                </c:pt>
                <c:pt idx="585">
                  <c:v>3.406695E6</c:v>
                </c:pt>
                <c:pt idx="586">
                  <c:v>3.540561E6</c:v>
                </c:pt>
                <c:pt idx="587">
                  <c:v>3.354152E6</c:v>
                </c:pt>
                <c:pt idx="588">
                  <c:v>3.323567E6</c:v>
                </c:pt>
                <c:pt idx="589">
                  <c:v>3.097577E6</c:v>
                </c:pt>
                <c:pt idx="590">
                  <c:v>2.887522E6</c:v>
                </c:pt>
                <c:pt idx="591">
                  <c:v>2.868517E6</c:v>
                </c:pt>
                <c:pt idx="592">
                  <c:v>3.463561E6</c:v>
                </c:pt>
                <c:pt idx="593">
                  <c:v>3.670445E6</c:v>
                </c:pt>
                <c:pt idx="594">
                  <c:v>3.692141E6</c:v>
                </c:pt>
                <c:pt idx="595">
                  <c:v>3.19826E6</c:v>
                </c:pt>
                <c:pt idx="596">
                  <c:v>3.063938E6</c:v>
                </c:pt>
                <c:pt idx="597">
                  <c:v>2.914914E6</c:v>
                </c:pt>
                <c:pt idx="598">
                  <c:v>3.07787E6</c:v>
                </c:pt>
                <c:pt idx="599">
                  <c:v>3.966533E6</c:v>
                </c:pt>
                <c:pt idx="600">
                  <c:v>3.907366E6</c:v>
                </c:pt>
                <c:pt idx="601">
                  <c:v>3.582818E6</c:v>
                </c:pt>
                <c:pt idx="602">
                  <c:v>3.365878E6</c:v>
                </c:pt>
                <c:pt idx="603">
                  <c:v>3.402879E6</c:v>
                </c:pt>
                <c:pt idx="604">
                  <c:v>3.288211E6</c:v>
                </c:pt>
                <c:pt idx="605">
                  <c:v>3.369296E6</c:v>
                </c:pt>
                <c:pt idx="606">
                  <c:v>3.93915E6</c:v>
                </c:pt>
                <c:pt idx="607">
                  <c:v>3.915962E6</c:v>
                </c:pt>
                <c:pt idx="608">
                  <c:v>3.898175E6</c:v>
                </c:pt>
                <c:pt idx="609">
                  <c:v>3.92621E6</c:v>
                </c:pt>
                <c:pt idx="610">
                  <c:v>3.721492E6</c:v>
                </c:pt>
                <c:pt idx="611">
                  <c:v>3.212464E6</c:v>
                </c:pt>
                <c:pt idx="612">
                  <c:v>3.100977E6</c:v>
                </c:pt>
                <c:pt idx="613">
                  <c:v>3.442802E6</c:v>
                </c:pt>
                <c:pt idx="614">
                  <c:v>3.659067E6</c:v>
                </c:pt>
                <c:pt idx="615">
                  <c:v>3.746445E6</c:v>
                </c:pt>
                <c:pt idx="616">
                  <c:v>3.470529E6</c:v>
                </c:pt>
                <c:pt idx="617">
                  <c:v>3.278562E6</c:v>
                </c:pt>
                <c:pt idx="618">
                  <c:v>3.016341E6</c:v>
                </c:pt>
                <c:pt idx="619">
                  <c:v>2.84358E6</c:v>
                </c:pt>
                <c:pt idx="620">
                  <c:v>2.976823E6</c:v>
                </c:pt>
                <c:pt idx="621">
                  <c:v>2.926597E6</c:v>
                </c:pt>
                <c:pt idx="622">
                  <c:v>3.031289E6</c:v>
                </c:pt>
                <c:pt idx="623">
                  <c:v>3.15954E6</c:v>
                </c:pt>
                <c:pt idx="624">
                  <c:v>3.046361E6</c:v>
                </c:pt>
                <c:pt idx="625">
                  <c:v>2.889973E6</c:v>
                </c:pt>
                <c:pt idx="626">
                  <c:v>2.726319E6</c:v>
                </c:pt>
                <c:pt idx="627">
                  <c:v>2.796639E6</c:v>
                </c:pt>
                <c:pt idx="628">
                  <c:v>3.221206E6</c:v>
                </c:pt>
                <c:pt idx="629">
                  <c:v>3.232079E6</c:v>
                </c:pt>
                <c:pt idx="630">
                  <c:v>3.10525E6</c:v>
                </c:pt>
                <c:pt idx="631">
                  <c:v>2.866167E6</c:v>
                </c:pt>
                <c:pt idx="632">
                  <c:v>2.4376E6</c:v>
                </c:pt>
                <c:pt idx="633">
                  <c:v>2.487171E6</c:v>
                </c:pt>
                <c:pt idx="634">
                  <c:v>2.968981E6</c:v>
                </c:pt>
                <c:pt idx="635">
                  <c:v>2.988886E6</c:v>
                </c:pt>
                <c:pt idx="636">
                  <c:v>2.819318E6</c:v>
                </c:pt>
                <c:pt idx="637">
                  <c:v>2.760346E6</c:v>
                </c:pt>
                <c:pt idx="638">
                  <c:v>2.707688E6</c:v>
                </c:pt>
                <c:pt idx="639">
                  <c:v>2.411489E6</c:v>
                </c:pt>
                <c:pt idx="640">
                  <c:v>2.455544E6</c:v>
                </c:pt>
                <c:pt idx="641">
                  <c:v>2.996029E6</c:v>
                </c:pt>
                <c:pt idx="642">
                  <c:v>2.927971E6</c:v>
                </c:pt>
                <c:pt idx="643">
                  <c:v>2.976343E6</c:v>
                </c:pt>
                <c:pt idx="644">
                  <c:v>2.918646E6</c:v>
                </c:pt>
                <c:pt idx="645">
                  <c:v>2.567303E6</c:v>
                </c:pt>
                <c:pt idx="646">
                  <c:v>2.2918E6</c:v>
                </c:pt>
                <c:pt idx="647">
                  <c:v>2.425386E6</c:v>
                </c:pt>
                <c:pt idx="648">
                  <c:v>2.618057E6</c:v>
                </c:pt>
                <c:pt idx="649">
                  <c:v>2.376844E6</c:v>
                </c:pt>
                <c:pt idx="650">
                  <c:v>2.376992E6</c:v>
                </c:pt>
                <c:pt idx="651">
                  <c:v>2.413858E6</c:v>
                </c:pt>
                <c:pt idx="652">
                  <c:v>2.281965E6</c:v>
                </c:pt>
                <c:pt idx="653">
                  <c:v>2.174318E6</c:v>
                </c:pt>
                <c:pt idx="654">
                  <c:v>2.126617E6</c:v>
                </c:pt>
                <c:pt idx="655">
                  <c:v>2.439282E6</c:v>
                </c:pt>
                <c:pt idx="656">
                  <c:v>2.6156E6</c:v>
                </c:pt>
                <c:pt idx="657">
                  <c:v>2.575865E6</c:v>
                </c:pt>
                <c:pt idx="658">
                  <c:v>2.645721E6</c:v>
                </c:pt>
                <c:pt idx="659">
                  <c:v>2.387287E6</c:v>
                </c:pt>
                <c:pt idx="660">
                  <c:v>1.898152E6</c:v>
                </c:pt>
                <c:pt idx="661">
                  <c:v>1.856565E6</c:v>
                </c:pt>
                <c:pt idx="662">
                  <c:v>2.243531E6</c:v>
                </c:pt>
                <c:pt idx="663">
                  <c:v>2.363875E6</c:v>
                </c:pt>
                <c:pt idx="664">
                  <c:v>2.556935E6</c:v>
                </c:pt>
                <c:pt idx="665">
                  <c:v>2.635181E6</c:v>
                </c:pt>
                <c:pt idx="666">
                  <c:v>2.4192E6</c:v>
                </c:pt>
                <c:pt idx="667">
                  <c:v>2.007042E6</c:v>
                </c:pt>
                <c:pt idx="668">
                  <c:v>1.976828E6</c:v>
                </c:pt>
                <c:pt idx="669">
                  <c:v>2.163316E6</c:v>
                </c:pt>
                <c:pt idx="670">
                  <c:v>2.155571E6</c:v>
                </c:pt>
                <c:pt idx="671">
                  <c:v>2.152885E6</c:v>
                </c:pt>
                <c:pt idx="672">
                  <c:v>2.04301E6</c:v>
                </c:pt>
                <c:pt idx="673">
                  <c:v>1.961171E6</c:v>
                </c:pt>
                <c:pt idx="674">
                  <c:v>1.751232E6</c:v>
                </c:pt>
                <c:pt idx="675">
                  <c:v>1.727911E6</c:v>
                </c:pt>
                <c:pt idx="676">
                  <c:v>2.126188E6</c:v>
                </c:pt>
                <c:pt idx="677">
                  <c:v>2.145923E6</c:v>
                </c:pt>
                <c:pt idx="678">
                  <c:v>2.159394E6</c:v>
                </c:pt>
                <c:pt idx="679">
                  <c:v>2.205898E6</c:v>
                </c:pt>
                <c:pt idx="680">
                  <c:v>1.960869E6</c:v>
                </c:pt>
                <c:pt idx="681">
                  <c:v>1.780754E6</c:v>
                </c:pt>
                <c:pt idx="682">
                  <c:v>1.68855E6</c:v>
                </c:pt>
                <c:pt idx="683">
                  <c:v>2.099388E6</c:v>
                </c:pt>
                <c:pt idx="684">
                  <c:v>2.081934E6</c:v>
                </c:pt>
                <c:pt idx="685">
                  <c:v>2.137099E6</c:v>
                </c:pt>
                <c:pt idx="686">
                  <c:v>2.07893E6</c:v>
                </c:pt>
                <c:pt idx="687">
                  <c:v>1.910465E6</c:v>
                </c:pt>
                <c:pt idx="688">
                  <c:v>1.697179E6</c:v>
                </c:pt>
                <c:pt idx="689">
                  <c:v>1.614289E6</c:v>
                </c:pt>
                <c:pt idx="690">
                  <c:v>1.958736E6</c:v>
                </c:pt>
                <c:pt idx="691">
                  <c:v>2.058415E6</c:v>
                </c:pt>
                <c:pt idx="692">
                  <c:v>2.032254E6</c:v>
                </c:pt>
                <c:pt idx="693">
                  <c:v>2.023488E6</c:v>
                </c:pt>
                <c:pt idx="694">
                  <c:v>1.912751E6</c:v>
                </c:pt>
                <c:pt idx="695">
                  <c:v>1.760357E6</c:v>
                </c:pt>
                <c:pt idx="696">
                  <c:v>1.784618E6</c:v>
                </c:pt>
                <c:pt idx="697">
                  <c:v>2.077729E6</c:v>
                </c:pt>
                <c:pt idx="698">
                  <c:v>2.136363E6</c:v>
                </c:pt>
                <c:pt idx="699">
                  <c:v>2.089634E6</c:v>
                </c:pt>
                <c:pt idx="700">
                  <c:v>2.044337E6</c:v>
                </c:pt>
                <c:pt idx="701">
                  <c:v>1.903357E6</c:v>
                </c:pt>
                <c:pt idx="702">
                  <c:v>1.635322E6</c:v>
                </c:pt>
                <c:pt idx="703">
                  <c:v>1.649012E6</c:v>
                </c:pt>
                <c:pt idx="704">
                  <c:v>1.988223E6</c:v>
                </c:pt>
                <c:pt idx="705">
                  <c:v>2.070937E6</c:v>
                </c:pt>
                <c:pt idx="706">
                  <c:v>2.003458E6</c:v>
                </c:pt>
                <c:pt idx="707">
                  <c:v>1.446942E6</c:v>
                </c:pt>
                <c:pt idx="708">
                  <c:v>1.477905E6</c:v>
                </c:pt>
                <c:pt idx="709">
                  <c:v>1.451342E6</c:v>
                </c:pt>
                <c:pt idx="710">
                  <c:v>1.489807E6</c:v>
                </c:pt>
                <c:pt idx="711">
                  <c:v>1.877962E6</c:v>
                </c:pt>
                <c:pt idx="712">
                  <c:v>2.15906E6</c:v>
                </c:pt>
                <c:pt idx="713">
                  <c:v>2.241001E6</c:v>
                </c:pt>
                <c:pt idx="714">
                  <c:v>2.276603E6</c:v>
                </c:pt>
                <c:pt idx="715">
                  <c:v>2.375586E6</c:v>
                </c:pt>
                <c:pt idx="716">
                  <c:v>2.209267E6</c:v>
                </c:pt>
                <c:pt idx="717">
                  <c:v>2.073043E6</c:v>
                </c:pt>
                <c:pt idx="718">
                  <c:v>2.337228E6</c:v>
                </c:pt>
                <c:pt idx="719">
                  <c:v>2.265208E6</c:v>
                </c:pt>
                <c:pt idx="720">
                  <c:v>2.523748E6</c:v>
                </c:pt>
                <c:pt idx="721">
                  <c:v>2.760057E6</c:v>
                </c:pt>
                <c:pt idx="722">
                  <c:v>2.612719E6</c:v>
                </c:pt>
                <c:pt idx="723">
                  <c:v>2.027543E6</c:v>
                </c:pt>
                <c:pt idx="724">
                  <c:v>1.810986E6</c:v>
                </c:pt>
                <c:pt idx="725">
                  <c:v>1.921134E6</c:v>
                </c:pt>
                <c:pt idx="726">
                  <c:v>2.094752E6</c:v>
                </c:pt>
                <c:pt idx="727">
                  <c:v>2.339563E6</c:v>
                </c:pt>
                <c:pt idx="728">
                  <c:v>2.354545E6</c:v>
                </c:pt>
                <c:pt idx="729">
                  <c:v>2.210971E6</c:v>
                </c:pt>
                <c:pt idx="730">
                  <c:v>2.069385E6</c:v>
                </c:pt>
                <c:pt idx="731">
                  <c:v>1.988462E6</c:v>
                </c:pt>
                <c:pt idx="732">
                  <c:v>2.099692E6</c:v>
                </c:pt>
                <c:pt idx="733">
                  <c:v>1.935385E6</c:v>
                </c:pt>
                <c:pt idx="734">
                  <c:v>1.812897E6</c:v>
                </c:pt>
                <c:pt idx="735">
                  <c:v>1.739873E6</c:v>
                </c:pt>
                <c:pt idx="736">
                  <c:v>1.668464E6</c:v>
                </c:pt>
                <c:pt idx="737">
                  <c:v>1.610005E6</c:v>
                </c:pt>
                <c:pt idx="738">
                  <c:v>1.63844E6</c:v>
                </c:pt>
                <c:pt idx="739">
                  <c:v>2.061911E6</c:v>
                </c:pt>
                <c:pt idx="740">
                  <c:v>2.284422E6</c:v>
                </c:pt>
                <c:pt idx="741">
                  <c:v>2.029784E6</c:v>
                </c:pt>
                <c:pt idx="742">
                  <c:v>1.760783E6</c:v>
                </c:pt>
                <c:pt idx="743">
                  <c:v>1.66526E6</c:v>
                </c:pt>
                <c:pt idx="744">
                  <c:v>2.074499E6</c:v>
                </c:pt>
                <c:pt idx="745">
                  <c:v>2.445666E6</c:v>
                </c:pt>
                <c:pt idx="746">
                  <c:v>2.942089E6</c:v>
                </c:pt>
                <c:pt idx="747">
                  <c:v>2.97075E6</c:v>
                </c:pt>
                <c:pt idx="748">
                  <c:v>2.801264E6</c:v>
                </c:pt>
                <c:pt idx="749">
                  <c:v>2.877009E6</c:v>
                </c:pt>
                <c:pt idx="750">
                  <c:v>3.207623E6</c:v>
                </c:pt>
                <c:pt idx="751">
                  <c:v>2.939268E6</c:v>
                </c:pt>
                <c:pt idx="752">
                  <c:v>2.818719E6</c:v>
                </c:pt>
                <c:pt idx="753">
                  <c:v>2.817339E6</c:v>
                </c:pt>
                <c:pt idx="754">
                  <c:v>2.597921E6</c:v>
                </c:pt>
                <c:pt idx="755">
                  <c:v>2.376132E6</c:v>
                </c:pt>
                <c:pt idx="756">
                  <c:v>2.13819E6</c:v>
                </c:pt>
                <c:pt idx="757">
                  <c:v>1.877609E6</c:v>
                </c:pt>
                <c:pt idx="758">
                  <c:v>1.632671E6</c:v>
                </c:pt>
                <c:pt idx="759">
                  <c:v>1.604372E6</c:v>
                </c:pt>
                <c:pt idx="760">
                  <c:v>1.813865E6</c:v>
                </c:pt>
                <c:pt idx="761">
                  <c:v>1.783077E6</c:v>
                </c:pt>
                <c:pt idx="762">
                  <c:v>1.734933E6</c:v>
                </c:pt>
                <c:pt idx="763">
                  <c:v>1.746151E6</c:v>
                </c:pt>
                <c:pt idx="764">
                  <c:v>1.621008E6</c:v>
                </c:pt>
                <c:pt idx="765">
                  <c:v>1.427418E6</c:v>
                </c:pt>
                <c:pt idx="766">
                  <c:v>1.448879E6</c:v>
                </c:pt>
                <c:pt idx="767">
                  <c:v>1.658905E6</c:v>
                </c:pt>
                <c:pt idx="768">
                  <c:v>1.805307E6</c:v>
                </c:pt>
                <c:pt idx="769">
                  <c:v>1.878741E6</c:v>
                </c:pt>
                <c:pt idx="770">
                  <c:v>2.055088E6</c:v>
                </c:pt>
                <c:pt idx="771">
                  <c:v>2.468878E6</c:v>
                </c:pt>
                <c:pt idx="772">
                  <c:v>2.580422E6</c:v>
                </c:pt>
                <c:pt idx="773">
                  <c:v>2.434332E6</c:v>
                </c:pt>
                <c:pt idx="774">
                  <c:v>2.337829E6</c:v>
                </c:pt>
                <c:pt idx="775">
                  <c:v>2.116572E6</c:v>
                </c:pt>
                <c:pt idx="776">
                  <c:v>2.07988E6</c:v>
                </c:pt>
                <c:pt idx="777">
                  <c:v>2.166418E6</c:v>
                </c:pt>
                <c:pt idx="778">
                  <c:v>2.044832E6</c:v>
                </c:pt>
                <c:pt idx="779">
                  <c:v>1.978018E6</c:v>
                </c:pt>
                <c:pt idx="780">
                  <c:v>2.034084E6</c:v>
                </c:pt>
                <c:pt idx="781">
                  <c:v>2.222203E6</c:v>
                </c:pt>
                <c:pt idx="782">
                  <c:v>2.439687E6</c:v>
                </c:pt>
                <c:pt idx="783">
                  <c:v>2.636571E6</c:v>
                </c:pt>
                <c:pt idx="784">
                  <c:v>2.578834E6</c:v>
                </c:pt>
                <c:pt idx="785">
                  <c:v>2.350219E6</c:v>
                </c:pt>
                <c:pt idx="786">
                  <c:v>2.02729E6</c:v>
                </c:pt>
                <c:pt idx="787">
                  <c:v>1.908462E6</c:v>
                </c:pt>
                <c:pt idx="788">
                  <c:v>2.274493E6</c:v>
                </c:pt>
                <c:pt idx="789">
                  <c:v>2.38159E6</c:v>
                </c:pt>
                <c:pt idx="790">
                  <c:v>2.281677E6</c:v>
                </c:pt>
                <c:pt idx="791">
                  <c:v>2.070569E6</c:v>
                </c:pt>
                <c:pt idx="792">
                  <c:v>1.809056E6</c:v>
                </c:pt>
                <c:pt idx="793">
                  <c:v>1.420638E6</c:v>
                </c:pt>
                <c:pt idx="794">
                  <c:v>1.406577E6</c:v>
                </c:pt>
                <c:pt idx="795">
                  <c:v>1.894601E6</c:v>
                </c:pt>
                <c:pt idx="796">
                  <c:v>2.202979E6</c:v>
                </c:pt>
                <c:pt idx="797">
                  <c:v>2.243825E6</c:v>
                </c:pt>
                <c:pt idx="798">
                  <c:v>2.215425E6</c:v>
                </c:pt>
                <c:pt idx="799">
                  <c:v>2.016997E6</c:v>
                </c:pt>
                <c:pt idx="800">
                  <c:v>1.845912E6</c:v>
                </c:pt>
                <c:pt idx="801">
                  <c:v>1.724177E6</c:v>
                </c:pt>
                <c:pt idx="802">
                  <c:v>2.106118E6</c:v>
                </c:pt>
                <c:pt idx="803">
                  <c:v>2.272655E6</c:v>
                </c:pt>
                <c:pt idx="804">
                  <c:v>2.243826E6</c:v>
                </c:pt>
                <c:pt idx="805">
                  <c:v>2.121129E6</c:v>
                </c:pt>
                <c:pt idx="806">
                  <c:v>1.867402E6</c:v>
                </c:pt>
                <c:pt idx="807">
                  <c:v>1.625633E6</c:v>
                </c:pt>
                <c:pt idx="808">
                  <c:v>1.557871E6</c:v>
                </c:pt>
                <c:pt idx="809">
                  <c:v>1.805433E6</c:v>
                </c:pt>
                <c:pt idx="810">
                  <c:v>1.778198E6</c:v>
                </c:pt>
                <c:pt idx="811">
                  <c:v>1.779922E6</c:v>
                </c:pt>
                <c:pt idx="812">
                  <c:v>1.745165E6</c:v>
                </c:pt>
                <c:pt idx="813">
                  <c:v>1.712284E6</c:v>
                </c:pt>
                <c:pt idx="814">
                  <c:v>1.722085E6</c:v>
                </c:pt>
                <c:pt idx="815">
                  <c:v>1.731526E6</c:v>
                </c:pt>
                <c:pt idx="816">
                  <c:v>1.827836E6</c:v>
                </c:pt>
                <c:pt idx="817">
                  <c:v>1.833311E6</c:v>
                </c:pt>
                <c:pt idx="818">
                  <c:v>1.790634E6</c:v>
                </c:pt>
                <c:pt idx="819">
                  <c:v>1.933259E6</c:v>
                </c:pt>
                <c:pt idx="820">
                  <c:v>1.959907E6</c:v>
                </c:pt>
                <c:pt idx="821">
                  <c:v>1.762555E6</c:v>
                </c:pt>
                <c:pt idx="822">
                  <c:v>1.695473E6</c:v>
                </c:pt>
                <c:pt idx="823">
                  <c:v>1.931268E6</c:v>
                </c:pt>
                <c:pt idx="824">
                  <c:v>1.91928E6</c:v>
                </c:pt>
                <c:pt idx="825">
                  <c:v>1.853897E6</c:v>
                </c:pt>
                <c:pt idx="826">
                  <c:v>1.949175E6</c:v>
                </c:pt>
                <c:pt idx="827">
                  <c:v>2.022678E6</c:v>
                </c:pt>
                <c:pt idx="828">
                  <c:v>1.681781E6</c:v>
                </c:pt>
                <c:pt idx="829">
                  <c:v>1.642581E6</c:v>
                </c:pt>
                <c:pt idx="830">
                  <c:v>1.887046E6</c:v>
                </c:pt>
                <c:pt idx="831">
                  <c:v>1.930074E6</c:v>
                </c:pt>
                <c:pt idx="832">
                  <c:v>1.907557E6</c:v>
                </c:pt>
                <c:pt idx="833">
                  <c:v>1.771635E6</c:v>
                </c:pt>
                <c:pt idx="834">
                  <c:v>1.678133E6</c:v>
                </c:pt>
                <c:pt idx="835">
                  <c:v>1.623165E6</c:v>
                </c:pt>
                <c:pt idx="836">
                  <c:v>1.596927E6</c:v>
                </c:pt>
                <c:pt idx="837">
                  <c:v>2.027931E6</c:v>
                </c:pt>
                <c:pt idx="838">
                  <c:v>2.213825E6</c:v>
                </c:pt>
                <c:pt idx="839">
                  <c:v>2.299781E6</c:v>
                </c:pt>
                <c:pt idx="840">
                  <c:v>2.105817E6</c:v>
                </c:pt>
                <c:pt idx="841">
                  <c:v>1.881974E6</c:v>
                </c:pt>
                <c:pt idx="842">
                  <c:v>1.672718E6</c:v>
                </c:pt>
                <c:pt idx="843">
                  <c:v>1.660256E6</c:v>
                </c:pt>
                <c:pt idx="844">
                  <c:v>2.040871E6</c:v>
                </c:pt>
                <c:pt idx="845">
                  <c:v>2.128893E6</c:v>
                </c:pt>
                <c:pt idx="846">
                  <c:v>2.203173E6</c:v>
                </c:pt>
                <c:pt idx="847">
                  <c:v>2.185649E6</c:v>
                </c:pt>
                <c:pt idx="848">
                  <c:v>2.090978E6</c:v>
                </c:pt>
                <c:pt idx="849">
                  <c:v>1.754891E6</c:v>
                </c:pt>
                <c:pt idx="850">
                  <c:v>1.667344E6</c:v>
                </c:pt>
                <c:pt idx="851">
                  <c:v>2.019768E6</c:v>
                </c:pt>
                <c:pt idx="852">
                  <c:v>2.001189E6</c:v>
                </c:pt>
                <c:pt idx="853">
                  <c:v>2.011801E6</c:v>
                </c:pt>
                <c:pt idx="854">
                  <c:v>1.980635E6</c:v>
                </c:pt>
                <c:pt idx="855">
                  <c:v>1.978532E6</c:v>
                </c:pt>
                <c:pt idx="856">
                  <c:v>1.651701E6</c:v>
                </c:pt>
                <c:pt idx="857">
                  <c:v>1.732058E6</c:v>
                </c:pt>
                <c:pt idx="858">
                  <c:v>2.082301E6</c:v>
                </c:pt>
                <c:pt idx="859">
                  <c:v>1.991764E6</c:v>
                </c:pt>
                <c:pt idx="860">
                  <c:v>1.94604E6</c:v>
                </c:pt>
                <c:pt idx="861">
                  <c:v>1.929055E6</c:v>
                </c:pt>
                <c:pt idx="862">
                  <c:v>1.935743E6</c:v>
                </c:pt>
                <c:pt idx="863">
                  <c:v>1.806402E6</c:v>
                </c:pt>
                <c:pt idx="864">
                  <c:v>1.942503E6</c:v>
                </c:pt>
                <c:pt idx="865">
                  <c:v>2.425474E6</c:v>
                </c:pt>
                <c:pt idx="866">
                  <c:v>2.3224E6</c:v>
                </c:pt>
                <c:pt idx="867">
                  <c:v>2.379799E6</c:v>
                </c:pt>
                <c:pt idx="868">
                  <c:v>2.379216E6</c:v>
                </c:pt>
                <c:pt idx="869">
                  <c:v>2.1569E6</c:v>
                </c:pt>
                <c:pt idx="870">
                  <c:v>1.686295E6</c:v>
                </c:pt>
                <c:pt idx="871">
                  <c:v>1.517345E6</c:v>
                </c:pt>
                <c:pt idx="872">
                  <c:v>1.939445E6</c:v>
                </c:pt>
                <c:pt idx="873">
                  <c:v>2.102948E6</c:v>
                </c:pt>
                <c:pt idx="874">
                  <c:v>2.236016E6</c:v>
                </c:pt>
                <c:pt idx="875">
                  <c:v>2.267571E6</c:v>
                </c:pt>
                <c:pt idx="876">
                  <c:v>2.244037E6</c:v>
                </c:pt>
                <c:pt idx="877">
                  <c:v>1.881303E6</c:v>
                </c:pt>
                <c:pt idx="878">
                  <c:v>1.860509E6</c:v>
                </c:pt>
                <c:pt idx="879">
                  <c:v>2.138268E6</c:v>
                </c:pt>
                <c:pt idx="880">
                  <c:v>2.061493E6</c:v>
                </c:pt>
                <c:pt idx="881">
                  <c:v>2.083147E6</c:v>
                </c:pt>
                <c:pt idx="882">
                  <c:v>2.233844E6</c:v>
                </c:pt>
                <c:pt idx="883">
                  <c:v>2.227994E6</c:v>
                </c:pt>
                <c:pt idx="884">
                  <c:v>2.034765E6</c:v>
                </c:pt>
                <c:pt idx="885">
                  <c:v>2.05391E6</c:v>
                </c:pt>
                <c:pt idx="886">
                  <c:v>2.538766E6</c:v>
                </c:pt>
                <c:pt idx="887">
                  <c:v>2.658E6</c:v>
                </c:pt>
                <c:pt idx="888">
                  <c:v>2.971926E6</c:v>
                </c:pt>
                <c:pt idx="889">
                  <c:v>2.919442E6</c:v>
                </c:pt>
                <c:pt idx="890">
                  <c:v>2.496216E6</c:v>
                </c:pt>
                <c:pt idx="891">
                  <c:v>2.25616E6</c:v>
                </c:pt>
                <c:pt idx="892">
                  <c:v>2.266364E6</c:v>
                </c:pt>
                <c:pt idx="893">
                  <c:v>2.415406E6</c:v>
                </c:pt>
                <c:pt idx="894">
                  <c:v>2.891684E6</c:v>
                </c:pt>
                <c:pt idx="895">
                  <c:v>2.916142E6</c:v>
                </c:pt>
                <c:pt idx="896">
                  <c:v>2.800528E6</c:v>
                </c:pt>
                <c:pt idx="897">
                  <c:v>2.8398E6</c:v>
                </c:pt>
                <c:pt idx="898">
                  <c:v>2.704675E6</c:v>
                </c:pt>
                <c:pt idx="899">
                  <c:v>2.497119E6</c:v>
                </c:pt>
                <c:pt idx="900">
                  <c:v>2.398572E6</c:v>
                </c:pt>
                <c:pt idx="901">
                  <c:v>2.197593E6</c:v>
                </c:pt>
                <c:pt idx="902">
                  <c:v>2.130856E6</c:v>
                </c:pt>
                <c:pt idx="903">
                  <c:v>2.380043E6</c:v>
                </c:pt>
                <c:pt idx="904">
                  <c:v>2.395831E6</c:v>
                </c:pt>
                <c:pt idx="905">
                  <c:v>2.365591E6</c:v>
                </c:pt>
                <c:pt idx="906">
                  <c:v>2.480551E6</c:v>
                </c:pt>
                <c:pt idx="907">
                  <c:v>2.86525E6</c:v>
                </c:pt>
                <c:pt idx="908">
                  <c:v>2.779121E6</c:v>
                </c:pt>
                <c:pt idx="909">
                  <c:v>2.71073E6</c:v>
                </c:pt>
                <c:pt idx="910">
                  <c:v>2.76363E6</c:v>
                </c:pt>
                <c:pt idx="911">
                  <c:v>2.796715E6</c:v>
                </c:pt>
                <c:pt idx="912">
                  <c:v>2.624854E6</c:v>
                </c:pt>
                <c:pt idx="913">
                  <c:v>2.711169E6</c:v>
                </c:pt>
                <c:pt idx="914">
                  <c:v>3.246282E6</c:v>
                </c:pt>
                <c:pt idx="915">
                  <c:v>3.272079E6</c:v>
                </c:pt>
                <c:pt idx="916">
                  <c:v>3.459104E6</c:v>
                </c:pt>
                <c:pt idx="917">
                  <c:v>3.551858E6</c:v>
                </c:pt>
                <c:pt idx="918">
                  <c:v>3.106407E6</c:v>
                </c:pt>
                <c:pt idx="919">
                  <c:v>2.936425E6</c:v>
                </c:pt>
                <c:pt idx="920">
                  <c:v>3.060809E6</c:v>
                </c:pt>
                <c:pt idx="921">
                  <c:v>3.550625E6</c:v>
                </c:pt>
                <c:pt idx="922">
                  <c:v>3.060102E6</c:v>
                </c:pt>
                <c:pt idx="923">
                  <c:v>2.427352E6</c:v>
                </c:pt>
                <c:pt idx="924">
                  <c:v>2.312667E6</c:v>
                </c:pt>
                <c:pt idx="925">
                  <c:v>2.231905E6</c:v>
                </c:pt>
                <c:pt idx="926">
                  <c:v>2.149504E6</c:v>
                </c:pt>
                <c:pt idx="927">
                  <c:v>2.41247E6</c:v>
                </c:pt>
                <c:pt idx="928">
                  <c:v>2.963979E6</c:v>
                </c:pt>
                <c:pt idx="929">
                  <c:v>3.770436E6</c:v>
                </c:pt>
                <c:pt idx="930">
                  <c:v>3.960894E6</c:v>
                </c:pt>
                <c:pt idx="931">
                  <c:v>3.729381E6</c:v>
                </c:pt>
                <c:pt idx="932">
                  <c:v>3.499747E6</c:v>
                </c:pt>
                <c:pt idx="933">
                  <c:v>2.950162E6</c:v>
                </c:pt>
                <c:pt idx="934">
                  <c:v>3.028818E6</c:v>
                </c:pt>
                <c:pt idx="935">
                  <c:v>3.505026E6</c:v>
                </c:pt>
                <c:pt idx="936">
                  <c:v>3.642209E6</c:v>
                </c:pt>
                <c:pt idx="937">
                  <c:v>3.751932E6</c:v>
                </c:pt>
                <c:pt idx="938">
                  <c:v>4.092088E6</c:v>
                </c:pt>
                <c:pt idx="939">
                  <c:v>4.217938E6</c:v>
                </c:pt>
                <c:pt idx="940">
                  <c:v>3.807252E6</c:v>
                </c:pt>
                <c:pt idx="941">
                  <c:v>3.657808E6</c:v>
                </c:pt>
                <c:pt idx="942">
                  <c:v>3.937959E6</c:v>
                </c:pt>
                <c:pt idx="943">
                  <c:v>3.898286E6</c:v>
                </c:pt>
                <c:pt idx="944">
                  <c:v>4.044163E6</c:v>
                </c:pt>
                <c:pt idx="945">
                  <c:v>3.979004E6</c:v>
                </c:pt>
                <c:pt idx="946">
                  <c:v>4.052566E6</c:v>
                </c:pt>
                <c:pt idx="947">
                  <c:v>3.94889E6</c:v>
                </c:pt>
                <c:pt idx="948">
                  <c:v>3.58644E6</c:v>
                </c:pt>
                <c:pt idx="949">
                  <c:v>3.569566E6</c:v>
                </c:pt>
                <c:pt idx="950">
                  <c:v>3.561847E6</c:v>
                </c:pt>
                <c:pt idx="951">
                  <c:v>3.921046E6</c:v>
                </c:pt>
                <c:pt idx="952">
                  <c:v>3.926343E6</c:v>
                </c:pt>
                <c:pt idx="953">
                  <c:v>3.452843E6</c:v>
                </c:pt>
                <c:pt idx="954">
                  <c:v>3.077499E6</c:v>
                </c:pt>
                <c:pt idx="955">
                  <c:v>3.064609E6</c:v>
                </c:pt>
                <c:pt idx="956">
                  <c:v>3.642777E6</c:v>
                </c:pt>
                <c:pt idx="957">
                  <c:v>4.03351E6</c:v>
                </c:pt>
                <c:pt idx="958">
                  <c:v>4.231366E6</c:v>
                </c:pt>
                <c:pt idx="959">
                  <c:v>4.16763E6</c:v>
                </c:pt>
                <c:pt idx="960">
                  <c:v>3.758576E6</c:v>
                </c:pt>
                <c:pt idx="961">
                  <c:v>3.090378E6</c:v>
                </c:pt>
                <c:pt idx="962">
                  <c:v>3.244037E6</c:v>
                </c:pt>
                <c:pt idx="963">
                  <c:v>4.142713E6</c:v>
                </c:pt>
                <c:pt idx="964">
                  <c:v>4.375966E6</c:v>
                </c:pt>
                <c:pt idx="965">
                  <c:v>4.445017E6</c:v>
                </c:pt>
                <c:pt idx="966">
                  <c:v>4.161868E6</c:v>
                </c:pt>
                <c:pt idx="967">
                  <c:v>3.828719E6</c:v>
                </c:pt>
                <c:pt idx="968">
                  <c:v>3.371067E6</c:v>
                </c:pt>
                <c:pt idx="969">
                  <c:v>3.340531E6</c:v>
                </c:pt>
                <c:pt idx="970">
                  <c:v>3.939712E6</c:v>
                </c:pt>
                <c:pt idx="971">
                  <c:v>3.950038E6</c:v>
                </c:pt>
                <c:pt idx="972">
                  <c:v>3.67362E6</c:v>
                </c:pt>
                <c:pt idx="973">
                  <c:v>3.860619E6</c:v>
                </c:pt>
                <c:pt idx="974">
                  <c:v>3.919963E6</c:v>
                </c:pt>
                <c:pt idx="975">
                  <c:v>3.438779E6</c:v>
                </c:pt>
                <c:pt idx="976">
                  <c:v>3.377593E6</c:v>
                </c:pt>
                <c:pt idx="977">
                  <c:v>3.545451E6</c:v>
                </c:pt>
                <c:pt idx="978">
                  <c:v>3.284362E6</c:v>
                </c:pt>
                <c:pt idx="979">
                  <c:v>3.163868E6</c:v>
                </c:pt>
                <c:pt idx="980">
                  <c:v>3.241945E6</c:v>
                </c:pt>
                <c:pt idx="981">
                  <c:v>2.953333E6</c:v>
                </c:pt>
                <c:pt idx="982">
                  <c:v>2.764731E6</c:v>
                </c:pt>
                <c:pt idx="983">
                  <c:v>3.005685E6</c:v>
                </c:pt>
                <c:pt idx="984">
                  <c:v>3.630595E6</c:v>
                </c:pt>
                <c:pt idx="985">
                  <c:v>3.942375E6</c:v>
                </c:pt>
                <c:pt idx="986">
                  <c:v>3.967471E6</c:v>
                </c:pt>
                <c:pt idx="987">
                  <c:v>3.838084E6</c:v>
                </c:pt>
                <c:pt idx="988">
                  <c:v>3.267182E6</c:v>
                </c:pt>
                <c:pt idx="989">
                  <c:v>2.511426E6</c:v>
                </c:pt>
                <c:pt idx="990">
                  <c:v>2.240435E6</c:v>
                </c:pt>
                <c:pt idx="991">
                  <c:v>2.423492E6</c:v>
                </c:pt>
                <c:pt idx="992">
                  <c:v>2.949953E6</c:v>
                </c:pt>
                <c:pt idx="993">
                  <c:v>2.937458E6</c:v>
                </c:pt>
                <c:pt idx="994">
                  <c:v>2.719608E6</c:v>
                </c:pt>
                <c:pt idx="995">
                  <c:v>2.684006E6</c:v>
                </c:pt>
                <c:pt idx="996">
                  <c:v>2.526823E6</c:v>
                </c:pt>
                <c:pt idx="997">
                  <c:v>2.464746E6</c:v>
                </c:pt>
                <c:pt idx="998">
                  <c:v>2.889822E6</c:v>
                </c:pt>
                <c:pt idx="999">
                  <c:v>2.973887E6</c:v>
                </c:pt>
                <c:pt idx="1000">
                  <c:v>2.913272E6</c:v>
                </c:pt>
                <c:pt idx="1001">
                  <c:v>2.948551E6</c:v>
                </c:pt>
                <c:pt idx="1002">
                  <c:v>2.900114E6</c:v>
                </c:pt>
                <c:pt idx="1003">
                  <c:v>2.526818E6</c:v>
                </c:pt>
                <c:pt idx="1004">
                  <c:v>2.502069E6</c:v>
                </c:pt>
                <c:pt idx="1005">
                  <c:v>2.837719E6</c:v>
                </c:pt>
                <c:pt idx="1006">
                  <c:v>2.848975E6</c:v>
                </c:pt>
                <c:pt idx="1007">
                  <c:v>3.105308E6</c:v>
                </c:pt>
                <c:pt idx="1008">
                  <c:v>3.226391E6</c:v>
                </c:pt>
                <c:pt idx="1009">
                  <c:v>3.285523E6</c:v>
                </c:pt>
                <c:pt idx="1010">
                  <c:v>2.823689E6</c:v>
                </c:pt>
                <c:pt idx="1011">
                  <c:v>2.408208E6</c:v>
                </c:pt>
                <c:pt idx="1012">
                  <c:v>2.658255E6</c:v>
                </c:pt>
                <c:pt idx="1013">
                  <c:v>2.779456E6</c:v>
                </c:pt>
                <c:pt idx="1014">
                  <c:v>2.68447E6</c:v>
                </c:pt>
                <c:pt idx="1015">
                  <c:v>2.78123E6</c:v>
                </c:pt>
                <c:pt idx="1016">
                  <c:v>2.481688E6</c:v>
                </c:pt>
                <c:pt idx="1017">
                  <c:v>1.987327E6</c:v>
                </c:pt>
                <c:pt idx="1018">
                  <c:v>1.834743E6</c:v>
                </c:pt>
                <c:pt idx="1019">
                  <c:v>2.120791E6</c:v>
                </c:pt>
                <c:pt idx="1020">
                  <c:v>2.166397E6</c:v>
                </c:pt>
                <c:pt idx="1021">
                  <c:v>2.156452E6</c:v>
                </c:pt>
                <c:pt idx="1022">
                  <c:v>2.144224E6</c:v>
                </c:pt>
                <c:pt idx="1023">
                  <c:v>2.081269E6</c:v>
                </c:pt>
                <c:pt idx="1024">
                  <c:v>1.909933E6</c:v>
                </c:pt>
                <c:pt idx="1025">
                  <c:v>1.964534E6</c:v>
                </c:pt>
                <c:pt idx="1026">
                  <c:v>2.487864E6</c:v>
                </c:pt>
                <c:pt idx="1027">
                  <c:v>2.546938E6</c:v>
                </c:pt>
                <c:pt idx="1028">
                  <c:v>2.459506E6</c:v>
                </c:pt>
                <c:pt idx="1029">
                  <c:v>2.329977E6</c:v>
                </c:pt>
                <c:pt idx="1030">
                  <c:v>2.155445E6</c:v>
                </c:pt>
                <c:pt idx="1031">
                  <c:v>1.912954E6</c:v>
                </c:pt>
                <c:pt idx="1032">
                  <c:v>1.946306E6</c:v>
                </c:pt>
                <c:pt idx="1033">
                  <c:v>2.297623E6</c:v>
                </c:pt>
                <c:pt idx="1034">
                  <c:v>2.423131E6</c:v>
                </c:pt>
                <c:pt idx="1035">
                  <c:v>2.476436E6</c:v>
                </c:pt>
                <c:pt idx="1036">
                  <c:v>2.435523E6</c:v>
                </c:pt>
                <c:pt idx="1037">
                  <c:v>2.338624E6</c:v>
                </c:pt>
                <c:pt idx="1038">
                  <c:v>2.086334E6</c:v>
                </c:pt>
                <c:pt idx="1039">
                  <c:v>2.084307E6</c:v>
                </c:pt>
                <c:pt idx="1040">
                  <c:v>2.496637E6</c:v>
                </c:pt>
                <c:pt idx="1041">
                  <c:v>2.642303E6</c:v>
                </c:pt>
                <c:pt idx="1042">
                  <c:v>2.738819E6</c:v>
                </c:pt>
                <c:pt idx="1043">
                  <c:v>2.697603E6</c:v>
                </c:pt>
                <c:pt idx="1044">
                  <c:v>2.359385E6</c:v>
                </c:pt>
                <c:pt idx="1045">
                  <c:v>1.917299E6</c:v>
                </c:pt>
                <c:pt idx="1046">
                  <c:v>1.896304E6</c:v>
                </c:pt>
                <c:pt idx="1047">
                  <c:v>2.320185E6</c:v>
                </c:pt>
                <c:pt idx="1048">
                  <c:v>2.252831E6</c:v>
                </c:pt>
                <c:pt idx="1049">
                  <c:v>2.293161E6</c:v>
                </c:pt>
                <c:pt idx="1050">
                  <c:v>2.269093E6</c:v>
                </c:pt>
                <c:pt idx="1051">
                  <c:v>2.172262E6</c:v>
                </c:pt>
                <c:pt idx="1052">
                  <c:v>1.952584E6</c:v>
                </c:pt>
                <c:pt idx="1053">
                  <c:v>1.936977E6</c:v>
                </c:pt>
                <c:pt idx="1054">
                  <c:v>2.143691E6</c:v>
                </c:pt>
                <c:pt idx="1055">
                  <c:v>2.106631E6</c:v>
                </c:pt>
                <c:pt idx="1056">
                  <c:v>2.125715E6</c:v>
                </c:pt>
                <c:pt idx="1057">
                  <c:v>2.059434E6</c:v>
                </c:pt>
                <c:pt idx="1058">
                  <c:v>1.989365E6</c:v>
                </c:pt>
                <c:pt idx="1059">
                  <c:v>1.759923E6</c:v>
                </c:pt>
                <c:pt idx="1060">
                  <c:v>1.752537E6</c:v>
                </c:pt>
                <c:pt idx="1061">
                  <c:v>1.978971E6</c:v>
                </c:pt>
                <c:pt idx="1062">
                  <c:v>1.990712E6</c:v>
                </c:pt>
                <c:pt idx="1063">
                  <c:v>2.067143E6</c:v>
                </c:pt>
                <c:pt idx="1064">
                  <c:v>2.137598E6</c:v>
                </c:pt>
                <c:pt idx="1065">
                  <c:v>2.120792E6</c:v>
                </c:pt>
                <c:pt idx="1066">
                  <c:v>1.850327E6</c:v>
                </c:pt>
                <c:pt idx="1067">
                  <c:v>1.809104E6</c:v>
                </c:pt>
                <c:pt idx="1068">
                  <c:v>2.116118E6</c:v>
                </c:pt>
                <c:pt idx="1069">
                  <c:v>2.07597E6</c:v>
                </c:pt>
                <c:pt idx="1070">
                  <c:v>2.029666E6</c:v>
                </c:pt>
                <c:pt idx="1071">
                  <c:v>1.645829E6</c:v>
                </c:pt>
                <c:pt idx="1072">
                  <c:v>1.823048E6</c:v>
                </c:pt>
                <c:pt idx="1073">
                  <c:v>1.84614E6</c:v>
                </c:pt>
                <c:pt idx="1074">
                  <c:v>1.809514E6</c:v>
                </c:pt>
                <c:pt idx="1075">
                  <c:v>2.081361E6</c:v>
                </c:pt>
                <c:pt idx="1076">
                  <c:v>2.102672E6</c:v>
                </c:pt>
                <c:pt idx="1077">
                  <c:v>2.284403E6</c:v>
                </c:pt>
                <c:pt idx="1078">
                  <c:v>2.386048E6</c:v>
                </c:pt>
                <c:pt idx="1079">
                  <c:v>2.147539E6</c:v>
                </c:pt>
                <c:pt idx="1080">
                  <c:v>1.972842E6</c:v>
                </c:pt>
                <c:pt idx="1081">
                  <c:v>2.229262E6</c:v>
                </c:pt>
                <c:pt idx="1082">
                  <c:v>2.850477E6</c:v>
                </c:pt>
                <c:pt idx="1083">
                  <c:v>2.798536E6</c:v>
                </c:pt>
                <c:pt idx="1084">
                  <c:v>2.797958E6</c:v>
                </c:pt>
                <c:pt idx="1085">
                  <c:v>2.667239E6</c:v>
                </c:pt>
                <c:pt idx="1086">
                  <c:v>2.478957E6</c:v>
                </c:pt>
                <c:pt idx="1087">
                  <c:v>1.888247E6</c:v>
                </c:pt>
                <c:pt idx="1088">
                  <c:v>2.272427E6</c:v>
                </c:pt>
                <c:pt idx="1089">
                  <c:v>2.975E6</c:v>
                </c:pt>
                <c:pt idx="1090">
                  <c:v>3.001275E6</c:v>
                </c:pt>
                <c:pt idx="1091">
                  <c:v>2.727184E6</c:v>
                </c:pt>
                <c:pt idx="1092">
                  <c:v>2.586408E6</c:v>
                </c:pt>
                <c:pt idx="1093">
                  <c:v>2.577061E6</c:v>
                </c:pt>
                <c:pt idx="1094">
                  <c:v>2.246025E6</c:v>
                </c:pt>
                <c:pt idx="1095">
                  <c:v>2.195605E6</c:v>
                </c:pt>
                <c:pt idx="1096">
                  <c:v>2.330804E6</c:v>
                </c:pt>
                <c:pt idx="1097">
                  <c:v>2.251245E6</c:v>
                </c:pt>
                <c:pt idx="1098">
                  <c:v>2.124695E6</c:v>
                </c:pt>
                <c:pt idx="1099">
                  <c:v>2.008379E6</c:v>
                </c:pt>
                <c:pt idx="1100">
                  <c:v>1.756424E6</c:v>
                </c:pt>
                <c:pt idx="1101">
                  <c:v>1.743073E6</c:v>
                </c:pt>
                <c:pt idx="1102">
                  <c:v>2.282886E6</c:v>
                </c:pt>
                <c:pt idx="1103">
                  <c:v>2.586778E6</c:v>
                </c:pt>
                <c:pt idx="1104">
                  <c:v>2.412918E6</c:v>
                </c:pt>
                <c:pt idx="1105">
                  <c:v>2.114551E6</c:v>
                </c:pt>
                <c:pt idx="1106">
                  <c:v>1.707088E6</c:v>
                </c:pt>
                <c:pt idx="1107">
                  <c:v>1.707094E6</c:v>
                </c:pt>
                <c:pt idx="1108">
                  <c:v>1.613995E6</c:v>
                </c:pt>
                <c:pt idx="1109">
                  <c:v>1.782357E6</c:v>
                </c:pt>
                <c:pt idx="1110">
                  <c:v>2.162657E6</c:v>
                </c:pt>
                <c:pt idx="1111">
                  <c:v>2.173268E6</c:v>
                </c:pt>
                <c:pt idx="1112">
                  <c:v>2.190056E6</c:v>
                </c:pt>
                <c:pt idx="1113">
                  <c:v>2.312698E6</c:v>
                </c:pt>
                <c:pt idx="1114">
                  <c:v>2.194122E6</c:v>
                </c:pt>
                <c:pt idx="1115">
                  <c:v>2.142413E6</c:v>
                </c:pt>
                <c:pt idx="1116">
                  <c:v>2.305561E6</c:v>
                </c:pt>
                <c:pt idx="1117">
                  <c:v>2.807691E6</c:v>
                </c:pt>
                <c:pt idx="1118">
                  <c:v>2.980938E6</c:v>
                </c:pt>
                <c:pt idx="1119">
                  <c:v>3.031798E6</c:v>
                </c:pt>
                <c:pt idx="1120">
                  <c:v>3.011808E6</c:v>
                </c:pt>
                <c:pt idx="1121">
                  <c:v>2.650948E6</c:v>
                </c:pt>
                <c:pt idx="1122">
                  <c:v>2.022718E6</c:v>
                </c:pt>
                <c:pt idx="1123">
                  <c:v>1.868217E6</c:v>
                </c:pt>
                <c:pt idx="1124">
                  <c:v>2.063852E6</c:v>
                </c:pt>
                <c:pt idx="1125">
                  <c:v>2.007241E6</c:v>
                </c:pt>
                <c:pt idx="1126">
                  <c:v>1.982915E6</c:v>
                </c:pt>
                <c:pt idx="1127">
                  <c:v>2.251138E6</c:v>
                </c:pt>
                <c:pt idx="1128">
                  <c:v>2.41024E6</c:v>
                </c:pt>
                <c:pt idx="1129">
                  <c:v>2.237972E6</c:v>
                </c:pt>
                <c:pt idx="1130">
                  <c:v>2.175175E6</c:v>
                </c:pt>
                <c:pt idx="1131">
                  <c:v>2.418452E6</c:v>
                </c:pt>
                <c:pt idx="1132">
                  <c:v>2.248429E6</c:v>
                </c:pt>
                <c:pt idx="1133">
                  <c:v>2.235577E6</c:v>
                </c:pt>
                <c:pt idx="1134">
                  <c:v>2.067527E6</c:v>
                </c:pt>
                <c:pt idx="1135">
                  <c:v>1.845823E6</c:v>
                </c:pt>
                <c:pt idx="1136">
                  <c:v>1.558038E6</c:v>
                </c:pt>
                <c:pt idx="1137">
                  <c:v>1.615686E6</c:v>
                </c:pt>
                <c:pt idx="1138">
                  <c:v>2.012207E6</c:v>
                </c:pt>
                <c:pt idx="1139">
                  <c:v>2.47071E6</c:v>
                </c:pt>
                <c:pt idx="1140">
                  <c:v>2.910018E6</c:v>
                </c:pt>
                <c:pt idx="1141">
                  <c:v>3.054695E6</c:v>
                </c:pt>
                <c:pt idx="1142">
                  <c:v>2.722752E6</c:v>
                </c:pt>
                <c:pt idx="1143">
                  <c:v>2.208039E6</c:v>
                </c:pt>
                <c:pt idx="1144">
                  <c:v>1.922496E6</c:v>
                </c:pt>
                <c:pt idx="1145">
                  <c:v>2.237438E6</c:v>
                </c:pt>
                <c:pt idx="1146">
                  <c:v>2.400138E6</c:v>
                </c:pt>
                <c:pt idx="1147">
                  <c:v>2.874493E6</c:v>
                </c:pt>
                <c:pt idx="1148">
                  <c:v>2.89146E6</c:v>
                </c:pt>
                <c:pt idx="1149">
                  <c:v>2.447852E6</c:v>
                </c:pt>
                <c:pt idx="1150">
                  <c:v>1.957652E6</c:v>
                </c:pt>
                <c:pt idx="1151">
                  <c:v>1.78852E6</c:v>
                </c:pt>
                <c:pt idx="1152">
                  <c:v>1.896858E6</c:v>
                </c:pt>
                <c:pt idx="1153">
                  <c:v>1.915421E6</c:v>
                </c:pt>
                <c:pt idx="1154">
                  <c:v>1.798893E6</c:v>
                </c:pt>
                <c:pt idx="1155">
                  <c:v>1.694299E6</c:v>
                </c:pt>
                <c:pt idx="1156">
                  <c:v>1.725256E6</c:v>
                </c:pt>
                <c:pt idx="1157">
                  <c:v>1.505396E6</c:v>
                </c:pt>
                <c:pt idx="1158">
                  <c:v>1.519726E6</c:v>
                </c:pt>
                <c:pt idx="1159">
                  <c:v>1.879117E6</c:v>
                </c:pt>
                <c:pt idx="1160">
                  <c:v>2.090377E6</c:v>
                </c:pt>
                <c:pt idx="1161">
                  <c:v>2.002705E6</c:v>
                </c:pt>
                <c:pt idx="1162">
                  <c:v>1.995602E6</c:v>
                </c:pt>
                <c:pt idx="1163">
                  <c:v>1.981153E6</c:v>
                </c:pt>
                <c:pt idx="1164">
                  <c:v>1.68562E6</c:v>
                </c:pt>
                <c:pt idx="1165">
                  <c:v>1.64802E6</c:v>
                </c:pt>
                <c:pt idx="1166">
                  <c:v>1.904143E6</c:v>
                </c:pt>
                <c:pt idx="1167">
                  <c:v>1.944178E6</c:v>
                </c:pt>
                <c:pt idx="1168">
                  <c:v>1.95363E6</c:v>
                </c:pt>
                <c:pt idx="1169">
                  <c:v>2.036803E6</c:v>
                </c:pt>
                <c:pt idx="1170">
                  <c:v>1.874557E6</c:v>
                </c:pt>
                <c:pt idx="1171">
                  <c:v>1.648098E6</c:v>
                </c:pt>
                <c:pt idx="1172">
                  <c:v>1.737113E6</c:v>
                </c:pt>
                <c:pt idx="1173">
                  <c:v>2.132439E6</c:v>
                </c:pt>
                <c:pt idx="1174">
                  <c:v>2.124773E6</c:v>
                </c:pt>
                <c:pt idx="1175">
                  <c:v>2.146042E6</c:v>
                </c:pt>
                <c:pt idx="1176">
                  <c:v>2.15845E6</c:v>
                </c:pt>
                <c:pt idx="1177">
                  <c:v>1.987542E6</c:v>
                </c:pt>
                <c:pt idx="1178">
                  <c:v>1.723521E6</c:v>
                </c:pt>
                <c:pt idx="1179">
                  <c:v>1.800422E6</c:v>
                </c:pt>
                <c:pt idx="1180">
                  <c:v>1.984525E6</c:v>
                </c:pt>
                <c:pt idx="1181">
                  <c:v>1.983434E6</c:v>
                </c:pt>
                <c:pt idx="1182">
                  <c:v>1.912602E6</c:v>
                </c:pt>
                <c:pt idx="1183">
                  <c:v>1.853527E6</c:v>
                </c:pt>
                <c:pt idx="1184">
                  <c:v>1.72741E6</c:v>
                </c:pt>
                <c:pt idx="1185">
                  <c:v>1.528947E6</c:v>
                </c:pt>
                <c:pt idx="1186">
                  <c:v>1.591382E6</c:v>
                </c:pt>
                <c:pt idx="1187">
                  <c:v>1.910751E6</c:v>
                </c:pt>
                <c:pt idx="1188">
                  <c:v>1.979657E6</c:v>
                </c:pt>
                <c:pt idx="1189">
                  <c:v>2.407491E6</c:v>
                </c:pt>
                <c:pt idx="1190">
                  <c:v>2.1339E6</c:v>
                </c:pt>
                <c:pt idx="1191">
                  <c:v>2.034513E6</c:v>
                </c:pt>
                <c:pt idx="1192">
                  <c:v>1.887387E6</c:v>
                </c:pt>
                <c:pt idx="1193">
                  <c:v>1.966247E6</c:v>
                </c:pt>
                <c:pt idx="1194">
                  <c:v>2.204126E6</c:v>
                </c:pt>
                <c:pt idx="1195">
                  <c:v>2.161445E6</c:v>
                </c:pt>
                <c:pt idx="1196">
                  <c:v>2.126104E6</c:v>
                </c:pt>
                <c:pt idx="1197">
                  <c:v>2.109536E6</c:v>
                </c:pt>
                <c:pt idx="1198">
                  <c:v>2.056451E6</c:v>
                </c:pt>
                <c:pt idx="1199">
                  <c:v>1.7587E6</c:v>
                </c:pt>
                <c:pt idx="1200">
                  <c:v>1.743438E6</c:v>
                </c:pt>
                <c:pt idx="1201">
                  <c:v>2.067336E6</c:v>
                </c:pt>
                <c:pt idx="1202">
                  <c:v>1.973836E6</c:v>
                </c:pt>
                <c:pt idx="1203">
                  <c:v>1.998235E6</c:v>
                </c:pt>
                <c:pt idx="1204">
                  <c:v>2.053E6</c:v>
                </c:pt>
                <c:pt idx="1205">
                  <c:v>2.234257E6</c:v>
                </c:pt>
                <c:pt idx="1206">
                  <c:v>1.965229E6</c:v>
                </c:pt>
                <c:pt idx="1207">
                  <c:v>2.004208E6</c:v>
                </c:pt>
                <c:pt idx="1208">
                  <c:v>2.220749E6</c:v>
                </c:pt>
                <c:pt idx="1209">
                  <c:v>2.123279E6</c:v>
                </c:pt>
                <c:pt idx="1210">
                  <c:v>2.165427E6</c:v>
                </c:pt>
                <c:pt idx="1211">
                  <c:v>2.185125E6</c:v>
                </c:pt>
                <c:pt idx="1212">
                  <c:v>2.028093E6</c:v>
                </c:pt>
                <c:pt idx="1213">
                  <c:v>1.874688E6</c:v>
                </c:pt>
                <c:pt idx="1214">
                  <c:v>1.81607E6</c:v>
                </c:pt>
                <c:pt idx="1215">
                  <c:v>2.358132E6</c:v>
                </c:pt>
                <c:pt idx="1216">
                  <c:v>2.544584E6</c:v>
                </c:pt>
                <c:pt idx="1217">
                  <c:v>2.48602E6</c:v>
                </c:pt>
                <c:pt idx="1218">
                  <c:v>2.289178E6</c:v>
                </c:pt>
                <c:pt idx="1219">
                  <c:v>2.133524E6</c:v>
                </c:pt>
                <c:pt idx="1220">
                  <c:v>1.990153E6</c:v>
                </c:pt>
                <c:pt idx="1221">
                  <c:v>1.882624E6</c:v>
                </c:pt>
                <c:pt idx="1222">
                  <c:v>2.371084E6</c:v>
                </c:pt>
                <c:pt idx="1223">
                  <c:v>2.420281E6</c:v>
                </c:pt>
                <c:pt idx="1224">
                  <c:v>2.423856E6</c:v>
                </c:pt>
                <c:pt idx="1225">
                  <c:v>2.238357E6</c:v>
                </c:pt>
                <c:pt idx="1226">
                  <c:v>1.978784E6</c:v>
                </c:pt>
                <c:pt idx="1227">
                  <c:v>1.889774E6</c:v>
                </c:pt>
                <c:pt idx="1228">
                  <c:v>1.848777E6</c:v>
                </c:pt>
                <c:pt idx="1229">
                  <c:v>2.253009E6</c:v>
                </c:pt>
                <c:pt idx="1230">
                  <c:v>2.362644E6</c:v>
                </c:pt>
                <c:pt idx="1231">
                  <c:v>2.230878E6</c:v>
                </c:pt>
                <c:pt idx="1232">
                  <c:v>2.162436E6</c:v>
                </c:pt>
                <c:pt idx="1233">
                  <c:v>1.979945E6</c:v>
                </c:pt>
                <c:pt idx="1234">
                  <c:v>1.87339E6</c:v>
                </c:pt>
                <c:pt idx="1235">
                  <c:v>1.902121E6</c:v>
                </c:pt>
                <c:pt idx="1236">
                  <c:v>2.32074E6</c:v>
                </c:pt>
                <c:pt idx="1237">
                  <c:v>2.390617E6</c:v>
                </c:pt>
                <c:pt idx="1238">
                  <c:v>2.450455E6</c:v>
                </c:pt>
                <c:pt idx="1239">
                  <c:v>2.424988E6</c:v>
                </c:pt>
                <c:pt idx="1240">
                  <c:v>2.204696E6</c:v>
                </c:pt>
                <c:pt idx="1241">
                  <c:v>1.710945E6</c:v>
                </c:pt>
                <c:pt idx="1242">
                  <c:v>1.661385E6</c:v>
                </c:pt>
                <c:pt idx="1243">
                  <c:v>1.952997E6</c:v>
                </c:pt>
                <c:pt idx="1244">
                  <c:v>1.934034E6</c:v>
                </c:pt>
                <c:pt idx="1245">
                  <c:v>1.992732E6</c:v>
                </c:pt>
                <c:pt idx="1246">
                  <c:v>2.161174E6</c:v>
                </c:pt>
                <c:pt idx="1247">
                  <c:v>2.245997E6</c:v>
                </c:pt>
                <c:pt idx="1248">
                  <c:v>2.12972E6</c:v>
                </c:pt>
                <c:pt idx="1249">
                  <c:v>2.231953E6</c:v>
                </c:pt>
                <c:pt idx="1250">
                  <c:v>2.631112E6</c:v>
                </c:pt>
                <c:pt idx="1251">
                  <c:v>2.816728E6</c:v>
                </c:pt>
                <c:pt idx="1252">
                  <c:v>2.837557E6</c:v>
                </c:pt>
                <c:pt idx="1253">
                  <c:v>2.695826E6</c:v>
                </c:pt>
                <c:pt idx="1254">
                  <c:v>2.674626E6</c:v>
                </c:pt>
                <c:pt idx="1255">
                  <c:v>2.417331E6</c:v>
                </c:pt>
                <c:pt idx="1256">
                  <c:v>2.40413E6</c:v>
                </c:pt>
                <c:pt idx="1257">
                  <c:v>2.839265E6</c:v>
                </c:pt>
                <c:pt idx="1258">
                  <c:v>3.566922E6</c:v>
                </c:pt>
                <c:pt idx="1259">
                  <c:v>3.555751E6</c:v>
                </c:pt>
                <c:pt idx="1260">
                  <c:v>3.085269E6</c:v>
                </c:pt>
                <c:pt idx="1261">
                  <c:v>2.634615E6</c:v>
                </c:pt>
                <c:pt idx="1262">
                  <c:v>2.352897E6</c:v>
                </c:pt>
                <c:pt idx="1263">
                  <c:v>2.332617E6</c:v>
                </c:pt>
                <c:pt idx="1264">
                  <c:v>2.964422E6</c:v>
                </c:pt>
                <c:pt idx="1265">
                  <c:v>3.221444E6</c:v>
                </c:pt>
                <c:pt idx="1266">
                  <c:v>3.642223E6</c:v>
                </c:pt>
                <c:pt idx="1267">
                  <c:v>3.521205E6</c:v>
                </c:pt>
                <c:pt idx="1268">
                  <c:v>2.98575E6</c:v>
                </c:pt>
                <c:pt idx="1269">
                  <c:v>2.350653E6</c:v>
                </c:pt>
                <c:pt idx="1270">
                  <c:v>2.259717E6</c:v>
                </c:pt>
                <c:pt idx="1271">
                  <c:v>2.544631E6</c:v>
                </c:pt>
                <c:pt idx="1272">
                  <c:v>2.594233E6</c:v>
                </c:pt>
                <c:pt idx="1273">
                  <c:v>2.705735E6</c:v>
                </c:pt>
                <c:pt idx="1274">
                  <c:v>2.749302E6</c:v>
                </c:pt>
                <c:pt idx="1275">
                  <c:v>2.805101E6</c:v>
                </c:pt>
                <c:pt idx="1276">
                  <c:v>2.715151E6</c:v>
                </c:pt>
                <c:pt idx="1277">
                  <c:v>2.639671E6</c:v>
                </c:pt>
                <c:pt idx="1278">
                  <c:v>3.124822E6</c:v>
                </c:pt>
                <c:pt idx="1279">
                  <c:v>3.341215E6</c:v>
                </c:pt>
                <c:pt idx="1280">
                  <c:v>3.083873E6</c:v>
                </c:pt>
                <c:pt idx="1281">
                  <c:v>2.919732E6</c:v>
                </c:pt>
                <c:pt idx="1282">
                  <c:v>2.683757E6</c:v>
                </c:pt>
                <c:pt idx="1283">
                  <c:v>2.459851E6</c:v>
                </c:pt>
                <c:pt idx="1284">
                  <c:v>2.438474E6</c:v>
                </c:pt>
                <c:pt idx="1285">
                  <c:v>3.100852E6</c:v>
                </c:pt>
                <c:pt idx="1286">
                  <c:v>3.192967E6</c:v>
                </c:pt>
                <c:pt idx="1287">
                  <c:v>3.071629E6</c:v>
                </c:pt>
                <c:pt idx="1288">
                  <c:v>2.974987E6</c:v>
                </c:pt>
                <c:pt idx="1289">
                  <c:v>3.010776E6</c:v>
                </c:pt>
                <c:pt idx="1290">
                  <c:v>2.981433E6</c:v>
                </c:pt>
                <c:pt idx="1291">
                  <c:v>2.853346E6</c:v>
                </c:pt>
                <c:pt idx="1292">
                  <c:v>2.947511E6</c:v>
                </c:pt>
                <c:pt idx="1293">
                  <c:v>3.56039E6</c:v>
                </c:pt>
                <c:pt idx="1294">
                  <c:v>3.709388E6</c:v>
                </c:pt>
                <c:pt idx="1295">
                  <c:v>3.588984E6</c:v>
                </c:pt>
                <c:pt idx="1296">
                  <c:v>3.316009E6</c:v>
                </c:pt>
                <c:pt idx="1297">
                  <c:v>3.070896E6</c:v>
                </c:pt>
                <c:pt idx="1298">
                  <c:v>3.213673E6</c:v>
                </c:pt>
                <c:pt idx="1299">
                  <c:v>4.006319E6</c:v>
                </c:pt>
                <c:pt idx="1300">
                  <c:v>4.10615E6</c:v>
                </c:pt>
                <c:pt idx="1301">
                  <c:v>3.648054E6</c:v>
                </c:pt>
                <c:pt idx="1302">
                  <c:v>3.366151E6</c:v>
                </c:pt>
                <c:pt idx="1303">
                  <c:v>3.250142E6</c:v>
                </c:pt>
                <c:pt idx="1304">
                  <c:v>3.152881E6</c:v>
                </c:pt>
                <c:pt idx="1305">
                  <c:v>3.20244E6</c:v>
                </c:pt>
                <c:pt idx="1306">
                  <c:v>4.069891E6</c:v>
                </c:pt>
                <c:pt idx="1307">
                  <c:v>4.213357E6</c:v>
                </c:pt>
                <c:pt idx="1308">
                  <c:v>4.370546E6</c:v>
                </c:pt>
                <c:pt idx="1309">
                  <c:v>4.709511E6</c:v>
                </c:pt>
                <c:pt idx="1310">
                  <c:v>4.653704E6</c:v>
                </c:pt>
                <c:pt idx="1311">
                  <c:v>4.110214E6</c:v>
                </c:pt>
                <c:pt idx="1312">
                  <c:v>3.794749E6</c:v>
                </c:pt>
                <c:pt idx="1313">
                  <c:v>3.89768E6</c:v>
                </c:pt>
                <c:pt idx="1314">
                  <c:v>3.924676E6</c:v>
                </c:pt>
                <c:pt idx="1315">
                  <c:v>3.914166E6</c:v>
                </c:pt>
                <c:pt idx="1316">
                  <c:v>4.025694E6</c:v>
                </c:pt>
                <c:pt idx="1317">
                  <c:v>4.110532E6</c:v>
                </c:pt>
                <c:pt idx="1318">
                  <c:v>3.90437E6</c:v>
                </c:pt>
                <c:pt idx="1319">
                  <c:v>3.662312E6</c:v>
                </c:pt>
                <c:pt idx="1320">
                  <c:v>4.113102E6</c:v>
                </c:pt>
                <c:pt idx="1321">
                  <c:v>4.145652E6</c:v>
                </c:pt>
                <c:pt idx="1322">
                  <c:v>3.945362E6</c:v>
                </c:pt>
                <c:pt idx="1323">
                  <c:v>4.101499E6</c:v>
                </c:pt>
                <c:pt idx="1324">
                  <c:v>4.037914E6</c:v>
                </c:pt>
                <c:pt idx="1325">
                  <c:v>3.643118E6</c:v>
                </c:pt>
                <c:pt idx="1326">
                  <c:v>3.777516E6</c:v>
                </c:pt>
                <c:pt idx="1327">
                  <c:v>4.299727E6</c:v>
                </c:pt>
                <c:pt idx="1328">
                  <c:v>3.989078E6</c:v>
                </c:pt>
                <c:pt idx="1329">
                  <c:v>3.776678E6</c:v>
                </c:pt>
                <c:pt idx="1330">
                  <c:v>3.499523E6</c:v>
                </c:pt>
                <c:pt idx="1331">
                  <c:v>3.352253E6</c:v>
                </c:pt>
                <c:pt idx="1332">
                  <c:v>2.964751E6</c:v>
                </c:pt>
                <c:pt idx="1333">
                  <c:v>2.890712E6</c:v>
                </c:pt>
                <c:pt idx="1334">
                  <c:v>3.278807E6</c:v>
                </c:pt>
                <c:pt idx="1335">
                  <c:v>3.375113E6</c:v>
                </c:pt>
                <c:pt idx="1336">
                  <c:v>3.631619E6</c:v>
                </c:pt>
                <c:pt idx="1337">
                  <c:v>3.589355E6</c:v>
                </c:pt>
                <c:pt idx="1338">
                  <c:v>3.529428E6</c:v>
                </c:pt>
                <c:pt idx="1339">
                  <c:v>3.297143E6</c:v>
                </c:pt>
                <c:pt idx="1340">
                  <c:v>3.166742E6</c:v>
                </c:pt>
                <c:pt idx="1341">
                  <c:v>3.315732E6</c:v>
                </c:pt>
                <c:pt idx="1342">
                  <c:v>3.518608E6</c:v>
                </c:pt>
                <c:pt idx="1343">
                  <c:v>3.754658E6</c:v>
                </c:pt>
                <c:pt idx="1344">
                  <c:v>3.77417E6</c:v>
                </c:pt>
                <c:pt idx="1345">
                  <c:v>3.835573E6</c:v>
                </c:pt>
                <c:pt idx="1346">
                  <c:v>3.46715E6</c:v>
                </c:pt>
                <c:pt idx="1347">
                  <c:v>3.040858E6</c:v>
                </c:pt>
                <c:pt idx="1348">
                  <c:v>3.259606E6</c:v>
                </c:pt>
                <c:pt idx="1349">
                  <c:v>3.215206E6</c:v>
                </c:pt>
                <c:pt idx="1350">
                  <c:v>3.415343E6</c:v>
                </c:pt>
                <c:pt idx="1351">
                  <c:v>3.508253E6</c:v>
                </c:pt>
                <c:pt idx="1352">
                  <c:v>3.513607E6</c:v>
                </c:pt>
                <c:pt idx="1353">
                  <c:v>3.0798E6</c:v>
                </c:pt>
                <c:pt idx="1354">
                  <c:v>2.820652E6</c:v>
                </c:pt>
                <c:pt idx="1355">
                  <c:v>2.721021E6</c:v>
                </c:pt>
                <c:pt idx="1356">
                  <c:v>2.730159E6</c:v>
                </c:pt>
                <c:pt idx="1357">
                  <c:v>2.763629E6</c:v>
                </c:pt>
                <c:pt idx="1358">
                  <c:v>2.835357E6</c:v>
                </c:pt>
                <c:pt idx="1359">
                  <c:v>2.87931E6</c:v>
                </c:pt>
                <c:pt idx="1360">
                  <c:v>2.6792E6</c:v>
                </c:pt>
                <c:pt idx="1361">
                  <c:v>2.57244E6</c:v>
                </c:pt>
                <c:pt idx="1362">
                  <c:v>3.242372E6</c:v>
                </c:pt>
                <c:pt idx="1363">
                  <c:v>3.450202E6</c:v>
                </c:pt>
                <c:pt idx="1364">
                  <c:v>3.322682E6</c:v>
                </c:pt>
                <c:pt idx="1365">
                  <c:v>2.778513E6</c:v>
                </c:pt>
                <c:pt idx="1366">
                  <c:v>2.3677E6</c:v>
                </c:pt>
                <c:pt idx="1367">
                  <c:v>2.114198E6</c:v>
                </c:pt>
                <c:pt idx="1368">
                  <c:v>2.19044E6</c:v>
                </c:pt>
                <c:pt idx="1369">
                  <c:v>2.561621E6</c:v>
                </c:pt>
                <c:pt idx="1370">
                  <c:v>2.794293E6</c:v>
                </c:pt>
                <c:pt idx="1371">
                  <c:v>2.850953E6</c:v>
                </c:pt>
                <c:pt idx="1372">
                  <c:v>2.921307E6</c:v>
                </c:pt>
                <c:pt idx="1373">
                  <c:v>2.791263E6</c:v>
                </c:pt>
                <c:pt idx="1374">
                  <c:v>2.577374E6</c:v>
                </c:pt>
                <c:pt idx="1375">
                  <c:v>2.664812E6</c:v>
                </c:pt>
                <c:pt idx="1376">
                  <c:v>3.119116E6</c:v>
                </c:pt>
                <c:pt idx="1377">
                  <c:v>3.183767E6</c:v>
                </c:pt>
                <c:pt idx="1378">
                  <c:v>3.18556E6</c:v>
                </c:pt>
                <c:pt idx="1379">
                  <c:v>3.101925E6</c:v>
                </c:pt>
                <c:pt idx="1380">
                  <c:v>2.668256E6</c:v>
                </c:pt>
                <c:pt idx="1381">
                  <c:v>2.194569E6</c:v>
                </c:pt>
                <c:pt idx="1382">
                  <c:v>2.127696E6</c:v>
                </c:pt>
                <c:pt idx="1383">
                  <c:v>2.360106E6</c:v>
                </c:pt>
                <c:pt idx="1384">
                  <c:v>2.424569E6</c:v>
                </c:pt>
                <c:pt idx="1385">
                  <c:v>2.486942E6</c:v>
                </c:pt>
                <c:pt idx="1386">
                  <c:v>2.49944E6</c:v>
                </c:pt>
                <c:pt idx="1387">
                  <c:v>2.588085E6</c:v>
                </c:pt>
                <c:pt idx="1388">
                  <c:v>2.370164E6</c:v>
                </c:pt>
                <c:pt idx="1389">
                  <c:v>2.278522E6</c:v>
                </c:pt>
                <c:pt idx="1390">
                  <c:v>2.654476E6</c:v>
                </c:pt>
                <c:pt idx="1391">
                  <c:v>2.720856E6</c:v>
                </c:pt>
                <c:pt idx="1392">
                  <c:v>2.82121E6</c:v>
                </c:pt>
                <c:pt idx="1393">
                  <c:v>2.796738E6</c:v>
                </c:pt>
                <c:pt idx="1394">
                  <c:v>2.635073E6</c:v>
                </c:pt>
                <c:pt idx="1395">
                  <c:v>2.295697E6</c:v>
                </c:pt>
                <c:pt idx="1396">
                  <c:v>2.328099E6</c:v>
                </c:pt>
                <c:pt idx="1397">
                  <c:v>2.663468E6</c:v>
                </c:pt>
                <c:pt idx="1398">
                  <c:v>2.481751E6</c:v>
                </c:pt>
                <c:pt idx="1399">
                  <c:v>2.451832E6</c:v>
                </c:pt>
                <c:pt idx="1400">
                  <c:v>2.430071E6</c:v>
                </c:pt>
                <c:pt idx="1401">
                  <c:v>2.381797E6</c:v>
                </c:pt>
                <c:pt idx="1402">
                  <c:v>2.130528E6</c:v>
                </c:pt>
                <c:pt idx="1403">
                  <c:v>2.151997E6</c:v>
                </c:pt>
                <c:pt idx="1404">
                  <c:v>2.446228E6</c:v>
                </c:pt>
                <c:pt idx="1405">
                  <c:v>2.512401E6</c:v>
                </c:pt>
                <c:pt idx="1406">
                  <c:v>2.506805E6</c:v>
                </c:pt>
                <c:pt idx="1407">
                  <c:v>2.516766E6</c:v>
                </c:pt>
                <c:pt idx="1408">
                  <c:v>2.403043E6</c:v>
                </c:pt>
                <c:pt idx="1409">
                  <c:v>2.154482E6</c:v>
                </c:pt>
                <c:pt idx="1410">
                  <c:v>2.103847E6</c:v>
                </c:pt>
                <c:pt idx="1411">
                  <c:v>2.354191E6</c:v>
                </c:pt>
                <c:pt idx="1412">
                  <c:v>2.313725E6</c:v>
                </c:pt>
                <c:pt idx="1413">
                  <c:v>2.312684E6</c:v>
                </c:pt>
                <c:pt idx="1414">
                  <c:v>2.340541E6</c:v>
                </c:pt>
                <c:pt idx="1415">
                  <c:v>2.154924E6</c:v>
                </c:pt>
                <c:pt idx="1416">
                  <c:v>2.031592E6</c:v>
                </c:pt>
                <c:pt idx="1417">
                  <c:v>2.083972E6</c:v>
                </c:pt>
                <c:pt idx="1418">
                  <c:v>2.292778E6</c:v>
                </c:pt>
                <c:pt idx="1419">
                  <c:v>2.403202E6</c:v>
                </c:pt>
                <c:pt idx="1420">
                  <c:v>2.422535E6</c:v>
                </c:pt>
                <c:pt idx="1421">
                  <c:v>2.523411E6</c:v>
                </c:pt>
                <c:pt idx="1422">
                  <c:v>2.425127E6</c:v>
                </c:pt>
                <c:pt idx="1423">
                  <c:v>1.921067E6</c:v>
                </c:pt>
                <c:pt idx="1424">
                  <c:v>1.948733E6</c:v>
                </c:pt>
                <c:pt idx="1425">
                  <c:v>2.276304E6</c:v>
                </c:pt>
                <c:pt idx="1426">
                  <c:v>2.392306E6</c:v>
                </c:pt>
                <c:pt idx="1427">
                  <c:v>2.43632E6</c:v>
                </c:pt>
                <c:pt idx="1428">
                  <c:v>2.581338E6</c:v>
                </c:pt>
                <c:pt idx="1429">
                  <c:v>2.363247E6</c:v>
                </c:pt>
                <c:pt idx="1430">
                  <c:v>2.230172E6</c:v>
                </c:pt>
                <c:pt idx="1431">
                  <c:v>2.330423E6</c:v>
                </c:pt>
                <c:pt idx="1432">
                  <c:v>2.553778E6</c:v>
                </c:pt>
                <c:pt idx="1433">
                  <c:v>2.412205E6</c:v>
                </c:pt>
                <c:pt idx="1434">
                  <c:v>2.223337E6</c:v>
                </c:pt>
                <c:pt idx="1435">
                  <c:v>1.943468E6</c:v>
                </c:pt>
                <c:pt idx="1436">
                  <c:v>1.896474E6</c:v>
                </c:pt>
                <c:pt idx="1437">
                  <c:v>1.803247E6</c:v>
                </c:pt>
                <c:pt idx="1438">
                  <c:v>2.055175E6</c:v>
                </c:pt>
                <c:pt idx="1439">
                  <c:v>2.403008E6</c:v>
                </c:pt>
                <c:pt idx="1440">
                  <c:v>2.542197E6</c:v>
                </c:pt>
                <c:pt idx="1441">
                  <c:v>2.588089E6</c:v>
                </c:pt>
                <c:pt idx="1442">
                  <c:v>2.60075E6</c:v>
                </c:pt>
                <c:pt idx="1443">
                  <c:v>2.35652E6</c:v>
                </c:pt>
                <c:pt idx="1444">
                  <c:v>2.082499E6</c:v>
                </c:pt>
                <c:pt idx="1445">
                  <c:v>2.191418E6</c:v>
                </c:pt>
                <c:pt idx="1446">
                  <c:v>2.596914E6</c:v>
                </c:pt>
                <c:pt idx="1447">
                  <c:v>2.807707E6</c:v>
                </c:pt>
                <c:pt idx="1448">
                  <c:v>3.050445E6</c:v>
                </c:pt>
                <c:pt idx="1449">
                  <c:v>3.053751E6</c:v>
                </c:pt>
                <c:pt idx="1450">
                  <c:v>2.790433E6</c:v>
                </c:pt>
                <c:pt idx="1451">
                  <c:v>2.595607E6</c:v>
                </c:pt>
                <c:pt idx="1452">
                  <c:v>2.588547E6</c:v>
                </c:pt>
                <c:pt idx="1453">
                  <c:v>2.867776E6</c:v>
                </c:pt>
                <c:pt idx="1454">
                  <c:v>2.658105E6</c:v>
                </c:pt>
                <c:pt idx="1455">
                  <c:v>2.56564E6</c:v>
                </c:pt>
                <c:pt idx="1456">
                  <c:v>2.557612E6</c:v>
                </c:pt>
                <c:pt idx="1457">
                  <c:v>2.629649E6</c:v>
                </c:pt>
                <c:pt idx="1458">
                  <c:v>2.581209E6</c:v>
                </c:pt>
                <c:pt idx="1459">
                  <c:v>2.540604E6</c:v>
                </c:pt>
                <c:pt idx="1460">
                  <c:v>2.637653E6</c:v>
                </c:pt>
                <c:pt idx="1461">
                  <c:v>2.692561E6</c:v>
                </c:pt>
                <c:pt idx="1462">
                  <c:v>2.502679E6</c:v>
                </c:pt>
                <c:pt idx="1463">
                  <c:v>2.447174E6</c:v>
                </c:pt>
                <c:pt idx="1464">
                  <c:v>2.405233E6</c:v>
                </c:pt>
                <c:pt idx="1465">
                  <c:v>2.311046E6</c:v>
                </c:pt>
                <c:pt idx="1466">
                  <c:v>2.116441E6</c:v>
                </c:pt>
                <c:pt idx="1467">
                  <c:v>2.294614E6</c:v>
                </c:pt>
                <c:pt idx="1468">
                  <c:v>2.533086E6</c:v>
                </c:pt>
                <c:pt idx="1469">
                  <c:v>2.578136E6</c:v>
                </c:pt>
                <c:pt idx="1470">
                  <c:v>2.456058E6</c:v>
                </c:pt>
                <c:pt idx="1471">
                  <c:v>2.129647E6</c:v>
                </c:pt>
                <c:pt idx="1472">
                  <c:v>1.981019E6</c:v>
                </c:pt>
                <c:pt idx="1473">
                  <c:v>2.058818E6</c:v>
                </c:pt>
                <c:pt idx="1474">
                  <c:v>2.643237E6</c:v>
                </c:pt>
                <c:pt idx="1475">
                  <c:v>3.097046E6</c:v>
                </c:pt>
                <c:pt idx="1476">
                  <c:v>2.911934E6</c:v>
                </c:pt>
                <c:pt idx="1477">
                  <c:v>2.567491E6</c:v>
                </c:pt>
                <c:pt idx="1478">
                  <c:v>2.297728E6</c:v>
                </c:pt>
                <c:pt idx="1479">
                  <c:v>2.177399E6</c:v>
                </c:pt>
                <c:pt idx="1480">
                  <c:v>2.361652E6</c:v>
                </c:pt>
                <c:pt idx="1481">
                  <c:v>2.592001E6</c:v>
                </c:pt>
                <c:pt idx="1482">
                  <c:v>2.612278E6</c:v>
                </c:pt>
                <c:pt idx="1483">
                  <c:v>2.638566E6</c:v>
                </c:pt>
                <c:pt idx="1484">
                  <c:v>3.028826E6</c:v>
                </c:pt>
                <c:pt idx="1485">
                  <c:v>3.152759E6</c:v>
                </c:pt>
                <c:pt idx="1486">
                  <c:v>2.796473E6</c:v>
                </c:pt>
                <c:pt idx="1487">
                  <c:v>2.706441E6</c:v>
                </c:pt>
                <c:pt idx="1488">
                  <c:v>2.549576E6</c:v>
                </c:pt>
                <c:pt idx="1489">
                  <c:v>2.59925E6</c:v>
                </c:pt>
                <c:pt idx="1490">
                  <c:v>2.894632E6</c:v>
                </c:pt>
                <c:pt idx="1491">
                  <c:v>2.882987E6</c:v>
                </c:pt>
                <c:pt idx="1492">
                  <c:v>2.697721E6</c:v>
                </c:pt>
                <c:pt idx="1493">
                  <c:v>2.587194E6</c:v>
                </c:pt>
                <c:pt idx="1494">
                  <c:v>2.66042E6</c:v>
                </c:pt>
                <c:pt idx="1495">
                  <c:v>2.792694E6</c:v>
                </c:pt>
                <c:pt idx="1496">
                  <c:v>2.883767E6</c:v>
                </c:pt>
                <c:pt idx="1497">
                  <c:v>2.832395E6</c:v>
                </c:pt>
                <c:pt idx="1498">
                  <c:v>2.673471E6</c:v>
                </c:pt>
                <c:pt idx="1499">
                  <c:v>2.608532E6</c:v>
                </c:pt>
                <c:pt idx="1500">
                  <c:v>2.595191E6</c:v>
                </c:pt>
                <c:pt idx="1501">
                  <c:v>2.70325E6</c:v>
                </c:pt>
                <c:pt idx="1502">
                  <c:v>2.707085E6</c:v>
                </c:pt>
                <c:pt idx="1503">
                  <c:v>2.644122E6</c:v>
                </c:pt>
                <c:pt idx="1504">
                  <c:v>2.685807E6</c:v>
                </c:pt>
                <c:pt idx="1505">
                  <c:v>2.839987E6</c:v>
                </c:pt>
                <c:pt idx="1506">
                  <c:v>2.766147E6</c:v>
                </c:pt>
                <c:pt idx="1507">
                  <c:v>2.643757E6</c:v>
                </c:pt>
                <c:pt idx="1508">
                  <c:v>2.903436E6</c:v>
                </c:pt>
                <c:pt idx="1509">
                  <c:v>3.09127E6</c:v>
                </c:pt>
                <c:pt idx="1510">
                  <c:v>3.119229E6</c:v>
                </c:pt>
                <c:pt idx="1511">
                  <c:v>3.232506E6</c:v>
                </c:pt>
                <c:pt idx="1512">
                  <c:v>3.171822E6</c:v>
                </c:pt>
                <c:pt idx="1513">
                  <c:v>3.011142E6</c:v>
                </c:pt>
                <c:pt idx="1514">
                  <c:v>3.27667E6</c:v>
                </c:pt>
                <c:pt idx="1515">
                  <c:v>3.365173E6</c:v>
                </c:pt>
                <c:pt idx="1516">
                  <c:v>3.220016E6</c:v>
                </c:pt>
                <c:pt idx="1517">
                  <c:v>2.958153E6</c:v>
                </c:pt>
                <c:pt idx="1518">
                  <c:v>2.879512E6</c:v>
                </c:pt>
                <c:pt idx="1519">
                  <c:v>2.849398E6</c:v>
                </c:pt>
                <c:pt idx="1520">
                  <c:v>2.777147E6</c:v>
                </c:pt>
                <c:pt idx="1521">
                  <c:v>2.558993E6</c:v>
                </c:pt>
                <c:pt idx="1522">
                  <c:v>2.763773E6</c:v>
                </c:pt>
                <c:pt idx="1523">
                  <c:v>2.865036E6</c:v>
                </c:pt>
                <c:pt idx="1524">
                  <c:v>2.666569E6</c:v>
                </c:pt>
                <c:pt idx="1525">
                  <c:v>2.604488E6</c:v>
                </c:pt>
                <c:pt idx="1526">
                  <c:v>2.656539E6</c:v>
                </c:pt>
                <c:pt idx="1527">
                  <c:v>2.634176E6</c:v>
                </c:pt>
                <c:pt idx="1528">
                  <c:v>2.576378E6</c:v>
                </c:pt>
                <c:pt idx="1529">
                  <c:v>2.692003E6</c:v>
                </c:pt>
                <c:pt idx="1530">
                  <c:v>2.906262E6</c:v>
                </c:pt>
                <c:pt idx="1531">
                  <c:v>2.88952E6</c:v>
                </c:pt>
                <c:pt idx="1532">
                  <c:v>2.823048E6</c:v>
                </c:pt>
                <c:pt idx="1533">
                  <c:v>2.793918E6</c:v>
                </c:pt>
                <c:pt idx="1534">
                  <c:v>2.58645E6</c:v>
                </c:pt>
                <c:pt idx="1535">
                  <c:v>2.362313E6</c:v>
                </c:pt>
                <c:pt idx="1536">
                  <c:v>2.591922E6</c:v>
                </c:pt>
                <c:pt idx="1537">
                  <c:v>2.876626E6</c:v>
                </c:pt>
                <c:pt idx="1538">
                  <c:v>2.750672E6</c:v>
                </c:pt>
                <c:pt idx="1539">
                  <c:v>2.683354E6</c:v>
                </c:pt>
                <c:pt idx="1540">
                  <c:v>2.732066E6</c:v>
                </c:pt>
                <c:pt idx="1541">
                  <c:v>2.746927E6</c:v>
                </c:pt>
                <c:pt idx="1542">
                  <c:v>2.468629E6</c:v>
                </c:pt>
                <c:pt idx="1543">
                  <c:v>2.375951E6</c:v>
                </c:pt>
                <c:pt idx="1544">
                  <c:v>2.566477E6</c:v>
                </c:pt>
                <c:pt idx="1545">
                  <c:v>2.621495E6</c:v>
                </c:pt>
                <c:pt idx="1546">
                  <c:v>2.718645E6</c:v>
                </c:pt>
                <c:pt idx="1547">
                  <c:v>2.798341E6</c:v>
                </c:pt>
                <c:pt idx="1548">
                  <c:v>2.713043E6</c:v>
                </c:pt>
                <c:pt idx="1549">
                  <c:v>2.447096E6</c:v>
                </c:pt>
                <c:pt idx="1550">
                  <c:v>2.459298E6</c:v>
                </c:pt>
                <c:pt idx="1551">
                  <c:v>2.865696E6</c:v>
                </c:pt>
                <c:pt idx="1552">
                  <c:v>2.885379E6</c:v>
                </c:pt>
                <c:pt idx="1553">
                  <c:v>2.974967E6</c:v>
                </c:pt>
                <c:pt idx="1554">
                  <c:v>2.969171E6</c:v>
                </c:pt>
                <c:pt idx="1555">
                  <c:v>2.825116E6</c:v>
                </c:pt>
                <c:pt idx="1556">
                  <c:v>2.501657E6</c:v>
                </c:pt>
                <c:pt idx="1557">
                  <c:v>2.588208E6</c:v>
                </c:pt>
                <c:pt idx="1558">
                  <c:v>2.830089E6</c:v>
                </c:pt>
                <c:pt idx="1559">
                  <c:v>2.820909E6</c:v>
                </c:pt>
                <c:pt idx="1560">
                  <c:v>2.78744E6</c:v>
                </c:pt>
                <c:pt idx="1561">
                  <c:v>2.879373E6</c:v>
                </c:pt>
                <c:pt idx="1562">
                  <c:v>2.851701E6</c:v>
                </c:pt>
                <c:pt idx="1563">
                  <c:v>2.746122E6</c:v>
                </c:pt>
                <c:pt idx="1564">
                  <c:v>2.686804E6</c:v>
                </c:pt>
                <c:pt idx="1565">
                  <c:v>3.083659E6</c:v>
                </c:pt>
                <c:pt idx="1566">
                  <c:v>3.201107E6</c:v>
                </c:pt>
                <c:pt idx="1567">
                  <c:v>3.095701E6</c:v>
                </c:pt>
                <c:pt idx="1568">
                  <c:v>2.978483E6</c:v>
                </c:pt>
                <c:pt idx="1569">
                  <c:v>2.554574E6</c:v>
                </c:pt>
                <c:pt idx="1570">
                  <c:v>2.414755E6</c:v>
                </c:pt>
                <c:pt idx="1571">
                  <c:v>2.413154E6</c:v>
                </c:pt>
                <c:pt idx="1572">
                  <c:v>2.854437E6</c:v>
                </c:pt>
                <c:pt idx="1573">
                  <c:v>3.009482E6</c:v>
                </c:pt>
                <c:pt idx="1574">
                  <c:v>3.13738E6</c:v>
                </c:pt>
                <c:pt idx="1575">
                  <c:v>3.121071E6</c:v>
                </c:pt>
                <c:pt idx="1576">
                  <c:v>3.065326E6</c:v>
                </c:pt>
                <c:pt idx="1577">
                  <c:v>2.7531E6</c:v>
                </c:pt>
                <c:pt idx="1578">
                  <c:v>2.790172E6</c:v>
                </c:pt>
                <c:pt idx="1579">
                  <c:v>3.290238E6</c:v>
                </c:pt>
                <c:pt idx="1580">
                  <c:v>3.165461E6</c:v>
                </c:pt>
                <c:pt idx="1581">
                  <c:v>3.090635E6</c:v>
                </c:pt>
                <c:pt idx="1582">
                  <c:v>3.108601E6</c:v>
                </c:pt>
                <c:pt idx="1583">
                  <c:v>2.919603E6</c:v>
                </c:pt>
                <c:pt idx="1584">
                  <c:v>2.70901E6</c:v>
                </c:pt>
                <c:pt idx="1585">
                  <c:v>2.762909E6</c:v>
                </c:pt>
                <c:pt idx="1586">
                  <c:v>3.046477E6</c:v>
                </c:pt>
                <c:pt idx="1587">
                  <c:v>3.060411E6</c:v>
                </c:pt>
                <c:pt idx="1588">
                  <c:v>3.165318E6</c:v>
                </c:pt>
                <c:pt idx="1589">
                  <c:v>3.062492E6</c:v>
                </c:pt>
                <c:pt idx="1590">
                  <c:v>2.967029E6</c:v>
                </c:pt>
                <c:pt idx="1591">
                  <c:v>2.881603E6</c:v>
                </c:pt>
                <c:pt idx="1592">
                  <c:v>3.002601E6</c:v>
                </c:pt>
                <c:pt idx="1593">
                  <c:v>3.308358E6</c:v>
                </c:pt>
                <c:pt idx="1594">
                  <c:v>3.334092E6</c:v>
                </c:pt>
                <c:pt idx="1595">
                  <c:v>3.53758E6</c:v>
                </c:pt>
                <c:pt idx="1596">
                  <c:v>3.436722E6</c:v>
                </c:pt>
                <c:pt idx="1597">
                  <c:v>3.226974E6</c:v>
                </c:pt>
                <c:pt idx="1598">
                  <c:v>3.048817E6</c:v>
                </c:pt>
                <c:pt idx="1599">
                  <c:v>3.104336E6</c:v>
                </c:pt>
                <c:pt idx="1600">
                  <c:v>3.292844E6</c:v>
                </c:pt>
                <c:pt idx="1601">
                  <c:v>3.214739E6</c:v>
                </c:pt>
                <c:pt idx="1602">
                  <c:v>3.107534E6</c:v>
                </c:pt>
                <c:pt idx="1603">
                  <c:v>3.014083E6</c:v>
                </c:pt>
                <c:pt idx="1604">
                  <c:v>2.847338E6</c:v>
                </c:pt>
                <c:pt idx="1605">
                  <c:v>2.715458E6</c:v>
                </c:pt>
                <c:pt idx="1606">
                  <c:v>2.799859E6</c:v>
                </c:pt>
                <c:pt idx="1607">
                  <c:v>3.148E6</c:v>
                </c:pt>
                <c:pt idx="1608">
                  <c:v>3.271801E6</c:v>
                </c:pt>
                <c:pt idx="1609">
                  <c:v>3.266336E6</c:v>
                </c:pt>
                <c:pt idx="1610">
                  <c:v>3.072923E6</c:v>
                </c:pt>
                <c:pt idx="1611">
                  <c:v>2.962218E6</c:v>
                </c:pt>
                <c:pt idx="1612">
                  <c:v>2.80836E6</c:v>
                </c:pt>
                <c:pt idx="1613">
                  <c:v>2.941983E6</c:v>
                </c:pt>
                <c:pt idx="1614">
                  <c:v>3.219237E6</c:v>
                </c:pt>
                <c:pt idx="1615">
                  <c:v>3.293713E6</c:v>
                </c:pt>
                <c:pt idx="1616">
                  <c:v>3.259533E6</c:v>
                </c:pt>
                <c:pt idx="1617">
                  <c:v>3.457434E6</c:v>
                </c:pt>
                <c:pt idx="1618">
                  <c:v>3.528894E6</c:v>
                </c:pt>
                <c:pt idx="1619">
                  <c:v>3.340286E6</c:v>
                </c:pt>
                <c:pt idx="1620">
                  <c:v>3.213103E6</c:v>
                </c:pt>
                <c:pt idx="1621">
                  <c:v>3.469254E6</c:v>
                </c:pt>
                <c:pt idx="1622">
                  <c:v>3.885005E6</c:v>
                </c:pt>
                <c:pt idx="1623">
                  <c:v>3.592968E6</c:v>
                </c:pt>
                <c:pt idx="1624">
                  <c:v>3.578594E6</c:v>
                </c:pt>
                <c:pt idx="1625">
                  <c:v>3.150752E6</c:v>
                </c:pt>
                <c:pt idx="1626">
                  <c:v>2.795907E6</c:v>
                </c:pt>
                <c:pt idx="1627">
                  <c:v>3.050791E6</c:v>
                </c:pt>
                <c:pt idx="1628">
                  <c:v>3.506374E6</c:v>
                </c:pt>
                <c:pt idx="1629">
                  <c:v>3.375705E6</c:v>
                </c:pt>
                <c:pt idx="1630">
                  <c:v>3.174586E6</c:v>
                </c:pt>
                <c:pt idx="1631">
                  <c:v>3.177252E6</c:v>
                </c:pt>
                <c:pt idx="1632">
                  <c:v>3.152105E6</c:v>
                </c:pt>
                <c:pt idx="1633">
                  <c:v>3.066566E6</c:v>
                </c:pt>
                <c:pt idx="1634">
                  <c:v>3.347731E6</c:v>
                </c:pt>
                <c:pt idx="1635">
                  <c:v>3.728938E6</c:v>
                </c:pt>
                <c:pt idx="1636">
                  <c:v>3.496033E6</c:v>
                </c:pt>
                <c:pt idx="1637">
                  <c:v>3.418688E6</c:v>
                </c:pt>
                <c:pt idx="1638">
                  <c:v>3.534506E6</c:v>
                </c:pt>
                <c:pt idx="1639">
                  <c:v>3.552074E6</c:v>
                </c:pt>
                <c:pt idx="1640">
                  <c:v>3.172437E6</c:v>
                </c:pt>
                <c:pt idx="1641">
                  <c:v>3.145921E6</c:v>
                </c:pt>
                <c:pt idx="1642">
                  <c:v>3.568645E6</c:v>
                </c:pt>
                <c:pt idx="1643">
                  <c:v>3.838931E6</c:v>
                </c:pt>
                <c:pt idx="1644">
                  <c:v>4.228532E6</c:v>
                </c:pt>
                <c:pt idx="1645">
                  <c:v>4.258768E6</c:v>
                </c:pt>
                <c:pt idx="1646">
                  <c:v>3.838857E6</c:v>
                </c:pt>
                <c:pt idx="1647">
                  <c:v>3.456217E6</c:v>
                </c:pt>
                <c:pt idx="1648">
                  <c:v>3.562118E6</c:v>
                </c:pt>
                <c:pt idx="1649">
                  <c:v>3.831607E6</c:v>
                </c:pt>
                <c:pt idx="1650">
                  <c:v>3.661441E6</c:v>
                </c:pt>
                <c:pt idx="1651">
                  <c:v>3.885798E6</c:v>
                </c:pt>
                <c:pt idx="1652">
                  <c:v>4.409141E6</c:v>
                </c:pt>
                <c:pt idx="1653">
                  <c:v>4.475609E6</c:v>
                </c:pt>
                <c:pt idx="1654">
                  <c:v>4.121946E6</c:v>
                </c:pt>
                <c:pt idx="1655">
                  <c:v>3.951283E6</c:v>
                </c:pt>
                <c:pt idx="1656">
                  <c:v>4.19979E6</c:v>
                </c:pt>
                <c:pt idx="1657">
                  <c:v>4.169652E6</c:v>
                </c:pt>
                <c:pt idx="1658">
                  <c:v>4.137104E6</c:v>
                </c:pt>
                <c:pt idx="1659">
                  <c:v>4.565727E6</c:v>
                </c:pt>
                <c:pt idx="1660">
                  <c:v>4.710442E6</c:v>
                </c:pt>
                <c:pt idx="1661">
                  <c:v>4.388275E6</c:v>
                </c:pt>
                <c:pt idx="1662">
                  <c:v>4.060349E6</c:v>
                </c:pt>
                <c:pt idx="1663">
                  <c:v>4.218547E6</c:v>
                </c:pt>
                <c:pt idx="1664">
                  <c:v>4.215287E6</c:v>
                </c:pt>
                <c:pt idx="1665">
                  <c:v>4.127242E6</c:v>
                </c:pt>
                <c:pt idx="1666">
                  <c:v>4.179197E6</c:v>
                </c:pt>
                <c:pt idx="1667">
                  <c:v>4.053336E6</c:v>
                </c:pt>
                <c:pt idx="1668">
                  <c:v>3.827129E6</c:v>
                </c:pt>
                <c:pt idx="1669">
                  <c:v>3.844461E6</c:v>
                </c:pt>
                <c:pt idx="1670">
                  <c:v>4.432621E6</c:v>
                </c:pt>
                <c:pt idx="1671">
                  <c:v>4.72082E6</c:v>
                </c:pt>
                <c:pt idx="1672">
                  <c:v>4.645826E6</c:v>
                </c:pt>
                <c:pt idx="1673">
                  <c:v>4.436259E6</c:v>
                </c:pt>
                <c:pt idx="1674">
                  <c:v>4.143186E6</c:v>
                </c:pt>
                <c:pt idx="1675">
                  <c:v>3.905065E6</c:v>
                </c:pt>
                <c:pt idx="1676">
                  <c:v>3.948312E6</c:v>
                </c:pt>
                <c:pt idx="1677">
                  <c:v>4.632937E6</c:v>
                </c:pt>
                <c:pt idx="1678">
                  <c:v>4.600962E6</c:v>
                </c:pt>
                <c:pt idx="1679">
                  <c:v>4.631695E6</c:v>
                </c:pt>
                <c:pt idx="1680">
                  <c:v>4.673297E6</c:v>
                </c:pt>
                <c:pt idx="1681">
                  <c:v>4.335795E6</c:v>
                </c:pt>
                <c:pt idx="1682">
                  <c:v>3.809356E6</c:v>
                </c:pt>
                <c:pt idx="1683">
                  <c:v>3.818192E6</c:v>
                </c:pt>
                <c:pt idx="1684">
                  <c:v>4.34246E6</c:v>
                </c:pt>
                <c:pt idx="1685">
                  <c:v>4.252632E6</c:v>
                </c:pt>
                <c:pt idx="1686">
                  <c:v>4.407282E6</c:v>
                </c:pt>
                <c:pt idx="1687">
                  <c:v>4.534407E6</c:v>
                </c:pt>
                <c:pt idx="1688">
                  <c:v>4.445303E6</c:v>
                </c:pt>
                <c:pt idx="1689">
                  <c:v>4.154184E6</c:v>
                </c:pt>
                <c:pt idx="1690">
                  <c:v>4.010931E6</c:v>
                </c:pt>
                <c:pt idx="1691">
                  <c:v>4.329549E6</c:v>
                </c:pt>
                <c:pt idx="1692">
                  <c:v>4.40726E6</c:v>
                </c:pt>
                <c:pt idx="1693">
                  <c:v>4.489782E6</c:v>
                </c:pt>
                <c:pt idx="1694">
                  <c:v>4.506688E6</c:v>
                </c:pt>
                <c:pt idx="1695">
                  <c:v>3.916972E6</c:v>
                </c:pt>
                <c:pt idx="1696">
                  <c:v>3.573603E6</c:v>
                </c:pt>
                <c:pt idx="1697">
                  <c:v>3.688321E6</c:v>
                </c:pt>
                <c:pt idx="1698">
                  <c:v>4.059145E6</c:v>
                </c:pt>
                <c:pt idx="1699">
                  <c:v>4.172064E6</c:v>
                </c:pt>
                <c:pt idx="1700">
                  <c:v>4.078283E6</c:v>
                </c:pt>
                <c:pt idx="1701">
                  <c:v>4.145073E6</c:v>
                </c:pt>
                <c:pt idx="1702">
                  <c:v>3.824622E6</c:v>
                </c:pt>
                <c:pt idx="1703">
                  <c:v>3.312211E6</c:v>
                </c:pt>
                <c:pt idx="1704">
                  <c:v>3.200962E6</c:v>
                </c:pt>
                <c:pt idx="1705">
                  <c:v>3.577322E6</c:v>
                </c:pt>
                <c:pt idx="1706">
                  <c:v>3.578979E6</c:v>
                </c:pt>
                <c:pt idx="1707">
                  <c:v>3.615983E6</c:v>
                </c:pt>
                <c:pt idx="1708">
                  <c:v>3.713502E6</c:v>
                </c:pt>
                <c:pt idx="1709">
                  <c:v>3.78115E6</c:v>
                </c:pt>
                <c:pt idx="1710">
                  <c:v>3.432988E6</c:v>
                </c:pt>
                <c:pt idx="1711">
                  <c:v>3.494479E6</c:v>
                </c:pt>
                <c:pt idx="1712">
                  <c:v>3.991552E6</c:v>
                </c:pt>
                <c:pt idx="1713">
                  <c:v>4.137092E6</c:v>
                </c:pt>
                <c:pt idx="1714">
                  <c:v>4.093261E6</c:v>
                </c:pt>
                <c:pt idx="1715">
                  <c:v>4.159576E6</c:v>
                </c:pt>
                <c:pt idx="1716">
                  <c:v>4.182977E6</c:v>
                </c:pt>
                <c:pt idx="1717">
                  <c:v>3.770809E6</c:v>
                </c:pt>
                <c:pt idx="1718">
                  <c:v>3.682326E6</c:v>
                </c:pt>
                <c:pt idx="1719">
                  <c:v>3.910699E6</c:v>
                </c:pt>
                <c:pt idx="1720">
                  <c:v>4.328307E6</c:v>
                </c:pt>
                <c:pt idx="1721">
                  <c:v>4.306416E6</c:v>
                </c:pt>
                <c:pt idx="1722">
                  <c:v>4.259506E6</c:v>
                </c:pt>
                <c:pt idx="1723">
                  <c:v>3.991049E6</c:v>
                </c:pt>
                <c:pt idx="1724">
                  <c:v>3.211271E6</c:v>
                </c:pt>
                <c:pt idx="1725">
                  <c:v>2.995173E6</c:v>
                </c:pt>
                <c:pt idx="1726">
                  <c:v>3.259205E6</c:v>
                </c:pt>
                <c:pt idx="1727">
                  <c:v>3.335675E6</c:v>
                </c:pt>
                <c:pt idx="1728">
                  <c:v>3.447675E6</c:v>
                </c:pt>
                <c:pt idx="1729">
                  <c:v>3.347681E6</c:v>
                </c:pt>
                <c:pt idx="1730">
                  <c:v>3.154101E6</c:v>
                </c:pt>
                <c:pt idx="1731">
                  <c:v>2.951984E6</c:v>
                </c:pt>
                <c:pt idx="1732">
                  <c:v>3.025177E6</c:v>
                </c:pt>
                <c:pt idx="1733">
                  <c:v>3.261209E6</c:v>
                </c:pt>
                <c:pt idx="1734">
                  <c:v>3.277429E6</c:v>
                </c:pt>
                <c:pt idx="1735">
                  <c:v>3.103659E6</c:v>
                </c:pt>
                <c:pt idx="1736">
                  <c:v>3.175629E6</c:v>
                </c:pt>
                <c:pt idx="1737">
                  <c:v>3.126387E6</c:v>
                </c:pt>
                <c:pt idx="1738">
                  <c:v>2.825354E6</c:v>
                </c:pt>
                <c:pt idx="1739">
                  <c:v>2.874674E6</c:v>
                </c:pt>
                <c:pt idx="1740">
                  <c:v>3.065731E6</c:v>
                </c:pt>
                <c:pt idx="1741">
                  <c:v>3.226811E6</c:v>
                </c:pt>
                <c:pt idx="1742">
                  <c:v>3.403417E6</c:v>
                </c:pt>
                <c:pt idx="1743">
                  <c:v>3.512824E6</c:v>
                </c:pt>
                <c:pt idx="1744">
                  <c:v>3.283926E6</c:v>
                </c:pt>
                <c:pt idx="1745">
                  <c:v>2.836488E6</c:v>
                </c:pt>
                <c:pt idx="1746">
                  <c:v>2.933232E6</c:v>
                </c:pt>
                <c:pt idx="1747">
                  <c:v>3.141302E6</c:v>
                </c:pt>
                <c:pt idx="1748">
                  <c:v>3.073067E6</c:v>
                </c:pt>
                <c:pt idx="1749">
                  <c:v>3.149032E6</c:v>
                </c:pt>
                <c:pt idx="1750">
                  <c:v>3.141597E6</c:v>
                </c:pt>
                <c:pt idx="1751">
                  <c:v>2.958074E6</c:v>
                </c:pt>
                <c:pt idx="1752">
                  <c:v>2.537682E6</c:v>
                </c:pt>
                <c:pt idx="1753">
                  <c:v>2.617853E6</c:v>
                </c:pt>
                <c:pt idx="1754">
                  <c:v>2.772712E6</c:v>
                </c:pt>
                <c:pt idx="1755">
                  <c:v>2.891727E6</c:v>
                </c:pt>
                <c:pt idx="1756">
                  <c:v>2.863636E6</c:v>
                </c:pt>
                <c:pt idx="1757">
                  <c:v>2.8272E6</c:v>
                </c:pt>
                <c:pt idx="1758">
                  <c:v>2.686579E6</c:v>
                </c:pt>
                <c:pt idx="1759">
                  <c:v>2.406227E6</c:v>
                </c:pt>
                <c:pt idx="1760">
                  <c:v>2.565341E6</c:v>
                </c:pt>
                <c:pt idx="1761">
                  <c:v>2.864407E6</c:v>
                </c:pt>
                <c:pt idx="1762">
                  <c:v>2.750418E6</c:v>
                </c:pt>
                <c:pt idx="1763">
                  <c:v>2.869113E6</c:v>
                </c:pt>
                <c:pt idx="1764">
                  <c:v>2.817113E6</c:v>
                </c:pt>
                <c:pt idx="1765">
                  <c:v>2.612801E6</c:v>
                </c:pt>
                <c:pt idx="1766">
                  <c:v>2.349171E6</c:v>
                </c:pt>
                <c:pt idx="1767">
                  <c:v>2.507385E6</c:v>
                </c:pt>
                <c:pt idx="1768">
                  <c:v>2.7382E6</c:v>
                </c:pt>
                <c:pt idx="1769">
                  <c:v>2.799126E6</c:v>
                </c:pt>
                <c:pt idx="1770">
                  <c:v>2.851027E6</c:v>
                </c:pt>
                <c:pt idx="1771">
                  <c:v>2.768789E6</c:v>
                </c:pt>
                <c:pt idx="1772">
                  <c:v>2.666029E6</c:v>
                </c:pt>
                <c:pt idx="1773">
                  <c:v>2.473691E6</c:v>
                </c:pt>
                <c:pt idx="1774">
                  <c:v>2.512482E6</c:v>
                </c:pt>
                <c:pt idx="1775">
                  <c:v>2.58956E6</c:v>
                </c:pt>
                <c:pt idx="1776">
                  <c:v>2.624568E6</c:v>
                </c:pt>
                <c:pt idx="1777">
                  <c:v>2.572839E6</c:v>
                </c:pt>
                <c:pt idx="1778">
                  <c:v>2.489557E6</c:v>
                </c:pt>
                <c:pt idx="1779">
                  <c:v>2.3851E6</c:v>
                </c:pt>
                <c:pt idx="1780">
                  <c:v>2.279809E6</c:v>
                </c:pt>
                <c:pt idx="1781">
                  <c:v>2.3652E6</c:v>
                </c:pt>
                <c:pt idx="1782">
                  <c:v>2.660653E6</c:v>
                </c:pt>
                <c:pt idx="1783">
                  <c:v>2.789482E6</c:v>
                </c:pt>
                <c:pt idx="1784">
                  <c:v>2.705623E6</c:v>
                </c:pt>
                <c:pt idx="1785">
                  <c:v>2.548585E6</c:v>
                </c:pt>
                <c:pt idx="1786">
                  <c:v>2.23671E6</c:v>
                </c:pt>
                <c:pt idx="1787">
                  <c:v>1.979891E6</c:v>
                </c:pt>
                <c:pt idx="1788">
                  <c:v>2.066781E6</c:v>
                </c:pt>
                <c:pt idx="1789">
                  <c:v>2.472577E6</c:v>
                </c:pt>
                <c:pt idx="1790">
                  <c:v>2.804877E6</c:v>
                </c:pt>
                <c:pt idx="1791">
                  <c:v>2.763257E6</c:v>
                </c:pt>
                <c:pt idx="1792">
                  <c:v>2.723515E6</c:v>
                </c:pt>
                <c:pt idx="1793">
                  <c:v>2.514946E6</c:v>
                </c:pt>
                <c:pt idx="1794">
                  <c:v>2.202834E6</c:v>
                </c:pt>
                <c:pt idx="1795">
                  <c:v>2.221923E6</c:v>
                </c:pt>
                <c:pt idx="1796">
                  <c:v>2.378834E6</c:v>
                </c:pt>
                <c:pt idx="1797">
                  <c:v>2.41079E6</c:v>
                </c:pt>
                <c:pt idx="1798">
                  <c:v>2.08404E6</c:v>
                </c:pt>
                <c:pt idx="1799">
                  <c:v>1.816586E6</c:v>
                </c:pt>
                <c:pt idx="1800">
                  <c:v>1.881929E6</c:v>
                </c:pt>
                <c:pt idx="1801">
                  <c:v>2.075912E6</c:v>
                </c:pt>
                <c:pt idx="1802">
                  <c:v>2.211687E6</c:v>
                </c:pt>
                <c:pt idx="1803">
                  <c:v>2.555716E6</c:v>
                </c:pt>
                <c:pt idx="1804">
                  <c:v>2.784781E6</c:v>
                </c:pt>
                <c:pt idx="1805">
                  <c:v>2.742018E6</c:v>
                </c:pt>
                <c:pt idx="1806">
                  <c:v>2.56988E6</c:v>
                </c:pt>
                <c:pt idx="1807">
                  <c:v>2.401287E6</c:v>
                </c:pt>
                <c:pt idx="1808">
                  <c:v>1.956378E6</c:v>
                </c:pt>
                <c:pt idx="1809">
                  <c:v>1.924209E6</c:v>
                </c:pt>
                <c:pt idx="1810">
                  <c:v>2.195495E6</c:v>
                </c:pt>
                <c:pt idx="1811">
                  <c:v>2.247628E6</c:v>
                </c:pt>
                <c:pt idx="1812">
                  <c:v>2.31381E6</c:v>
                </c:pt>
                <c:pt idx="1813">
                  <c:v>2.363937E6</c:v>
                </c:pt>
                <c:pt idx="1814">
                  <c:v>2.317444E6</c:v>
                </c:pt>
                <c:pt idx="1815">
                  <c:v>2.077277E6</c:v>
                </c:pt>
                <c:pt idx="1816">
                  <c:v>2.149489E6</c:v>
                </c:pt>
                <c:pt idx="1817">
                  <c:v>2.68134E6</c:v>
                </c:pt>
                <c:pt idx="1818">
                  <c:v>3.078835E6</c:v>
                </c:pt>
                <c:pt idx="1819">
                  <c:v>2.85206E6</c:v>
                </c:pt>
                <c:pt idx="1820">
                  <c:v>2.729017E6</c:v>
                </c:pt>
                <c:pt idx="1821">
                  <c:v>2.395439E6</c:v>
                </c:pt>
                <c:pt idx="1822">
                  <c:v>2.131753E6</c:v>
                </c:pt>
                <c:pt idx="1823">
                  <c:v>2.20235E6</c:v>
                </c:pt>
                <c:pt idx="1824">
                  <c:v>2.356883E6</c:v>
                </c:pt>
                <c:pt idx="1825">
                  <c:v>2.415034E6</c:v>
                </c:pt>
                <c:pt idx="1826">
                  <c:v>2.439431E6</c:v>
                </c:pt>
                <c:pt idx="1827">
                  <c:v>2.662027E6</c:v>
                </c:pt>
                <c:pt idx="1828">
                  <c:v>2.630437E6</c:v>
                </c:pt>
                <c:pt idx="1829">
                  <c:v>2.266856E6</c:v>
                </c:pt>
                <c:pt idx="1830">
                  <c:v>2.177741E6</c:v>
                </c:pt>
                <c:pt idx="1831">
                  <c:v>2.08718E6</c:v>
                </c:pt>
                <c:pt idx="1832">
                  <c:v>2.191126E6</c:v>
                </c:pt>
                <c:pt idx="1833">
                  <c:v>2.691678E6</c:v>
                </c:pt>
                <c:pt idx="1834">
                  <c:v>2.798551E6</c:v>
                </c:pt>
                <c:pt idx="1835">
                  <c:v>2.610935E6</c:v>
                </c:pt>
                <c:pt idx="1836">
                  <c:v>2.534812E6</c:v>
                </c:pt>
                <c:pt idx="1837">
                  <c:v>2.444408E6</c:v>
                </c:pt>
                <c:pt idx="1838">
                  <c:v>2.395756E6</c:v>
                </c:pt>
                <c:pt idx="1839">
                  <c:v>2.556099E6</c:v>
                </c:pt>
                <c:pt idx="1840">
                  <c:v>2.987905E6</c:v>
                </c:pt>
                <c:pt idx="1841">
                  <c:v>3.016078E6</c:v>
                </c:pt>
                <c:pt idx="1842">
                  <c:v>2.84814E6</c:v>
                </c:pt>
                <c:pt idx="1843">
                  <c:v>2.538212E6</c:v>
                </c:pt>
                <c:pt idx="1844">
                  <c:v>2.575803E6</c:v>
                </c:pt>
                <c:pt idx="1845">
                  <c:v>2.679259E6</c:v>
                </c:pt>
                <c:pt idx="1846">
                  <c:v>2.562468E6</c:v>
                </c:pt>
                <c:pt idx="1847">
                  <c:v>2.486449E6</c:v>
                </c:pt>
                <c:pt idx="1848">
                  <c:v>2.532032E6</c:v>
                </c:pt>
                <c:pt idx="1849">
                  <c:v>2.33523E6</c:v>
                </c:pt>
                <c:pt idx="1850">
                  <c:v>2.189884E6</c:v>
                </c:pt>
                <c:pt idx="1851">
                  <c:v>2.48506E6</c:v>
                </c:pt>
                <c:pt idx="1852">
                  <c:v>3.057133E6</c:v>
                </c:pt>
                <c:pt idx="1853">
                  <c:v>3.197662E6</c:v>
                </c:pt>
                <c:pt idx="1854">
                  <c:v>3.102107E6</c:v>
                </c:pt>
                <c:pt idx="1855">
                  <c:v>3.075768E6</c:v>
                </c:pt>
                <c:pt idx="1856">
                  <c:v>2.676324E6</c:v>
                </c:pt>
                <c:pt idx="1857">
                  <c:v>2.162733E6</c:v>
                </c:pt>
                <c:pt idx="1858">
                  <c:v>2.288089E6</c:v>
                </c:pt>
                <c:pt idx="1859">
                  <c:v>2.723075E6</c:v>
                </c:pt>
                <c:pt idx="1860">
                  <c:v>2.991055E6</c:v>
                </c:pt>
                <c:pt idx="1861">
                  <c:v>2.807944E6</c:v>
                </c:pt>
                <c:pt idx="1862">
                  <c:v>2.736019E6</c:v>
                </c:pt>
                <c:pt idx="1863">
                  <c:v>2.638688E6</c:v>
                </c:pt>
                <c:pt idx="1864">
                  <c:v>2.317151E6</c:v>
                </c:pt>
                <c:pt idx="1865">
                  <c:v>2.183282E6</c:v>
                </c:pt>
                <c:pt idx="1866">
                  <c:v>2.210501E6</c:v>
                </c:pt>
                <c:pt idx="1867">
                  <c:v>2.051471E6</c:v>
                </c:pt>
                <c:pt idx="1868">
                  <c:v>2.248537E6</c:v>
                </c:pt>
                <c:pt idx="1869">
                  <c:v>2.654029E6</c:v>
                </c:pt>
                <c:pt idx="1870">
                  <c:v>2.756468E6</c:v>
                </c:pt>
                <c:pt idx="1871">
                  <c:v>2.432624E6</c:v>
                </c:pt>
                <c:pt idx="1872">
                  <c:v>2.389728E6</c:v>
                </c:pt>
                <c:pt idx="1873">
                  <c:v>2.650799E6</c:v>
                </c:pt>
                <c:pt idx="1874">
                  <c:v>2.527456E6</c:v>
                </c:pt>
                <c:pt idx="1875">
                  <c:v>2.564928E6</c:v>
                </c:pt>
                <c:pt idx="1876">
                  <c:v>2.557009E6</c:v>
                </c:pt>
                <c:pt idx="1877">
                  <c:v>2.35609E6</c:v>
                </c:pt>
                <c:pt idx="1878">
                  <c:v>2.145645E6</c:v>
                </c:pt>
                <c:pt idx="1879">
                  <c:v>2.194169E6</c:v>
                </c:pt>
                <c:pt idx="1880">
                  <c:v>2.320019E6</c:v>
                </c:pt>
                <c:pt idx="1881">
                  <c:v>2.541321E6</c:v>
                </c:pt>
                <c:pt idx="1882">
                  <c:v>2.637297E6</c:v>
                </c:pt>
                <c:pt idx="1883">
                  <c:v>2.531616E6</c:v>
                </c:pt>
                <c:pt idx="1884">
                  <c:v>2.596436E6</c:v>
                </c:pt>
                <c:pt idx="1885">
                  <c:v>2.474624E6</c:v>
                </c:pt>
                <c:pt idx="1886">
                  <c:v>2.481068E6</c:v>
                </c:pt>
                <c:pt idx="1887">
                  <c:v>2.561773E6</c:v>
                </c:pt>
                <c:pt idx="1888">
                  <c:v>2.570414E6</c:v>
                </c:pt>
                <c:pt idx="1889">
                  <c:v>2.724814E6</c:v>
                </c:pt>
                <c:pt idx="1890">
                  <c:v>2.682377E6</c:v>
                </c:pt>
                <c:pt idx="1891">
                  <c:v>2.540729E6</c:v>
                </c:pt>
                <c:pt idx="1892">
                  <c:v>2.327551E6</c:v>
                </c:pt>
                <c:pt idx="1893">
                  <c:v>2.409579E6</c:v>
                </c:pt>
                <c:pt idx="1894">
                  <c:v>2.661542E6</c:v>
                </c:pt>
                <c:pt idx="1895">
                  <c:v>2.75542E6</c:v>
                </c:pt>
                <c:pt idx="1896">
                  <c:v>2.67564E6</c:v>
                </c:pt>
                <c:pt idx="1897">
                  <c:v>2.751352E6</c:v>
                </c:pt>
                <c:pt idx="1898">
                  <c:v>2.645148E6</c:v>
                </c:pt>
                <c:pt idx="1899">
                  <c:v>2.65901E6</c:v>
                </c:pt>
                <c:pt idx="1900">
                  <c:v>2.663806E6</c:v>
                </c:pt>
                <c:pt idx="1901">
                  <c:v>2.676522E6</c:v>
                </c:pt>
                <c:pt idx="1902">
                  <c:v>2.654755E6</c:v>
                </c:pt>
                <c:pt idx="1903">
                  <c:v>2.776353E6</c:v>
                </c:pt>
                <c:pt idx="1904">
                  <c:v>2.638592E6</c:v>
                </c:pt>
                <c:pt idx="1905">
                  <c:v>2.340299E6</c:v>
                </c:pt>
                <c:pt idx="1906">
                  <c:v>1.981704E6</c:v>
                </c:pt>
                <c:pt idx="1907">
                  <c:v>1.997842E6</c:v>
                </c:pt>
                <c:pt idx="1908">
                  <c:v>2.32328E6</c:v>
                </c:pt>
                <c:pt idx="1909">
                  <c:v>2.420647E6</c:v>
                </c:pt>
                <c:pt idx="1910">
                  <c:v>2.670704E6</c:v>
                </c:pt>
                <c:pt idx="1911">
                  <c:v>2.598761E6</c:v>
                </c:pt>
                <c:pt idx="1912">
                  <c:v>2.202977E6</c:v>
                </c:pt>
                <c:pt idx="1913">
                  <c:v>2.006427E6</c:v>
                </c:pt>
                <c:pt idx="1914">
                  <c:v>2.123179E6</c:v>
                </c:pt>
                <c:pt idx="1915">
                  <c:v>2.458471E6</c:v>
                </c:pt>
                <c:pt idx="1916">
                  <c:v>2.5142E6</c:v>
                </c:pt>
                <c:pt idx="1917">
                  <c:v>2.551173E6</c:v>
                </c:pt>
                <c:pt idx="1918">
                  <c:v>2.714429E6</c:v>
                </c:pt>
                <c:pt idx="1919">
                  <c:v>2.588045E6</c:v>
                </c:pt>
                <c:pt idx="1920">
                  <c:v>2.302017E6</c:v>
                </c:pt>
                <c:pt idx="1921">
                  <c:v>2.33844E6</c:v>
                </c:pt>
                <c:pt idx="1922">
                  <c:v>2.797177E6</c:v>
                </c:pt>
                <c:pt idx="1923">
                  <c:v>2.916593E6</c:v>
                </c:pt>
                <c:pt idx="1924">
                  <c:v>2.787426E6</c:v>
                </c:pt>
                <c:pt idx="1925">
                  <c:v>2.592692E6</c:v>
                </c:pt>
                <c:pt idx="1926">
                  <c:v>2.314085E6</c:v>
                </c:pt>
                <c:pt idx="1927">
                  <c:v>2.130834E6</c:v>
                </c:pt>
                <c:pt idx="1928">
                  <c:v>2.082772E6</c:v>
                </c:pt>
                <c:pt idx="1929">
                  <c:v>2.438042E6</c:v>
                </c:pt>
                <c:pt idx="1930">
                  <c:v>2.484868E6</c:v>
                </c:pt>
                <c:pt idx="1931">
                  <c:v>2.749989E6</c:v>
                </c:pt>
                <c:pt idx="1932">
                  <c:v>2.820087E6</c:v>
                </c:pt>
                <c:pt idx="1933">
                  <c:v>2.216302E6</c:v>
                </c:pt>
                <c:pt idx="1934">
                  <c:v>1.982746E6</c:v>
                </c:pt>
                <c:pt idx="1935">
                  <c:v>1.994787E6</c:v>
                </c:pt>
                <c:pt idx="1936">
                  <c:v>2.329531E6</c:v>
                </c:pt>
                <c:pt idx="1937">
                  <c:v>2.535146E6</c:v>
                </c:pt>
                <c:pt idx="1938">
                  <c:v>2.618177E6</c:v>
                </c:pt>
                <c:pt idx="1939">
                  <c:v>2.524686E6</c:v>
                </c:pt>
                <c:pt idx="1940">
                  <c:v>2.273218E6</c:v>
                </c:pt>
                <c:pt idx="1941">
                  <c:v>1.900829E6</c:v>
                </c:pt>
                <c:pt idx="1942">
                  <c:v>2.106396E6</c:v>
                </c:pt>
                <c:pt idx="1943">
                  <c:v>2.533939E6</c:v>
                </c:pt>
                <c:pt idx="1944">
                  <c:v>2.749978E6</c:v>
                </c:pt>
                <c:pt idx="1945">
                  <c:v>2.670821E6</c:v>
                </c:pt>
                <c:pt idx="1946">
                  <c:v>2.433189E6</c:v>
                </c:pt>
                <c:pt idx="1947">
                  <c:v>2.181859E6</c:v>
                </c:pt>
                <c:pt idx="1948">
                  <c:v>1.830758E6</c:v>
                </c:pt>
                <c:pt idx="1949">
                  <c:v>1.964406E6</c:v>
                </c:pt>
                <c:pt idx="1950">
                  <c:v>2.278944E6</c:v>
                </c:pt>
                <c:pt idx="1951">
                  <c:v>2.466346E6</c:v>
                </c:pt>
                <c:pt idx="1952">
                  <c:v>2.48326E6</c:v>
                </c:pt>
                <c:pt idx="1953">
                  <c:v>2.349099E6</c:v>
                </c:pt>
                <c:pt idx="1954">
                  <c:v>2.196562E6</c:v>
                </c:pt>
                <c:pt idx="1955">
                  <c:v>2.089588E6</c:v>
                </c:pt>
                <c:pt idx="1956">
                  <c:v>2.049571E6</c:v>
                </c:pt>
                <c:pt idx="1957">
                  <c:v>2.399156E6</c:v>
                </c:pt>
                <c:pt idx="1958">
                  <c:v>2.482911E6</c:v>
                </c:pt>
                <c:pt idx="1959">
                  <c:v>2.537567E6</c:v>
                </c:pt>
                <c:pt idx="1960">
                  <c:v>2.337841E6</c:v>
                </c:pt>
                <c:pt idx="1961">
                  <c:v>2.196335E6</c:v>
                </c:pt>
                <c:pt idx="1962">
                  <c:v>1.859578E6</c:v>
                </c:pt>
                <c:pt idx="1963">
                  <c:v>1.982602E6</c:v>
                </c:pt>
                <c:pt idx="1964">
                  <c:v>2.337626E6</c:v>
                </c:pt>
                <c:pt idx="1965">
                  <c:v>2.380498E6</c:v>
                </c:pt>
                <c:pt idx="1966">
                  <c:v>2.433724E6</c:v>
                </c:pt>
                <c:pt idx="1967">
                  <c:v>2.507239E6</c:v>
                </c:pt>
                <c:pt idx="1968">
                  <c:v>2.470079E6</c:v>
                </c:pt>
                <c:pt idx="1969">
                  <c:v>2.159205E6</c:v>
                </c:pt>
                <c:pt idx="1970">
                  <c:v>2.019984E6</c:v>
                </c:pt>
                <c:pt idx="1971">
                  <c:v>2.48899E6</c:v>
                </c:pt>
                <c:pt idx="1972">
                  <c:v>2.350338E6</c:v>
                </c:pt>
                <c:pt idx="1973">
                  <c:v>2.657962E6</c:v>
                </c:pt>
                <c:pt idx="1974">
                  <c:v>2.794387E6</c:v>
                </c:pt>
                <c:pt idx="1975">
                  <c:v>2.611996E6</c:v>
                </c:pt>
                <c:pt idx="1976">
                  <c:v>2.286721E6</c:v>
                </c:pt>
                <c:pt idx="1977">
                  <c:v>2.429115E6</c:v>
                </c:pt>
                <c:pt idx="1978">
                  <c:v>3.040842E6</c:v>
                </c:pt>
                <c:pt idx="1979">
                  <c:v>3.189741E6</c:v>
                </c:pt>
                <c:pt idx="1980">
                  <c:v>3.05698E6</c:v>
                </c:pt>
                <c:pt idx="1981">
                  <c:v>2.775578E6</c:v>
                </c:pt>
                <c:pt idx="1982">
                  <c:v>2.262032E6</c:v>
                </c:pt>
                <c:pt idx="1983">
                  <c:v>1.801903E6</c:v>
                </c:pt>
                <c:pt idx="1984">
                  <c:v>1.753368E6</c:v>
                </c:pt>
                <c:pt idx="1985">
                  <c:v>1.948127E6</c:v>
                </c:pt>
                <c:pt idx="1986">
                  <c:v>2.434037E6</c:v>
                </c:pt>
                <c:pt idx="1987">
                  <c:v>2.915803E6</c:v>
                </c:pt>
                <c:pt idx="1988">
                  <c:v>3.180578E6</c:v>
                </c:pt>
                <c:pt idx="1989">
                  <c:v>3.231496E6</c:v>
                </c:pt>
                <c:pt idx="1990">
                  <c:v>2.85239E6</c:v>
                </c:pt>
                <c:pt idx="1991">
                  <c:v>2.682769E6</c:v>
                </c:pt>
                <c:pt idx="1992">
                  <c:v>2.806214E6</c:v>
                </c:pt>
                <c:pt idx="1993">
                  <c:v>2.789486E6</c:v>
                </c:pt>
                <c:pt idx="1994">
                  <c:v>2.789639E6</c:v>
                </c:pt>
                <c:pt idx="1995">
                  <c:v>2.621009E6</c:v>
                </c:pt>
                <c:pt idx="1996">
                  <c:v>2.513192E6</c:v>
                </c:pt>
                <c:pt idx="1997">
                  <c:v>2.505477E6</c:v>
                </c:pt>
                <c:pt idx="1998">
                  <c:v>2.552482E6</c:v>
                </c:pt>
                <c:pt idx="1999">
                  <c:v>2.868335E6</c:v>
                </c:pt>
                <c:pt idx="2000">
                  <c:v>3.11139E6</c:v>
                </c:pt>
                <c:pt idx="2001">
                  <c:v>3.388888E6</c:v>
                </c:pt>
                <c:pt idx="2002">
                  <c:v>3.094562E6</c:v>
                </c:pt>
                <c:pt idx="2003">
                  <c:v>2.851409E6</c:v>
                </c:pt>
                <c:pt idx="2004">
                  <c:v>2.630107E6</c:v>
                </c:pt>
                <c:pt idx="2005">
                  <c:v>2.771243E6</c:v>
                </c:pt>
                <c:pt idx="2006">
                  <c:v>3.255829E6</c:v>
                </c:pt>
                <c:pt idx="2007">
                  <c:v>3.175082E6</c:v>
                </c:pt>
                <c:pt idx="2008">
                  <c:v>2.887285E6</c:v>
                </c:pt>
                <c:pt idx="2009">
                  <c:v>2.927294E6</c:v>
                </c:pt>
                <c:pt idx="2010">
                  <c:v>2.962618E6</c:v>
                </c:pt>
                <c:pt idx="2011">
                  <c:v>2.840554E6</c:v>
                </c:pt>
                <c:pt idx="2012">
                  <c:v>3.02835E6</c:v>
                </c:pt>
                <c:pt idx="2013">
                  <c:v>3.533091E6</c:v>
                </c:pt>
                <c:pt idx="2014">
                  <c:v>3.683621E6</c:v>
                </c:pt>
                <c:pt idx="2015">
                  <c:v>3.788145E6</c:v>
                </c:pt>
                <c:pt idx="2016">
                  <c:v>3.84449E6</c:v>
                </c:pt>
                <c:pt idx="2017">
                  <c:v>3.641091E6</c:v>
                </c:pt>
                <c:pt idx="2018">
                  <c:v>3.284766E6</c:v>
                </c:pt>
                <c:pt idx="2019">
                  <c:v>3.203281E6</c:v>
                </c:pt>
                <c:pt idx="2020">
                  <c:v>3.434472E6</c:v>
                </c:pt>
                <c:pt idx="2021">
                  <c:v>3.353726E6</c:v>
                </c:pt>
                <c:pt idx="2022">
                  <c:v>3.249572E6</c:v>
                </c:pt>
                <c:pt idx="2023">
                  <c:v>2.971313E6</c:v>
                </c:pt>
                <c:pt idx="2024">
                  <c:v>3.199868E6</c:v>
                </c:pt>
                <c:pt idx="2025">
                  <c:v>3.243227E6</c:v>
                </c:pt>
                <c:pt idx="2026">
                  <c:v>3.332976E6</c:v>
                </c:pt>
                <c:pt idx="2027">
                  <c:v>3.849248E6</c:v>
                </c:pt>
                <c:pt idx="2028">
                  <c:v>4.035164E6</c:v>
                </c:pt>
                <c:pt idx="2029">
                  <c:v>3.957523E6</c:v>
                </c:pt>
                <c:pt idx="2030">
                  <c:v>3.716116E6</c:v>
                </c:pt>
                <c:pt idx="2031">
                  <c:v>3.360792E6</c:v>
                </c:pt>
                <c:pt idx="2032">
                  <c:v>3.244071E6</c:v>
                </c:pt>
                <c:pt idx="2033">
                  <c:v>3.402091E6</c:v>
                </c:pt>
                <c:pt idx="2034">
                  <c:v>4.134315E6</c:v>
                </c:pt>
                <c:pt idx="2035">
                  <c:v>4.366982E6</c:v>
                </c:pt>
                <c:pt idx="2036">
                  <c:v>4.383497E6</c:v>
                </c:pt>
                <c:pt idx="2037">
                  <c:v>4.535128E6</c:v>
                </c:pt>
                <c:pt idx="2038">
                  <c:v>4.30438E6</c:v>
                </c:pt>
                <c:pt idx="2039">
                  <c:v>3.636779E6</c:v>
                </c:pt>
                <c:pt idx="2040">
                  <c:v>3.382222E6</c:v>
                </c:pt>
                <c:pt idx="2041">
                  <c:v>3.816845E6</c:v>
                </c:pt>
                <c:pt idx="2042">
                  <c:v>3.863783E6</c:v>
                </c:pt>
                <c:pt idx="2043">
                  <c:v>3.63716E6</c:v>
                </c:pt>
                <c:pt idx="2044">
                  <c:v>3.41262E6</c:v>
                </c:pt>
                <c:pt idx="2045">
                  <c:v>3.190743E6</c:v>
                </c:pt>
                <c:pt idx="2046">
                  <c:v>2.854116E6</c:v>
                </c:pt>
                <c:pt idx="2047">
                  <c:v>2.856386E6</c:v>
                </c:pt>
                <c:pt idx="2048">
                  <c:v>3.272835E6</c:v>
                </c:pt>
                <c:pt idx="2049">
                  <c:v>3.526085E6</c:v>
                </c:pt>
                <c:pt idx="2050">
                  <c:v>3.607711E6</c:v>
                </c:pt>
                <c:pt idx="2051">
                  <c:v>3.433912E6</c:v>
                </c:pt>
                <c:pt idx="2052">
                  <c:v>3.365214E6</c:v>
                </c:pt>
                <c:pt idx="2053">
                  <c:v>3.214694E6</c:v>
                </c:pt>
                <c:pt idx="2054">
                  <c:v>3.196565E6</c:v>
                </c:pt>
                <c:pt idx="2055">
                  <c:v>3.436218E6</c:v>
                </c:pt>
                <c:pt idx="2056">
                  <c:v>3.622464E6</c:v>
                </c:pt>
                <c:pt idx="2057">
                  <c:v>3.769081E6</c:v>
                </c:pt>
                <c:pt idx="2058">
                  <c:v>3.90801E6</c:v>
                </c:pt>
                <c:pt idx="2059">
                  <c:v>3.856669E6</c:v>
                </c:pt>
                <c:pt idx="2060">
                  <c:v>3.447287E6</c:v>
                </c:pt>
                <c:pt idx="2061">
                  <c:v>3.448397E6</c:v>
                </c:pt>
                <c:pt idx="2062">
                  <c:v>3.916128E6</c:v>
                </c:pt>
                <c:pt idx="2063">
                  <c:v>3.715465E6</c:v>
                </c:pt>
                <c:pt idx="2064">
                  <c:v>3.333879E6</c:v>
                </c:pt>
                <c:pt idx="2065">
                  <c:v>3.253175E6</c:v>
                </c:pt>
                <c:pt idx="2066">
                  <c:v>3.133129E6</c:v>
                </c:pt>
                <c:pt idx="2067">
                  <c:v>2.948959E6</c:v>
                </c:pt>
                <c:pt idx="2068">
                  <c:v>3.041586E6</c:v>
                </c:pt>
                <c:pt idx="2069">
                  <c:v>3.584169E6</c:v>
                </c:pt>
                <c:pt idx="2070">
                  <c:v>3.887767E6</c:v>
                </c:pt>
                <c:pt idx="2071">
                  <c:v>3.974957E6</c:v>
                </c:pt>
                <c:pt idx="2072">
                  <c:v>3.969717E6</c:v>
                </c:pt>
                <c:pt idx="2073">
                  <c:v>3.541987E6</c:v>
                </c:pt>
                <c:pt idx="2074">
                  <c:v>3.112752E6</c:v>
                </c:pt>
                <c:pt idx="2075">
                  <c:v>3.150149E6</c:v>
                </c:pt>
                <c:pt idx="2076">
                  <c:v>3.612881E6</c:v>
                </c:pt>
                <c:pt idx="2077">
                  <c:v>3.945409E6</c:v>
                </c:pt>
                <c:pt idx="2078">
                  <c:v>4.005119E6</c:v>
                </c:pt>
                <c:pt idx="2079">
                  <c:v>4.135064E6</c:v>
                </c:pt>
                <c:pt idx="2080">
                  <c:v>3.952574E6</c:v>
                </c:pt>
                <c:pt idx="2081">
                  <c:v>3.585788E6</c:v>
                </c:pt>
                <c:pt idx="2082">
                  <c:v>3.364582E6</c:v>
                </c:pt>
                <c:pt idx="2083">
                  <c:v>3.309933E6</c:v>
                </c:pt>
                <c:pt idx="2084">
                  <c:v>3.500748E6</c:v>
                </c:pt>
                <c:pt idx="2085">
                  <c:v>3.578196E6</c:v>
                </c:pt>
                <c:pt idx="2086">
                  <c:v>3.543793E6</c:v>
                </c:pt>
                <c:pt idx="2087">
                  <c:v>3.436343E6</c:v>
                </c:pt>
                <c:pt idx="2088">
                  <c:v>3.317685E6</c:v>
                </c:pt>
                <c:pt idx="2089">
                  <c:v>3.382419E6</c:v>
                </c:pt>
                <c:pt idx="2090">
                  <c:v>3.859934E6</c:v>
                </c:pt>
                <c:pt idx="2091">
                  <c:v>4.135889E6</c:v>
                </c:pt>
                <c:pt idx="2092">
                  <c:v>4.319217E6</c:v>
                </c:pt>
                <c:pt idx="2093">
                  <c:v>3.775169E6</c:v>
                </c:pt>
                <c:pt idx="2094">
                  <c:v>3.135813E6</c:v>
                </c:pt>
                <c:pt idx="2095">
                  <c:v>2.785774E6</c:v>
                </c:pt>
                <c:pt idx="2096">
                  <c:v>2.810398E6</c:v>
                </c:pt>
                <c:pt idx="2097">
                  <c:v>3.038198E6</c:v>
                </c:pt>
                <c:pt idx="2098">
                  <c:v>2.917763E6</c:v>
                </c:pt>
                <c:pt idx="2099">
                  <c:v>2.943006E6</c:v>
                </c:pt>
                <c:pt idx="2100">
                  <c:v>3.125307E6</c:v>
                </c:pt>
                <c:pt idx="2101">
                  <c:v>2.772879E6</c:v>
                </c:pt>
                <c:pt idx="2102">
                  <c:v>2.373717E6</c:v>
                </c:pt>
                <c:pt idx="2103">
                  <c:v>2.304937E6</c:v>
                </c:pt>
                <c:pt idx="2104">
                  <c:v>2.5116E6</c:v>
                </c:pt>
                <c:pt idx="2105">
                  <c:v>2.705575E6</c:v>
                </c:pt>
                <c:pt idx="2106">
                  <c:v>2.703074E6</c:v>
                </c:pt>
                <c:pt idx="2107">
                  <c:v>2.675121E6</c:v>
                </c:pt>
                <c:pt idx="2108">
                  <c:v>2.575553E6</c:v>
                </c:pt>
                <c:pt idx="2109">
                  <c:v>2.334331E6</c:v>
                </c:pt>
                <c:pt idx="2110">
                  <c:v>2.394421E6</c:v>
                </c:pt>
                <c:pt idx="2111">
                  <c:v>2.683801E6</c:v>
                </c:pt>
                <c:pt idx="2112">
                  <c:v>2.935687E6</c:v>
                </c:pt>
                <c:pt idx="2113">
                  <c:v>3.098026E6</c:v>
                </c:pt>
                <c:pt idx="2114">
                  <c:v>3.090209E6</c:v>
                </c:pt>
                <c:pt idx="2115">
                  <c:v>3.078248E6</c:v>
                </c:pt>
                <c:pt idx="2116">
                  <c:v>2.799848E6</c:v>
                </c:pt>
                <c:pt idx="2117">
                  <c:v>2.591304E6</c:v>
                </c:pt>
                <c:pt idx="2118">
                  <c:v>2.716188E6</c:v>
                </c:pt>
                <c:pt idx="2119">
                  <c:v>2.572393E6</c:v>
                </c:pt>
                <c:pt idx="2120">
                  <c:v>2.5608E6</c:v>
                </c:pt>
                <c:pt idx="2121">
                  <c:v>2.584874E6</c:v>
                </c:pt>
                <c:pt idx="2122">
                  <c:v>2.654764E6</c:v>
                </c:pt>
                <c:pt idx="2123">
                  <c:v>2.438898E6</c:v>
                </c:pt>
                <c:pt idx="2124">
                  <c:v>2.349206E6</c:v>
                </c:pt>
                <c:pt idx="2125">
                  <c:v>2.626194E6</c:v>
                </c:pt>
                <c:pt idx="2126">
                  <c:v>2.601172E6</c:v>
                </c:pt>
                <c:pt idx="2127">
                  <c:v>2.720697E6</c:v>
                </c:pt>
                <c:pt idx="2128">
                  <c:v>2.641975E6</c:v>
                </c:pt>
                <c:pt idx="2129">
                  <c:v>2.523128E6</c:v>
                </c:pt>
                <c:pt idx="2130">
                  <c:v>2.190639E6</c:v>
                </c:pt>
                <c:pt idx="2131">
                  <c:v>2.181672E6</c:v>
                </c:pt>
                <c:pt idx="2132">
                  <c:v>2.62866E6</c:v>
                </c:pt>
                <c:pt idx="2133">
                  <c:v>2.747856E6</c:v>
                </c:pt>
                <c:pt idx="2134">
                  <c:v>2.753574E6</c:v>
                </c:pt>
                <c:pt idx="2135">
                  <c:v>2.68773E6</c:v>
                </c:pt>
                <c:pt idx="2136">
                  <c:v>2.545569E6</c:v>
                </c:pt>
                <c:pt idx="2137">
                  <c:v>2.265244E6</c:v>
                </c:pt>
                <c:pt idx="2138">
                  <c:v>2.251491E6</c:v>
                </c:pt>
                <c:pt idx="2139">
                  <c:v>2.417852E6</c:v>
                </c:pt>
                <c:pt idx="2140">
                  <c:v>2.644393E6</c:v>
                </c:pt>
                <c:pt idx="2141">
                  <c:v>2.634663E6</c:v>
                </c:pt>
                <c:pt idx="2142">
                  <c:v>2.561812E6</c:v>
                </c:pt>
                <c:pt idx="2143">
                  <c:v>2.356225E6</c:v>
                </c:pt>
                <c:pt idx="2144">
                  <c:v>2.143787E6</c:v>
                </c:pt>
                <c:pt idx="2145">
                  <c:v>2.106726E6</c:v>
                </c:pt>
                <c:pt idx="2146">
                  <c:v>2.431849E6</c:v>
                </c:pt>
                <c:pt idx="2147">
                  <c:v>2.533935E6</c:v>
                </c:pt>
                <c:pt idx="2148">
                  <c:v>2.520468E6</c:v>
                </c:pt>
                <c:pt idx="2149">
                  <c:v>2.543569E6</c:v>
                </c:pt>
                <c:pt idx="2150">
                  <c:v>2.423794E6</c:v>
                </c:pt>
                <c:pt idx="2151">
                  <c:v>2.271557E6</c:v>
                </c:pt>
                <c:pt idx="2152">
                  <c:v>2.342863E6</c:v>
                </c:pt>
                <c:pt idx="2153">
                  <c:v>2.652975E6</c:v>
                </c:pt>
                <c:pt idx="2154">
                  <c:v>3.165324E6</c:v>
                </c:pt>
                <c:pt idx="2155">
                  <c:v>3.131169E6</c:v>
                </c:pt>
                <c:pt idx="2156">
                  <c:v>2.744938E6</c:v>
                </c:pt>
                <c:pt idx="2157">
                  <c:v>2.20321E6</c:v>
                </c:pt>
                <c:pt idx="2158">
                  <c:v>1.849716E6</c:v>
                </c:pt>
                <c:pt idx="2159">
                  <c:v>2.041352E6</c:v>
                </c:pt>
                <c:pt idx="2160">
                  <c:v>2.38297E6</c:v>
                </c:pt>
                <c:pt idx="2161">
                  <c:v>2.438624E6</c:v>
                </c:pt>
                <c:pt idx="2162">
                  <c:v>2.596233E6</c:v>
                </c:pt>
                <c:pt idx="2163">
                  <c:v>2.735363E6</c:v>
                </c:pt>
                <c:pt idx="2164">
                  <c:v>2.539511E6</c:v>
                </c:pt>
                <c:pt idx="2165">
                  <c:v>2.685051E6</c:v>
                </c:pt>
                <c:pt idx="2166">
                  <c:v>3.161536E6</c:v>
                </c:pt>
                <c:pt idx="2167">
                  <c:v>3.185207E6</c:v>
                </c:pt>
                <c:pt idx="2168">
                  <c:v>3.027482E6</c:v>
                </c:pt>
                <c:pt idx="2169">
                  <c:v>2.974563E6</c:v>
                </c:pt>
                <c:pt idx="2170">
                  <c:v>2.511267E6</c:v>
                </c:pt>
                <c:pt idx="2171">
                  <c:v>2.443023E6</c:v>
                </c:pt>
                <c:pt idx="2172">
                  <c:v>2.260039E6</c:v>
                </c:pt>
                <c:pt idx="2173">
                  <c:v>2.257912E6</c:v>
                </c:pt>
                <c:pt idx="2174">
                  <c:v>2.329381E6</c:v>
                </c:pt>
                <c:pt idx="2175">
                  <c:v>2.33916E6</c:v>
                </c:pt>
                <c:pt idx="2176">
                  <c:v>2.400762E6</c:v>
                </c:pt>
                <c:pt idx="2177">
                  <c:v>2.689755E6</c:v>
                </c:pt>
                <c:pt idx="2178">
                  <c:v>2.988263E6</c:v>
                </c:pt>
                <c:pt idx="2179">
                  <c:v>3.131573E6</c:v>
                </c:pt>
                <c:pt idx="2180">
                  <c:v>3.207772E6</c:v>
                </c:pt>
                <c:pt idx="2181">
                  <c:v>3.389229E6</c:v>
                </c:pt>
                <c:pt idx="2182">
                  <c:v>3.596366E6</c:v>
                </c:pt>
                <c:pt idx="2183">
                  <c:v>3.585642E6</c:v>
                </c:pt>
                <c:pt idx="2184">
                  <c:v>3.471839E6</c:v>
                </c:pt>
                <c:pt idx="2185">
                  <c:v>2.907395E6</c:v>
                </c:pt>
                <c:pt idx="2186">
                  <c:v>2.680042E6</c:v>
                </c:pt>
                <c:pt idx="2187">
                  <c:v>2.823639E6</c:v>
                </c:pt>
                <c:pt idx="2188">
                  <c:v>3.037284E6</c:v>
                </c:pt>
                <c:pt idx="2189">
                  <c:v>2.807344E6</c:v>
                </c:pt>
                <c:pt idx="2190">
                  <c:v>2.509034E6</c:v>
                </c:pt>
                <c:pt idx="2191">
                  <c:v>2.370227E6</c:v>
                </c:pt>
                <c:pt idx="2192">
                  <c:v>2.221501E6</c:v>
                </c:pt>
                <c:pt idx="2193">
                  <c:v>2.04277E6</c:v>
                </c:pt>
                <c:pt idx="2194">
                  <c:v>2.192424E6</c:v>
                </c:pt>
                <c:pt idx="2195">
                  <c:v>2.514561E6</c:v>
                </c:pt>
                <c:pt idx="2196">
                  <c:v>2.50557E6</c:v>
                </c:pt>
                <c:pt idx="2197">
                  <c:v>2.433361E6</c:v>
                </c:pt>
                <c:pt idx="2198">
                  <c:v>2.489024E6</c:v>
                </c:pt>
                <c:pt idx="2199">
                  <c:v>2.357002E6</c:v>
                </c:pt>
                <c:pt idx="2200">
                  <c:v>2.024379E6</c:v>
                </c:pt>
                <c:pt idx="2201">
                  <c:v>2.274224E6</c:v>
                </c:pt>
                <c:pt idx="2202">
                  <c:v>2.77935E6</c:v>
                </c:pt>
                <c:pt idx="2203">
                  <c:v>2.422131E6</c:v>
                </c:pt>
                <c:pt idx="2204">
                  <c:v>2.310181E6</c:v>
                </c:pt>
                <c:pt idx="2205">
                  <c:v>2.895775E6</c:v>
                </c:pt>
                <c:pt idx="2206">
                  <c:v>2.848952E6</c:v>
                </c:pt>
                <c:pt idx="2207">
                  <c:v>2.401286E6</c:v>
                </c:pt>
                <c:pt idx="2208">
                  <c:v>2.662776E6</c:v>
                </c:pt>
                <c:pt idx="2209">
                  <c:v>3.930545E6</c:v>
                </c:pt>
                <c:pt idx="2210">
                  <c:v>4.122666E6</c:v>
                </c:pt>
                <c:pt idx="2211">
                  <c:v>3.283099E6</c:v>
                </c:pt>
                <c:pt idx="2212">
                  <c:v>2.447593E6</c:v>
                </c:pt>
                <c:pt idx="2213">
                  <c:v>2.068314E6</c:v>
                </c:pt>
                <c:pt idx="2214">
                  <c:v>1.760395E6</c:v>
                </c:pt>
                <c:pt idx="2215">
                  <c:v>1.81433E6</c:v>
                </c:pt>
                <c:pt idx="2216">
                  <c:v>2.136234E6</c:v>
                </c:pt>
                <c:pt idx="2217">
                  <c:v>2.420985E6</c:v>
                </c:pt>
                <c:pt idx="2218">
                  <c:v>2.604443E6</c:v>
                </c:pt>
                <c:pt idx="2219">
                  <c:v>2.701356E6</c:v>
                </c:pt>
                <c:pt idx="2220">
                  <c:v>2.603909E6</c:v>
                </c:pt>
                <c:pt idx="2221">
                  <c:v>2.354048E6</c:v>
                </c:pt>
                <c:pt idx="2222">
                  <c:v>2.144855E6</c:v>
                </c:pt>
                <c:pt idx="2223">
                  <c:v>2.329785E6</c:v>
                </c:pt>
                <c:pt idx="2224">
                  <c:v>3.137691E6</c:v>
                </c:pt>
                <c:pt idx="2225">
                  <c:v>3.497096E6</c:v>
                </c:pt>
                <c:pt idx="2226">
                  <c:v>3.742927E6</c:v>
                </c:pt>
                <c:pt idx="2227">
                  <c:v>3.44812E6</c:v>
                </c:pt>
                <c:pt idx="2228">
                  <c:v>2.63968E6</c:v>
                </c:pt>
                <c:pt idx="2229">
                  <c:v>2.407274E6</c:v>
                </c:pt>
                <c:pt idx="2230">
                  <c:v>3.052814E6</c:v>
                </c:pt>
                <c:pt idx="2231">
                  <c:v>3.654801E6</c:v>
                </c:pt>
                <c:pt idx="2232">
                  <c:v>3.328356E6</c:v>
                </c:pt>
                <c:pt idx="2233">
                  <c:v>2.666314E6</c:v>
                </c:pt>
                <c:pt idx="2234">
                  <c:v>2.234227E6</c:v>
                </c:pt>
                <c:pt idx="2235">
                  <c:v>2.006476E6</c:v>
                </c:pt>
                <c:pt idx="2236">
                  <c:v>2.337127E6</c:v>
                </c:pt>
                <c:pt idx="2237">
                  <c:v>2.665906E6</c:v>
                </c:pt>
                <c:pt idx="2238">
                  <c:v>2.689219E6</c:v>
                </c:pt>
                <c:pt idx="2239">
                  <c:v>2.91537E6</c:v>
                </c:pt>
                <c:pt idx="2240">
                  <c:v>3.297781E6</c:v>
                </c:pt>
                <c:pt idx="2241">
                  <c:v>2.916494E6</c:v>
                </c:pt>
                <c:pt idx="2242">
                  <c:v>2.384564E6</c:v>
                </c:pt>
                <c:pt idx="2243">
                  <c:v>2.395199E6</c:v>
                </c:pt>
                <c:pt idx="2244">
                  <c:v>3.07789E6</c:v>
                </c:pt>
                <c:pt idx="2245">
                  <c:v>3.201596E6</c:v>
                </c:pt>
                <c:pt idx="2246">
                  <c:v>2.918573E6</c:v>
                </c:pt>
                <c:pt idx="2247">
                  <c:v>2.406805E6</c:v>
                </c:pt>
                <c:pt idx="2248">
                  <c:v>2.038059E6</c:v>
                </c:pt>
                <c:pt idx="2249">
                  <c:v>1.964117E6</c:v>
                </c:pt>
                <c:pt idx="2250">
                  <c:v>1.888994E6</c:v>
                </c:pt>
                <c:pt idx="2251">
                  <c:v>1.931162E6</c:v>
                </c:pt>
                <c:pt idx="2252">
                  <c:v>1.895767E6</c:v>
                </c:pt>
                <c:pt idx="2253">
                  <c:v>1.77797E6</c:v>
                </c:pt>
                <c:pt idx="2254">
                  <c:v>1.697461E6</c:v>
                </c:pt>
                <c:pt idx="2255">
                  <c:v>1.503411E6</c:v>
                </c:pt>
                <c:pt idx="2256">
                  <c:v>1.528708E6</c:v>
                </c:pt>
                <c:pt idx="2257">
                  <c:v>1.628911E6</c:v>
                </c:pt>
                <c:pt idx="2258">
                  <c:v>2.032972E6</c:v>
                </c:pt>
                <c:pt idx="2259">
                  <c:v>2.275406E6</c:v>
                </c:pt>
                <c:pt idx="2260">
                  <c:v>2.688876E6</c:v>
                </c:pt>
                <c:pt idx="2261">
                  <c:v>2.698254E6</c:v>
                </c:pt>
                <c:pt idx="2262">
                  <c:v>2.389977E6</c:v>
                </c:pt>
                <c:pt idx="2263">
                  <c:v>1.986527E6</c:v>
                </c:pt>
                <c:pt idx="2264">
                  <c:v>2.498154E6</c:v>
                </c:pt>
                <c:pt idx="2265">
                  <c:v>3.267725E6</c:v>
                </c:pt>
                <c:pt idx="2266">
                  <c:v>3.048213E6</c:v>
                </c:pt>
                <c:pt idx="2267">
                  <c:v>2.525114E6</c:v>
                </c:pt>
                <c:pt idx="2268">
                  <c:v>2.389943E6</c:v>
                </c:pt>
                <c:pt idx="2269">
                  <c:v>2.045364E6</c:v>
                </c:pt>
                <c:pt idx="2270">
                  <c:v>1.773111E6</c:v>
                </c:pt>
                <c:pt idx="2271">
                  <c:v>1.870351E6</c:v>
                </c:pt>
                <c:pt idx="2272">
                  <c:v>1.788794E6</c:v>
                </c:pt>
                <c:pt idx="2273">
                  <c:v>1.872726E6</c:v>
                </c:pt>
                <c:pt idx="2274">
                  <c:v>2.258838E6</c:v>
                </c:pt>
                <c:pt idx="2275">
                  <c:v>2.270434E6</c:v>
                </c:pt>
                <c:pt idx="2276">
                  <c:v>1.790029E6</c:v>
                </c:pt>
                <c:pt idx="2277">
                  <c:v>1.666906E6</c:v>
                </c:pt>
                <c:pt idx="2278">
                  <c:v>1.858789E6</c:v>
                </c:pt>
                <c:pt idx="2279">
                  <c:v>2.342806E6</c:v>
                </c:pt>
                <c:pt idx="2280">
                  <c:v>2.285316E6</c:v>
                </c:pt>
                <c:pt idx="2281">
                  <c:v>2.204634E6</c:v>
                </c:pt>
                <c:pt idx="2282">
                  <c:v>2.125385E6</c:v>
                </c:pt>
                <c:pt idx="2283">
                  <c:v>1.967583E6</c:v>
                </c:pt>
                <c:pt idx="2284">
                  <c:v>1.877701E6</c:v>
                </c:pt>
                <c:pt idx="2285">
                  <c:v>2.205489E6</c:v>
                </c:pt>
                <c:pt idx="2286">
                  <c:v>2.561474E6</c:v>
                </c:pt>
                <c:pt idx="2287">
                  <c:v>2.623814E6</c:v>
                </c:pt>
                <c:pt idx="2288">
                  <c:v>2.449926E6</c:v>
                </c:pt>
                <c:pt idx="2289">
                  <c:v>2.062187E6</c:v>
                </c:pt>
                <c:pt idx="2290">
                  <c:v>1.945366E6</c:v>
                </c:pt>
                <c:pt idx="2291">
                  <c:v>1.715408E6</c:v>
                </c:pt>
                <c:pt idx="2292">
                  <c:v>1.716059E6</c:v>
                </c:pt>
                <c:pt idx="2293">
                  <c:v>2.018786E6</c:v>
                </c:pt>
                <c:pt idx="2294">
                  <c:v>2.218536E6</c:v>
                </c:pt>
                <c:pt idx="2295">
                  <c:v>2.269866E6</c:v>
                </c:pt>
                <c:pt idx="2296">
                  <c:v>2.363084E6</c:v>
                </c:pt>
                <c:pt idx="2297">
                  <c:v>2.079082E6</c:v>
                </c:pt>
                <c:pt idx="2298">
                  <c:v>1.988958E6</c:v>
                </c:pt>
                <c:pt idx="2299">
                  <c:v>2.158593E6</c:v>
                </c:pt>
                <c:pt idx="2300">
                  <c:v>2.462978E6</c:v>
                </c:pt>
                <c:pt idx="2301">
                  <c:v>2.352268E6</c:v>
                </c:pt>
                <c:pt idx="2302">
                  <c:v>2.230248E6</c:v>
                </c:pt>
                <c:pt idx="2303">
                  <c:v>2.287077E6</c:v>
                </c:pt>
                <c:pt idx="2304">
                  <c:v>2.180768E6</c:v>
                </c:pt>
                <c:pt idx="2305">
                  <c:v>1.840461E6</c:v>
                </c:pt>
                <c:pt idx="2306">
                  <c:v>1.87084E6</c:v>
                </c:pt>
                <c:pt idx="2307">
                  <c:v>2.295091E6</c:v>
                </c:pt>
                <c:pt idx="2308">
                  <c:v>2.444968E6</c:v>
                </c:pt>
                <c:pt idx="2309">
                  <c:v>2.27062E6</c:v>
                </c:pt>
                <c:pt idx="2310">
                  <c:v>2.348108E6</c:v>
                </c:pt>
                <c:pt idx="2311">
                  <c:v>2.131769E6</c:v>
                </c:pt>
                <c:pt idx="2312">
                  <c:v>1.896811E6</c:v>
                </c:pt>
                <c:pt idx="2313">
                  <c:v>2.007355E6</c:v>
                </c:pt>
                <c:pt idx="2314">
                  <c:v>2.336735E6</c:v>
                </c:pt>
                <c:pt idx="2315">
                  <c:v>2.222082E6</c:v>
                </c:pt>
                <c:pt idx="2316">
                  <c:v>2.388092E6</c:v>
                </c:pt>
                <c:pt idx="2317">
                  <c:v>2.303223E6</c:v>
                </c:pt>
                <c:pt idx="2318">
                  <c:v>2.371752E6</c:v>
                </c:pt>
                <c:pt idx="2319">
                  <c:v>2.010824E6</c:v>
                </c:pt>
                <c:pt idx="2320">
                  <c:v>2.009559E6</c:v>
                </c:pt>
                <c:pt idx="2321">
                  <c:v>2.45055E6</c:v>
                </c:pt>
                <c:pt idx="2322">
                  <c:v>2.609718E6</c:v>
                </c:pt>
                <c:pt idx="2323">
                  <c:v>2.638957E6</c:v>
                </c:pt>
                <c:pt idx="2324">
                  <c:v>2.526908E6</c:v>
                </c:pt>
                <c:pt idx="2325">
                  <c:v>2.207624E6</c:v>
                </c:pt>
                <c:pt idx="2326">
                  <c:v>1.948652E6</c:v>
                </c:pt>
                <c:pt idx="2327">
                  <c:v>2.10795E6</c:v>
                </c:pt>
                <c:pt idx="2328">
                  <c:v>2.503546E6</c:v>
                </c:pt>
                <c:pt idx="2329">
                  <c:v>2.495833E6</c:v>
                </c:pt>
                <c:pt idx="2330">
                  <c:v>2.609701E6</c:v>
                </c:pt>
                <c:pt idx="2331">
                  <c:v>2.660108E6</c:v>
                </c:pt>
                <c:pt idx="2332">
                  <c:v>2.308488E6</c:v>
                </c:pt>
                <c:pt idx="2333">
                  <c:v>2.263957E6</c:v>
                </c:pt>
                <c:pt idx="2334">
                  <c:v>2.436614E6</c:v>
                </c:pt>
                <c:pt idx="2335">
                  <c:v>3.035543E6</c:v>
                </c:pt>
                <c:pt idx="2336">
                  <c:v>3.048919E6</c:v>
                </c:pt>
                <c:pt idx="2337">
                  <c:v>2.830328E6</c:v>
                </c:pt>
                <c:pt idx="2338">
                  <c:v>2.587837E6</c:v>
                </c:pt>
                <c:pt idx="2339">
                  <c:v>2.239035E6</c:v>
                </c:pt>
                <c:pt idx="2340">
                  <c:v>2.002814E6</c:v>
                </c:pt>
                <c:pt idx="2341">
                  <c:v>1.612278E6</c:v>
                </c:pt>
                <c:pt idx="2342">
                  <c:v>2.259358E6</c:v>
                </c:pt>
                <c:pt idx="2343">
                  <c:v>2.604902E6</c:v>
                </c:pt>
                <c:pt idx="2344">
                  <c:v>2.844996E6</c:v>
                </c:pt>
                <c:pt idx="2345">
                  <c:v>3.066373E6</c:v>
                </c:pt>
                <c:pt idx="2346">
                  <c:v>2.543813E6</c:v>
                </c:pt>
                <c:pt idx="2347">
                  <c:v>2.300767E6</c:v>
                </c:pt>
                <c:pt idx="2348">
                  <c:v>2.401459E6</c:v>
                </c:pt>
                <c:pt idx="2349">
                  <c:v>2.605422E6</c:v>
                </c:pt>
                <c:pt idx="2350">
                  <c:v>3.197464E6</c:v>
                </c:pt>
                <c:pt idx="2351">
                  <c:v>2.949596E6</c:v>
                </c:pt>
                <c:pt idx="2352">
                  <c:v>2.851479E6</c:v>
                </c:pt>
                <c:pt idx="2353">
                  <c:v>2.801855E6</c:v>
                </c:pt>
                <c:pt idx="2354">
                  <c:v>2.557463E6</c:v>
                </c:pt>
                <c:pt idx="2355">
                  <c:v>2.610781E6</c:v>
                </c:pt>
                <c:pt idx="2356">
                  <c:v>3.02534E6</c:v>
                </c:pt>
                <c:pt idx="2357">
                  <c:v>3.120505E6</c:v>
                </c:pt>
                <c:pt idx="2358">
                  <c:v>3.102218E6</c:v>
                </c:pt>
                <c:pt idx="2359">
                  <c:v>2.974312E6</c:v>
                </c:pt>
                <c:pt idx="2360">
                  <c:v>2.851859E6</c:v>
                </c:pt>
                <c:pt idx="2361">
                  <c:v>2.752834E6</c:v>
                </c:pt>
                <c:pt idx="2362">
                  <c:v>2.74829E6</c:v>
                </c:pt>
                <c:pt idx="2363">
                  <c:v>3.02731E6</c:v>
                </c:pt>
                <c:pt idx="2364">
                  <c:v>3.092674E6</c:v>
                </c:pt>
                <c:pt idx="2365">
                  <c:v>2.952754E6</c:v>
                </c:pt>
                <c:pt idx="2366">
                  <c:v>2.649176E6</c:v>
                </c:pt>
                <c:pt idx="2367">
                  <c:v>2.559908E6</c:v>
                </c:pt>
                <c:pt idx="2368">
                  <c:v>2.289246E6</c:v>
                </c:pt>
                <c:pt idx="2369">
                  <c:v>2.356394E6</c:v>
                </c:pt>
                <c:pt idx="2370">
                  <c:v>3.114294E6</c:v>
                </c:pt>
                <c:pt idx="2371">
                  <c:v>3.504443E6</c:v>
                </c:pt>
                <c:pt idx="2372">
                  <c:v>3.616822E6</c:v>
                </c:pt>
                <c:pt idx="2373">
                  <c:v>3.387017E6</c:v>
                </c:pt>
                <c:pt idx="2374">
                  <c:v>3.031459E6</c:v>
                </c:pt>
                <c:pt idx="2375">
                  <c:v>2.77733E6</c:v>
                </c:pt>
                <c:pt idx="2376">
                  <c:v>2.767058E6</c:v>
                </c:pt>
                <c:pt idx="2377">
                  <c:v>3.255534E6</c:v>
                </c:pt>
                <c:pt idx="2378">
                  <c:v>3.240432E6</c:v>
                </c:pt>
                <c:pt idx="2379">
                  <c:v>3.414451E6</c:v>
                </c:pt>
                <c:pt idx="2380">
                  <c:v>3.258654E6</c:v>
                </c:pt>
                <c:pt idx="2381">
                  <c:v>3.05144E6</c:v>
                </c:pt>
                <c:pt idx="2382">
                  <c:v>2.846685E6</c:v>
                </c:pt>
                <c:pt idx="2383">
                  <c:v>3.006885E6</c:v>
                </c:pt>
                <c:pt idx="2384">
                  <c:v>3.632651E6</c:v>
                </c:pt>
                <c:pt idx="2385">
                  <c:v>3.913832E6</c:v>
                </c:pt>
                <c:pt idx="2386">
                  <c:v>3.760617E6</c:v>
                </c:pt>
                <c:pt idx="2387">
                  <c:v>3.256225E6</c:v>
                </c:pt>
                <c:pt idx="2388">
                  <c:v>2.62932E6</c:v>
                </c:pt>
                <c:pt idx="2389">
                  <c:v>2.626551E6</c:v>
                </c:pt>
                <c:pt idx="2390">
                  <c:v>2.825896E6</c:v>
                </c:pt>
                <c:pt idx="2391">
                  <c:v>3.543521E6</c:v>
                </c:pt>
                <c:pt idx="2392">
                  <c:v>3.636929E6</c:v>
                </c:pt>
                <c:pt idx="2393">
                  <c:v>3.46129E6</c:v>
                </c:pt>
                <c:pt idx="2394">
                  <c:v>3.322756E6</c:v>
                </c:pt>
                <c:pt idx="2395">
                  <c:v>3.30584E6</c:v>
                </c:pt>
                <c:pt idx="2396">
                  <c:v>3.308914E6</c:v>
                </c:pt>
                <c:pt idx="2397">
                  <c:v>3.497059E6</c:v>
                </c:pt>
                <c:pt idx="2398">
                  <c:v>3.786095E6</c:v>
                </c:pt>
                <c:pt idx="2399">
                  <c:v>3.433797E6</c:v>
                </c:pt>
                <c:pt idx="2400">
                  <c:v>3.122772E6</c:v>
                </c:pt>
                <c:pt idx="2401">
                  <c:v>2.871904E6</c:v>
                </c:pt>
                <c:pt idx="2402">
                  <c:v>2.813355E6</c:v>
                </c:pt>
                <c:pt idx="2403">
                  <c:v>2.699339E6</c:v>
                </c:pt>
                <c:pt idx="2404">
                  <c:v>2.855042E6</c:v>
                </c:pt>
                <c:pt idx="2405">
                  <c:v>3.543692E6</c:v>
                </c:pt>
                <c:pt idx="2406">
                  <c:v>3.934574E6</c:v>
                </c:pt>
                <c:pt idx="2407">
                  <c:v>3.873518E6</c:v>
                </c:pt>
                <c:pt idx="2408">
                  <c:v>3.512766E6</c:v>
                </c:pt>
                <c:pt idx="2409">
                  <c:v>3.546519E6</c:v>
                </c:pt>
                <c:pt idx="2410">
                  <c:v>3.533387E6</c:v>
                </c:pt>
                <c:pt idx="2411">
                  <c:v>3.603491E6</c:v>
                </c:pt>
                <c:pt idx="2412">
                  <c:v>3.682508E6</c:v>
                </c:pt>
                <c:pt idx="2413">
                  <c:v>3.378175E6</c:v>
                </c:pt>
                <c:pt idx="2414">
                  <c:v>3.360589E6</c:v>
                </c:pt>
                <c:pt idx="2415">
                  <c:v>3.44275E6</c:v>
                </c:pt>
                <c:pt idx="2416">
                  <c:v>3.449706E6</c:v>
                </c:pt>
                <c:pt idx="2417">
                  <c:v>3.202652E6</c:v>
                </c:pt>
                <c:pt idx="2418">
                  <c:v>3.336568E6</c:v>
                </c:pt>
                <c:pt idx="2419">
                  <c:v>3.763233E6</c:v>
                </c:pt>
                <c:pt idx="2420">
                  <c:v>3.819957E6</c:v>
                </c:pt>
                <c:pt idx="2421">
                  <c:v>3.768178E6</c:v>
                </c:pt>
                <c:pt idx="2422">
                  <c:v>3.698047E6</c:v>
                </c:pt>
                <c:pt idx="2423">
                  <c:v>3.468135E6</c:v>
                </c:pt>
                <c:pt idx="2424">
                  <c:v>3.250653E6</c:v>
                </c:pt>
                <c:pt idx="2425">
                  <c:v>3.431587E6</c:v>
                </c:pt>
                <c:pt idx="2426">
                  <c:v>3.664223E6</c:v>
                </c:pt>
                <c:pt idx="2427">
                  <c:v>3.426238E6</c:v>
                </c:pt>
                <c:pt idx="2428">
                  <c:v>3.344654E6</c:v>
                </c:pt>
                <c:pt idx="2429">
                  <c:v>3.277287E6</c:v>
                </c:pt>
                <c:pt idx="2430">
                  <c:v>3.162276E6</c:v>
                </c:pt>
                <c:pt idx="2431">
                  <c:v>3.103559E6</c:v>
                </c:pt>
                <c:pt idx="2432">
                  <c:v>3.252891E6</c:v>
                </c:pt>
                <c:pt idx="2433">
                  <c:v>3.64302E6</c:v>
                </c:pt>
                <c:pt idx="2434">
                  <c:v>3.636031E6</c:v>
                </c:pt>
                <c:pt idx="2435">
                  <c:v>3.842586E6</c:v>
                </c:pt>
                <c:pt idx="2436">
                  <c:v>3.94122E6</c:v>
                </c:pt>
                <c:pt idx="2437">
                  <c:v>3.843543E6</c:v>
                </c:pt>
                <c:pt idx="2438">
                  <c:v>3.451861E6</c:v>
                </c:pt>
                <c:pt idx="2439">
                  <c:v>3.515117E6</c:v>
                </c:pt>
                <c:pt idx="2440">
                  <c:v>3.856381E6</c:v>
                </c:pt>
                <c:pt idx="2441">
                  <c:v>3.857941E6</c:v>
                </c:pt>
                <c:pt idx="2442">
                  <c:v>3.82795E6</c:v>
                </c:pt>
                <c:pt idx="2443">
                  <c:v>3.563542E6</c:v>
                </c:pt>
                <c:pt idx="2444">
                  <c:v>3.246091E6</c:v>
                </c:pt>
                <c:pt idx="2445">
                  <c:v>3.074179E6</c:v>
                </c:pt>
                <c:pt idx="2446">
                  <c:v>3.189831E6</c:v>
                </c:pt>
                <c:pt idx="2447">
                  <c:v>3.559152E6</c:v>
                </c:pt>
                <c:pt idx="2448">
                  <c:v>3.922875E6</c:v>
                </c:pt>
                <c:pt idx="2449">
                  <c:v>3.708869E6</c:v>
                </c:pt>
                <c:pt idx="2450">
                  <c:v>3.681109E6</c:v>
                </c:pt>
                <c:pt idx="2451">
                  <c:v>3.793593E6</c:v>
                </c:pt>
                <c:pt idx="2452">
                  <c:v>3.507309E6</c:v>
                </c:pt>
                <c:pt idx="2453">
                  <c:v>3.213056E6</c:v>
                </c:pt>
                <c:pt idx="2454">
                  <c:v>3.23178E6</c:v>
                </c:pt>
                <c:pt idx="2455">
                  <c:v>3.318972E6</c:v>
                </c:pt>
                <c:pt idx="2456">
                  <c:v>3.398715E6</c:v>
                </c:pt>
                <c:pt idx="2457">
                  <c:v>3.458293E6</c:v>
                </c:pt>
                <c:pt idx="2458">
                  <c:v>3.06789E6</c:v>
                </c:pt>
                <c:pt idx="2459">
                  <c:v>2.80367E6</c:v>
                </c:pt>
                <c:pt idx="2460">
                  <c:v>2.902709E6</c:v>
                </c:pt>
                <c:pt idx="2461">
                  <c:v>3.283629E6</c:v>
                </c:pt>
                <c:pt idx="2462">
                  <c:v>3.241669E6</c:v>
                </c:pt>
                <c:pt idx="2463">
                  <c:v>3.112007E6</c:v>
                </c:pt>
                <c:pt idx="2464">
                  <c:v>2.981894E6</c:v>
                </c:pt>
                <c:pt idx="2465">
                  <c:v>2.81428E6</c:v>
                </c:pt>
                <c:pt idx="2466">
                  <c:v>2.848917E6</c:v>
                </c:pt>
                <c:pt idx="2467">
                  <c:v>2.923257E6</c:v>
                </c:pt>
                <c:pt idx="2468">
                  <c:v>3.011208E6</c:v>
                </c:pt>
                <c:pt idx="2469">
                  <c:v>2.937118E6</c:v>
                </c:pt>
                <c:pt idx="2470">
                  <c:v>2.961875E6</c:v>
                </c:pt>
                <c:pt idx="2471">
                  <c:v>2.98417E6</c:v>
                </c:pt>
                <c:pt idx="2472">
                  <c:v>2.911843E6</c:v>
                </c:pt>
                <c:pt idx="2473">
                  <c:v>2.643029E6</c:v>
                </c:pt>
                <c:pt idx="2474">
                  <c:v>2.863455E6</c:v>
                </c:pt>
                <c:pt idx="2475">
                  <c:v>3.127376E6</c:v>
                </c:pt>
                <c:pt idx="2476">
                  <c:v>3.119313E6</c:v>
                </c:pt>
                <c:pt idx="2477">
                  <c:v>3.181975E6</c:v>
                </c:pt>
                <c:pt idx="2478">
                  <c:v>3.304548E6</c:v>
                </c:pt>
                <c:pt idx="2479">
                  <c:v>2.929325E6</c:v>
                </c:pt>
                <c:pt idx="2480">
                  <c:v>2.559571E6</c:v>
                </c:pt>
                <c:pt idx="2481">
                  <c:v>2.65664E6</c:v>
                </c:pt>
                <c:pt idx="2482">
                  <c:v>2.908607E6</c:v>
                </c:pt>
                <c:pt idx="2483">
                  <c:v>3.07617E6</c:v>
                </c:pt>
                <c:pt idx="2484">
                  <c:v>3.129913E6</c:v>
                </c:pt>
                <c:pt idx="2485">
                  <c:v>3.265634E6</c:v>
                </c:pt>
                <c:pt idx="2486">
                  <c:v>3.077047E6</c:v>
                </c:pt>
                <c:pt idx="2487">
                  <c:v>2.665573E6</c:v>
                </c:pt>
                <c:pt idx="2488">
                  <c:v>2.655834E6</c:v>
                </c:pt>
                <c:pt idx="2489">
                  <c:v>3.015688E6</c:v>
                </c:pt>
                <c:pt idx="2490">
                  <c:v>2.998689E6</c:v>
                </c:pt>
                <c:pt idx="2491">
                  <c:v>2.928533E6</c:v>
                </c:pt>
                <c:pt idx="2492">
                  <c:v>2.857056E6</c:v>
                </c:pt>
                <c:pt idx="2493">
                  <c:v>2.597654E6</c:v>
                </c:pt>
                <c:pt idx="2494">
                  <c:v>2.394948E6</c:v>
                </c:pt>
                <c:pt idx="2495">
                  <c:v>2.46962E6</c:v>
                </c:pt>
                <c:pt idx="2496">
                  <c:v>2.736432E6</c:v>
                </c:pt>
                <c:pt idx="2497">
                  <c:v>2.838656E6</c:v>
                </c:pt>
                <c:pt idx="2498">
                  <c:v>2.922909E6</c:v>
                </c:pt>
                <c:pt idx="2499">
                  <c:v>2.818781E6</c:v>
                </c:pt>
                <c:pt idx="2500">
                  <c:v>2.676661E6</c:v>
                </c:pt>
                <c:pt idx="2501">
                  <c:v>2.470326E6</c:v>
                </c:pt>
                <c:pt idx="2502">
                  <c:v>2.479859E6</c:v>
                </c:pt>
                <c:pt idx="2503">
                  <c:v>2.786333E6</c:v>
                </c:pt>
                <c:pt idx="2504">
                  <c:v>2.866326E6</c:v>
                </c:pt>
                <c:pt idx="2505">
                  <c:v>2.895708E6</c:v>
                </c:pt>
                <c:pt idx="2506">
                  <c:v>2.885327E6</c:v>
                </c:pt>
                <c:pt idx="2507">
                  <c:v>2.587716E6</c:v>
                </c:pt>
                <c:pt idx="2508">
                  <c:v>2.357375E6</c:v>
                </c:pt>
                <c:pt idx="2509">
                  <c:v>2.280334E6</c:v>
                </c:pt>
                <c:pt idx="2510">
                  <c:v>2.452123E6</c:v>
                </c:pt>
                <c:pt idx="2511">
                  <c:v>2.533755E6</c:v>
                </c:pt>
                <c:pt idx="2512">
                  <c:v>2.642335E6</c:v>
                </c:pt>
                <c:pt idx="2513">
                  <c:v>2.580796E6</c:v>
                </c:pt>
                <c:pt idx="2514">
                  <c:v>2.484115E6</c:v>
                </c:pt>
                <c:pt idx="2515">
                  <c:v>2.340795E6</c:v>
                </c:pt>
                <c:pt idx="2516">
                  <c:v>2.291529E6</c:v>
                </c:pt>
                <c:pt idx="2517">
                  <c:v>2.435145E6</c:v>
                </c:pt>
                <c:pt idx="2518">
                  <c:v>2.414503E6</c:v>
                </c:pt>
                <c:pt idx="2519">
                  <c:v>2.763724E6</c:v>
                </c:pt>
                <c:pt idx="2520">
                  <c:v>3.282338E6</c:v>
                </c:pt>
                <c:pt idx="2521">
                  <c:v>3.069637E6</c:v>
                </c:pt>
                <c:pt idx="2522">
                  <c:v>2.733796E6</c:v>
                </c:pt>
                <c:pt idx="2523">
                  <c:v>2.811043E6</c:v>
                </c:pt>
                <c:pt idx="2524">
                  <c:v>3.298084E6</c:v>
                </c:pt>
                <c:pt idx="2525">
                  <c:v>3.430252E6</c:v>
                </c:pt>
                <c:pt idx="2526">
                  <c:v>2.991167E6</c:v>
                </c:pt>
                <c:pt idx="2527">
                  <c:v>2.73159E6</c:v>
                </c:pt>
                <c:pt idx="2528">
                  <c:v>2.35084E6</c:v>
                </c:pt>
                <c:pt idx="2529">
                  <c:v>1.968872E6</c:v>
                </c:pt>
                <c:pt idx="2530">
                  <c:v>1.876139E6</c:v>
                </c:pt>
                <c:pt idx="2531">
                  <c:v>2.242701E6</c:v>
                </c:pt>
                <c:pt idx="2532">
                  <c:v>2.312957E6</c:v>
                </c:pt>
                <c:pt idx="2533">
                  <c:v>2.371815E6</c:v>
                </c:pt>
                <c:pt idx="2534">
                  <c:v>2.064677E6</c:v>
                </c:pt>
                <c:pt idx="2535">
                  <c:v>2.064391E6</c:v>
                </c:pt>
                <c:pt idx="2536">
                  <c:v>1.920406E6</c:v>
                </c:pt>
                <c:pt idx="2537">
                  <c:v>1.97976E6</c:v>
                </c:pt>
                <c:pt idx="2538">
                  <c:v>2.545117E6</c:v>
                </c:pt>
                <c:pt idx="2539">
                  <c:v>2.655811E6</c:v>
                </c:pt>
                <c:pt idx="2540">
                  <c:v>2.645505E6</c:v>
                </c:pt>
                <c:pt idx="2541">
                  <c:v>2.718867E6</c:v>
                </c:pt>
                <c:pt idx="2542">
                  <c:v>2.535369E6</c:v>
                </c:pt>
                <c:pt idx="2543">
                  <c:v>2.335117E6</c:v>
                </c:pt>
                <c:pt idx="2544">
                  <c:v>2.519802E6</c:v>
                </c:pt>
                <c:pt idx="2545">
                  <c:v>2.917658E6</c:v>
                </c:pt>
                <c:pt idx="2546">
                  <c:v>2.998E6</c:v>
                </c:pt>
                <c:pt idx="2547">
                  <c:v>3.091609E6</c:v>
                </c:pt>
                <c:pt idx="2548">
                  <c:v>2.931361E6</c:v>
                </c:pt>
                <c:pt idx="2549">
                  <c:v>2.682037E6</c:v>
                </c:pt>
                <c:pt idx="2550">
                  <c:v>2.317593E6</c:v>
                </c:pt>
                <c:pt idx="2551">
                  <c:v>2.396801E6</c:v>
                </c:pt>
                <c:pt idx="2552">
                  <c:v>2.668223E6</c:v>
                </c:pt>
                <c:pt idx="2553">
                  <c:v>2.854763E6</c:v>
                </c:pt>
                <c:pt idx="2554">
                  <c:v>2.971452E6</c:v>
                </c:pt>
                <c:pt idx="2555">
                  <c:v>3.000349E6</c:v>
                </c:pt>
                <c:pt idx="2556">
                  <c:v>2.845406E6</c:v>
                </c:pt>
                <c:pt idx="2557">
                  <c:v>2.585081E6</c:v>
                </c:pt>
                <c:pt idx="2558">
                  <c:v>2.367333E6</c:v>
                </c:pt>
                <c:pt idx="2559">
                  <c:v>2.546504E6</c:v>
                </c:pt>
                <c:pt idx="2560">
                  <c:v>2.52862E6</c:v>
                </c:pt>
                <c:pt idx="2561">
                  <c:v>2.334789E6</c:v>
                </c:pt>
                <c:pt idx="2562">
                  <c:v>2.006439E6</c:v>
                </c:pt>
                <c:pt idx="2563">
                  <c:v>2.179013E6</c:v>
                </c:pt>
                <c:pt idx="2564">
                  <c:v>2.27698E6</c:v>
                </c:pt>
                <c:pt idx="2565">
                  <c:v>2.530125E6</c:v>
                </c:pt>
                <c:pt idx="2566">
                  <c:v>2.744941E6</c:v>
                </c:pt>
                <c:pt idx="2567">
                  <c:v>3.064563E6</c:v>
                </c:pt>
                <c:pt idx="2568">
                  <c:v>3.009869E6</c:v>
                </c:pt>
                <c:pt idx="2569">
                  <c:v>2.829456E6</c:v>
                </c:pt>
                <c:pt idx="2570">
                  <c:v>2.915482E6</c:v>
                </c:pt>
                <c:pt idx="2571">
                  <c:v>2.669387E6</c:v>
                </c:pt>
                <c:pt idx="2572">
                  <c:v>2.83528E6</c:v>
                </c:pt>
                <c:pt idx="2573">
                  <c:v>3.233985E6</c:v>
                </c:pt>
                <c:pt idx="2574">
                  <c:v>3.338431E6</c:v>
                </c:pt>
                <c:pt idx="2575">
                  <c:v>4.016331E6</c:v>
                </c:pt>
                <c:pt idx="2576">
                  <c:v>3.905322E6</c:v>
                </c:pt>
                <c:pt idx="2577">
                  <c:v>3.422781E6</c:v>
                </c:pt>
                <c:pt idx="2578">
                  <c:v>3.137437E6</c:v>
                </c:pt>
                <c:pt idx="2579">
                  <c:v>2.936469E6</c:v>
                </c:pt>
                <c:pt idx="2580">
                  <c:v>3.058383E6</c:v>
                </c:pt>
                <c:pt idx="2581">
                  <c:v>3.494521E6</c:v>
                </c:pt>
                <c:pt idx="2582">
                  <c:v>3.608652E6</c:v>
                </c:pt>
                <c:pt idx="2583">
                  <c:v>3.144603E6</c:v>
                </c:pt>
                <c:pt idx="2584">
                  <c:v>2.840086E6</c:v>
                </c:pt>
                <c:pt idx="2585">
                  <c:v>2.543954E6</c:v>
                </c:pt>
                <c:pt idx="2586">
                  <c:v>2.46336E6</c:v>
                </c:pt>
                <c:pt idx="2587">
                  <c:v>2.72054E6</c:v>
                </c:pt>
                <c:pt idx="2588">
                  <c:v>2.805018E6</c:v>
                </c:pt>
                <c:pt idx="2589">
                  <c:v>2.877227E6</c:v>
                </c:pt>
                <c:pt idx="2590">
                  <c:v>3.035281E6</c:v>
                </c:pt>
                <c:pt idx="2591">
                  <c:v>2.964447E6</c:v>
                </c:pt>
                <c:pt idx="2592">
                  <c:v>2.670556E6</c:v>
                </c:pt>
                <c:pt idx="2593">
                  <c:v>2.738602E6</c:v>
                </c:pt>
                <c:pt idx="2594">
                  <c:v>3.07938E6</c:v>
                </c:pt>
                <c:pt idx="2595">
                  <c:v>3.055624E6</c:v>
                </c:pt>
                <c:pt idx="2596">
                  <c:v>2.940675E6</c:v>
                </c:pt>
                <c:pt idx="2597">
                  <c:v>2.878223E6</c:v>
                </c:pt>
                <c:pt idx="2598">
                  <c:v>2.888306E6</c:v>
                </c:pt>
                <c:pt idx="2599">
                  <c:v>2.642141E6</c:v>
                </c:pt>
                <c:pt idx="2600">
                  <c:v>2.65465E6</c:v>
                </c:pt>
                <c:pt idx="2601">
                  <c:v>3.187904E6</c:v>
                </c:pt>
                <c:pt idx="2602">
                  <c:v>3.181601E6</c:v>
                </c:pt>
                <c:pt idx="2603">
                  <c:v>3.082714E6</c:v>
                </c:pt>
                <c:pt idx="2604">
                  <c:v>3.321621E6</c:v>
                </c:pt>
                <c:pt idx="2605">
                  <c:v>2.709609E6</c:v>
                </c:pt>
                <c:pt idx="2606">
                  <c:v>2.320991E6</c:v>
                </c:pt>
                <c:pt idx="2607">
                  <c:v>2.391199E6</c:v>
                </c:pt>
                <c:pt idx="2608">
                  <c:v>2.722145E6</c:v>
                </c:pt>
                <c:pt idx="2609">
                  <c:v>2.890116E6</c:v>
                </c:pt>
                <c:pt idx="2610">
                  <c:v>2.788927E6</c:v>
                </c:pt>
                <c:pt idx="2611">
                  <c:v>3.107418E6</c:v>
                </c:pt>
                <c:pt idx="2612">
                  <c:v>2.967615E6</c:v>
                </c:pt>
                <c:pt idx="2613">
                  <c:v>2.656438E6</c:v>
                </c:pt>
                <c:pt idx="2614">
                  <c:v>3.009372E6</c:v>
                </c:pt>
                <c:pt idx="2615">
                  <c:v>3.437405E6</c:v>
                </c:pt>
                <c:pt idx="2616">
                  <c:v>3.368043E6</c:v>
                </c:pt>
                <c:pt idx="2617">
                  <c:v>3.409052E6</c:v>
                </c:pt>
                <c:pt idx="2618">
                  <c:v>3.679578E6</c:v>
                </c:pt>
                <c:pt idx="2619">
                  <c:v>3.200989E6</c:v>
                </c:pt>
                <c:pt idx="2620">
                  <c:v>2.536647E6</c:v>
                </c:pt>
                <c:pt idx="2621">
                  <c:v>2.710223E6</c:v>
                </c:pt>
                <c:pt idx="2622">
                  <c:v>3.567514E6</c:v>
                </c:pt>
                <c:pt idx="2623">
                  <c:v>3.390513E6</c:v>
                </c:pt>
                <c:pt idx="2624">
                  <c:v>3.067831E6</c:v>
                </c:pt>
                <c:pt idx="2625">
                  <c:v>3.223417E6</c:v>
                </c:pt>
                <c:pt idx="2626">
                  <c:v>3.261122E6</c:v>
                </c:pt>
                <c:pt idx="2627">
                  <c:v>2.879E6</c:v>
                </c:pt>
                <c:pt idx="2628">
                  <c:v>2.863483E6</c:v>
                </c:pt>
                <c:pt idx="2629">
                  <c:v>2.9623E6</c:v>
                </c:pt>
                <c:pt idx="2630">
                  <c:v>2.939288E6</c:v>
                </c:pt>
                <c:pt idx="2631">
                  <c:v>3.148778E6</c:v>
                </c:pt>
                <c:pt idx="2632">
                  <c:v>3.716215E6</c:v>
                </c:pt>
                <c:pt idx="2633">
                  <c:v>3.26297E6</c:v>
                </c:pt>
                <c:pt idx="2634">
                  <c:v>2.593986E6</c:v>
                </c:pt>
                <c:pt idx="2635">
                  <c:v>2.57859E6</c:v>
                </c:pt>
                <c:pt idx="2636">
                  <c:v>2.613774E6</c:v>
                </c:pt>
                <c:pt idx="2637">
                  <c:v>2.722147E6</c:v>
                </c:pt>
                <c:pt idx="2638">
                  <c:v>2.736329E6</c:v>
                </c:pt>
                <c:pt idx="2639">
                  <c:v>2.750653E6</c:v>
                </c:pt>
                <c:pt idx="2640">
                  <c:v>2.699871E6</c:v>
                </c:pt>
                <c:pt idx="2641">
                  <c:v>2.445588E6</c:v>
                </c:pt>
                <c:pt idx="2642">
                  <c:v>2.474348E6</c:v>
                </c:pt>
                <c:pt idx="2643">
                  <c:v>2.625989E6</c:v>
                </c:pt>
                <c:pt idx="2644">
                  <c:v>2.79689E6</c:v>
                </c:pt>
                <c:pt idx="2645">
                  <c:v>2.959322E6</c:v>
                </c:pt>
                <c:pt idx="2646">
                  <c:v>3.063149E6</c:v>
                </c:pt>
                <c:pt idx="2647">
                  <c:v>2.972849E6</c:v>
                </c:pt>
                <c:pt idx="2648">
                  <c:v>2.446865E6</c:v>
                </c:pt>
                <c:pt idx="2649">
                  <c:v>2.605086E6</c:v>
                </c:pt>
                <c:pt idx="2650">
                  <c:v>2.765578E6</c:v>
                </c:pt>
                <c:pt idx="2651">
                  <c:v>2.797745E6</c:v>
                </c:pt>
                <c:pt idx="2652">
                  <c:v>2.733299E6</c:v>
                </c:pt>
                <c:pt idx="2653">
                  <c:v>2.89719E6</c:v>
                </c:pt>
                <c:pt idx="2654">
                  <c:v>2.790357E6</c:v>
                </c:pt>
                <c:pt idx="2655">
                  <c:v>2.531571E6</c:v>
                </c:pt>
                <c:pt idx="2656">
                  <c:v>2.528558E6</c:v>
                </c:pt>
                <c:pt idx="2657">
                  <c:v>2.758261E6</c:v>
                </c:pt>
                <c:pt idx="2658">
                  <c:v>2.740687E6</c:v>
                </c:pt>
                <c:pt idx="2659">
                  <c:v>2.46466E6</c:v>
                </c:pt>
                <c:pt idx="2660">
                  <c:v>2.542908E6</c:v>
                </c:pt>
                <c:pt idx="2661">
                  <c:v>2.442543E6</c:v>
                </c:pt>
                <c:pt idx="2662">
                  <c:v>2.297904E6</c:v>
                </c:pt>
                <c:pt idx="2663">
                  <c:v>2.241107E6</c:v>
                </c:pt>
                <c:pt idx="2664">
                  <c:v>2.622533E6</c:v>
                </c:pt>
                <c:pt idx="2665">
                  <c:v>2.828025E6</c:v>
                </c:pt>
                <c:pt idx="2666">
                  <c:v>3.030506E6</c:v>
                </c:pt>
                <c:pt idx="2667">
                  <c:v>3.121177E6</c:v>
                </c:pt>
                <c:pt idx="2668">
                  <c:v>2.651814E6</c:v>
                </c:pt>
                <c:pt idx="2669">
                  <c:v>2.364917E6</c:v>
                </c:pt>
                <c:pt idx="2670">
                  <c:v>2.43791E6</c:v>
                </c:pt>
                <c:pt idx="2671">
                  <c:v>2.83473E6</c:v>
                </c:pt>
                <c:pt idx="2672">
                  <c:v>3.033756E6</c:v>
                </c:pt>
                <c:pt idx="2673">
                  <c:v>3.065149E6</c:v>
                </c:pt>
                <c:pt idx="2674">
                  <c:v>3.15338E6</c:v>
                </c:pt>
                <c:pt idx="2675">
                  <c:v>3.020406E6</c:v>
                </c:pt>
                <c:pt idx="2676">
                  <c:v>2.69333E6</c:v>
                </c:pt>
                <c:pt idx="2677">
                  <c:v>2.641617E6</c:v>
                </c:pt>
                <c:pt idx="2678">
                  <c:v>2.837365E6</c:v>
                </c:pt>
                <c:pt idx="2679">
                  <c:v>2.774034E6</c:v>
                </c:pt>
                <c:pt idx="2680">
                  <c:v>2.816751E6</c:v>
                </c:pt>
                <c:pt idx="2681">
                  <c:v>2.895928E6</c:v>
                </c:pt>
                <c:pt idx="2682">
                  <c:v>2.73649E6</c:v>
                </c:pt>
                <c:pt idx="2683">
                  <c:v>2.579981E6</c:v>
                </c:pt>
                <c:pt idx="2684">
                  <c:v>2.784528E6</c:v>
                </c:pt>
                <c:pt idx="2685">
                  <c:v>2.996889E6</c:v>
                </c:pt>
                <c:pt idx="2686">
                  <c:v>3.114545E6</c:v>
                </c:pt>
                <c:pt idx="2687">
                  <c:v>3.031118E6</c:v>
                </c:pt>
                <c:pt idx="2688">
                  <c:v>2.956274E6</c:v>
                </c:pt>
                <c:pt idx="2689">
                  <c:v>2.798914E6</c:v>
                </c:pt>
                <c:pt idx="2690">
                  <c:v>2.468869E6</c:v>
                </c:pt>
                <c:pt idx="2691">
                  <c:v>2.557028E6</c:v>
                </c:pt>
                <c:pt idx="2692">
                  <c:v>2.95725E6</c:v>
                </c:pt>
                <c:pt idx="2693">
                  <c:v>2.996256E6</c:v>
                </c:pt>
                <c:pt idx="2694">
                  <c:v>3.05334E6</c:v>
                </c:pt>
                <c:pt idx="2695">
                  <c:v>3.213958E6</c:v>
                </c:pt>
                <c:pt idx="2696">
                  <c:v>3.233508E6</c:v>
                </c:pt>
                <c:pt idx="2697">
                  <c:v>2.983641E6</c:v>
                </c:pt>
                <c:pt idx="2698">
                  <c:v>3.138947E6</c:v>
                </c:pt>
                <c:pt idx="2699">
                  <c:v>3.506463E6</c:v>
                </c:pt>
                <c:pt idx="2700">
                  <c:v>3.278151E6</c:v>
                </c:pt>
                <c:pt idx="2701">
                  <c:v>2.985909E6</c:v>
                </c:pt>
                <c:pt idx="2702">
                  <c:v>2.983863E6</c:v>
                </c:pt>
                <c:pt idx="2703">
                  <c:v>2.778608E6</c:v>
                </c:pt>
                <c:pt idx="2704">
                  <c:v>2.666577E6</c:v>
                </c:pt>
                <c:pt idx="2705">
                  <c:v>2.94E6</c:v>
                </c:pt>
                <c:pt idx="2706">
                  <c:v>3.296572E6</c:v>
                </c:pt>
                <c:pt idx="2707">
                  <c:v>3.204576E6</c:v>
                </c:pt>
                <c:pt idx="2708">
                  <c:v>3.124018E6</c:v>
                </c:pt>
                <c:pt idx="2709">
                  <c:v>2.910228E6</c:v>
                </c:pt>
                <c:pt idx="2710">
                  <c:v>2.478801E6</c:v>
                </c:pt>
                <c:pt idx="2711">
                  <c:v>2.22857E6</c:v>
                </c:pt>
                <c:pt idx="2712">
                  <c:v>2.265793E6</c:v>
                </c:pt>
                <c:pt idx="2713">
                  <c:v>2.501928E6</c:v>
                </c:pt>
                <c:pt idx="2714">
                  <c:v>3.037373E6</c:v>
                </c:pt>
                <c:pt idx="2715">
                  <c:v>3.215711E6</c:v>
                </c:pt>
                <c:pt idx="2716">
                  <c:v>3.257203E6</c:v>
                </c:pt>
                <c:pt idx="2717">
                  <c:v>3.115851E6</c:v>
                </c:pt>
                <c:pt idx="2718">
                  <c:v>3.032025E6</c:v>
                </c:pt>
                <c:pt idx="2719">
                  <c:v>2.806127E6</c:v>
                </c:pt>
                <c:pt idx="2720">
                  <c:v>3.004228E6</c:v>
                </c:pt>
                <c:pt idx="2721">
                  <c:v>2.854269E6</c:v>
                </c:pt>
                <c:pt idx="2722">
                  <c:v>2.951959E6</c:v>
                </c:pt>
                <c:pt idx="2723">
                  <c:v>3.072709E6</c:v>
                </c:pt>
                <c:pt idx="2724">
                  <c:v>3.133068E6</c:v>
                </c:pt>
                <c:pt idx="2725">
                  <c:v>3.06769E6</c:v>
                </c:pt>
                <c:pt idx="2726">
                  <c:v>3.165538E6</c:v>
                </c:pt>
                <c:pt idx="2727">
                  <c:v>3.850986E6</c:v>
                </c:pt>
                <c:pt idx="2728">
                  <c:v>3.947248E6</c:v>
                </c:pt>
                <c:pt idx="2729">
                  <c:v>3.917059E6</c:v>
                </c:pt>
                <c:pt idx="2730">
                  <c:v>3.967351E6</c:v>
                </c:pt>
                <c:pt idx="2731">
                  <c:v>3.831281E6</c:v>
                </c:pt>
                <c:pt idx="2732">
                  <c:v>3.493899E6</c:v>
                </c:pt>
                <c:pt idx="2733">
                  <c:v>3.557483E6</c:v>
                </c:pt>
                <c:pt idx="2734">
                  <c:v>4.078378E6</c:v>
                </c:pt>
                <c:pt idx="2735">
                  <c:v>4.172922E6</c:v>
                </c:pt>
                <c:pt idx="2736">
                  <c:v>4.117856E6</c:v>
                </c:pt>
                <c:pt idx="2737">
                  <c:v>4.071542E6</c:v>
                </c:pt>
                <c:pt idx="2738">
                  <c:v>3.929995E6</c:v>
                </c:pt>
                <c:pt idx="2739">
                  <c:v>3.557428E6</c:v>
                </c:pt>
                <c:pt idx="2740">
                  <c:v>3.765745E6</c:v>
                </c:pt>
                <c:pt idx="2741">
                  <c:v>4.302065E6</c:v>
                </c:pt>
                <c:pt idx="2742">
                  <c:v>4.541469E6</c:v>
                </c:pt>
                <c:pt idx="2743">
                  <c:v>4.313286E6</c:v>
                </c:pt>
                <c:pt idx="2744">
                  <c:v>4.299994E6</c:v>
                </c:pt>
                <c:pt idx="2745">
                  <c:v>3.93086E6</c:v>
                </c:pt>
                <c:pt idx="2746">
                  <c:v>3.371979E6</c:v>
                </c:pt>
                <c:pt idx="2747">
                  <c:v>3.441206E6</c:v>
                </c:pt>
                <c:pt idx="2748">
                  <c:v>3.934938E6</c:v>
                </c:pt>
                <c:pt idx="2749">
                  <c:v>4.16234E6</c:v>
                </c:pt>
                <c:pt idx="2750">
                  <c:v>4.067465E6</c:v>
                </c:pt>
                <c:pt idx="2751">
                  <c:v>3.846216E6</c:v>
                </c:pt>
                <c:pt idx="2752">
                  <c:v>3.46015E6</c:v>
                </c:pt>
                <c:pt idx="2753">
                  <c:v>3.27198E6</c:v>
                </c:pt>
                <c:pt idx="2754">
                  <c:v>3.490102E6</c:v>
                </c:pt>
                <c:pt idx="2755">
                  <c:v>4.097943E6</c:v>
                </c:pt>
                <c:pt idx="2756">
                  <c:v>4.203357E6</c:v>
                </c:pt>
                <c:pt idx="2757">
                  <c:v>4.103769E6</c:v>
                </c:pt>
                <c:pt idx="2758">
                  <c:v>4.067022E6</c:v>
                </c:pt>
                <c:pt idx="2759">
                  <c:v>3.92962E6</c:v>
                </c:pt>
                <c:pt idx="2760">
                  <c:v>3.835097E6</c:v>
                </c:pt>
                <c:pt idx="2761">
                  <c:v>4.088622E6</c:v>
                </c:pt>
                <c:pt idx="2762">
                  <c:v>4.585123E6</c:v>
                </c:pt>
                <c:pt idx="2763">
                  <c:v>4.634489E6</c:v>
                </c:pt>
                <c:pt idx="2764">
                  <c:v>4.344366E6</c:v>
                </c:pt>
                <c:pt idx="2765">
                  <c:v>4.091539E6</c:v>
                </c:pt>
                <c:pt idx="2766">
                  <c:v>4.223549E6</c:v>
                </c:pt>
                <c:pt idx="2767">
                  <c:v>4.143458E6</c:v>
                </c:pt>
                <c:pt idx="2768">
                  <c:v>4.344497E6</c:v>
                </c:pt>
                <c:pt idx="2769">
                  <c:v>4.811773E6</c:v>
                </c:pt>
                <c:pt idx="2770">
                  <c:v>4.528164E6</c:v>
                </c:pt>
                <c:pt idx="2771">
                  <c:v>4.207125E6</c:v>
                </c:pt>
                <c:pt idx="2772">
                  <c:v>4.130896E6</c:v>
                </c:pt>
                <c:pt idx="2773">
                  <c:v>4.185288E6</c:v>
                </c:pt>
                <c:pt idx="2774">
                  <c:v>4.043095E6</c:v>
                </c:pt>
                <c:pt idx="2775">
                  <c:v>4.224319E6</c:v>
                </c:pt>
                <c:pt idx="2776">
                  <c:v>4.734289E6</c:v>
                </c:pt>
                <c:pt idx="2777">
                  <c:v>5.036205E6</c:v>
                </c:pt>
                <c:pt idx="2778">
                  <c:v>5.126066E6</c:v>
                </c:pt>
                <c:pt idx="2779">
                  <c:v>5.001882E6</c:v>
                </c:pt>
                <c:pt idx="2780">
                  <c:v>4.555828E6</c:v>
                </c:pt>
                <c:pt idx="2781">
                  <c:v>3.976131E6</c:v>
                </c:pt>
                <c:pt idx="2782">
                  <c:v>4.077999E6</c:v>
                </c:pt>
                <c:pt idx="2783">
                  <c:v>4.611356E6</c:v>
                </c:pt>
                <c:pt idx="2784">
                  <c:v>4.548641E6</c:v>
                </c:pt>
                <c:pt idx="2785">
                  <c:v>4.581011E6</c:v>
                </c:pt>
                <c:pt idx="2786">
                  <c:v>4.359271E6</c:v>
                </c:pt>
                <c:pt idx="2787">
                  <c:v>4.153788E6</c:v>
                </c:pt>
                <c:pt idx="2788">
                  <c:v>4.037055E6</c:v>
                </c:pt>
                <c:pt idx="2789">
                  <c:v>4.199858E6</c:v>
                </c:pt>
                <c:pt idx="2790">
                  <c:v>4.515413E6</c:v>
                </c:pt>
                <c:pt idx="2791">
                  <c:v>4.462435E6</c:v>
                </c:pt>
                <c:pt idx="2792">
                  <c:v>4.431238E6</c:v>
                </c:pt>
                <c:pt idx="2793">
                  <c:v>3.888111E6</c:v>
                </c:pt>
                <c:pt idx="2794">
                  <c:v>4.419865E6</c:v>
                </c:pt>
                <c:pt idx="2795">
                  <c:v>4.234987E6</c:v>
                </c:pt>
                <c:pt idx="2796">
                  <c:v>4.37222E6</c:v>
                </c:pt>
                <c:pt idx="2797">
                  <c:v>4.781421E6</c:v>
                </c:pt>
                <c:pt idx="2798">
                  <c:v>4.467719E6</c:v>
                </c:pt>
                <c:pt idx="2799">
                  <c:v>4.425611E6</c:v>
                </c:pt>
                <c:pt idx="2800">
                  <c:v>4.077162E6</c:v>
                </c:pt>
                <c:pt idx="2801">
                  <c:v>3.910983E6</c:v>
                </c:pt>
                <c:pt idx="2802">
                  <c:v>3.757297E6</c:v>
                </c:pt>
                <c:pt idx="2803">
                  <c:v>3.871851E6</c:v>
                </c:pt>
                <c:pt idx="2804">
                  <c:v>4.36412E6</c:v>
                </c:pt>
                <c:pt idx="2805">
                  <c:v>4.280291E6</c:v>
                </c:pt>
                <c:pt idx="2806">
                  <c:v>4.09846E6</c:v>
                </c:pt>
                <c:pt idx="2807">
                  <c:v>3.907312E6</c:v>
                </c:pt>
                <c:pt idx="2808">
                  <c:v>4.121372E6</c:v>
                </c:pt>
                <c:pt idx="2809">
                  <c:v>3.654805E6</c:v>
                </c:pt>
                <c:pt idx="2810">
                  <c:v>3.720653E6</c:v>
                </c:pt>
                <c:pt idx="2811">
                  <c:v>4.269017E6</c:v>
                </c:pt>
                <c:pt idx="2812">
                  <c:v>4.484738E6</c:v>
                </c:pt>
                <c:pt idx="2813">
                  <c:v>4.59E6</c:v>
                </c:pt>
                <c:pt idx="2814">
                  <c:v>4.564432E6</c:v>
                </c:pt>
                <c:pt idx="2815">
                  <c:v>4.235634E6</c:v>
                </c:pt>
                <c:pt idx="2816">
                  <c:v>3.636331E6</c:v>
                </c:pt>
                <c:pt idx="2817">
                  <c:v>3.711852E6</c:v>
                </c:pt>
                <c:pt idx="2818">
                  <c:v>4.033669E6</c:v>
                </c:pt>
                <c:pt idx="2819">
                  <c:v>4.574734E6</c:v>
                </c:pt>
                <c:pt idx="2820">
                  <c:v>4.56976E6</c:v>
                </c:pt>
                <c:pt idx="2821">
                  <c:v>4.278842E6</c:v>
                </c:pt>
                <c:pt idx="2822">
                  <c:v>3.78631E6</c:v>
                </c:pt>
                <c:pt idx="2823">
                  <c:v>3.137513E6</c:v>
                </c:pt>
                <c:pt idx="2824">
                  <c:v>2.977893E6</c:v>
                </c:pt>
                <c:pt idx="2825">
                  <c:v>3.229947E6</c:v>
                </c:pt>
                <c:pt idx="2826">
                  <c:v>3.395508E6</c:v>
                </c:pt>
                <c:pt idx="2827">
                  <c:v>3.606339E6</c:v>
                </c:pt>
                <c:pt idx="2828">
                  <c:v>3.749123E6</c:v>
                </c:pt>
                <c:pt idx="2829">
                  <c:v>3.713732E6</c:v>
                </c:pt>
                <c:pt idx="2830">
                  <c:v>3.395835E6</c:v>
                </c:pt>
                <c:pt idx="2831">
                  <c:v>3.369358E6</c:v>
                </c:pt>
                <c:pt idx="2832">
                  <c:v>3.568386E6</c:v>
                </c:pt>
                <c:pt idx="2833">
                  <c:v>3.578567E6</c:v>
                </c:pt>
                <c:pt idx="2834">
                  <c:v>3.587893E6</c:v>
                </c:pt>
                <c:pt idx="2835">
                  <c:v>3.603211E6</c:v>
                </c:pt>
                <c:pt idx="2836">
                  <c:v>3.367348E6</c:v>
                </c:pt>
                <c:pt idx="2837">
                  <c:v>3.002179E6</c:v>
                </c:pt>
                <c:pt idx="2838">
                  <c:v>3.140668E6</c:v>
                </c:pt>
                <c:pt idx="2839">
                  <c:v>3.736201E6</c:v>
                </c:pt>
                <c:pt idx="2840">
                  <c:v>3.949771E6</c:v>
                </c:pt>
                <c:pt idx="2841">
                  <c:v>3.840184E6</c:v>
                </c:pt>
                <c:pt idx="2842">
                  <c:v>3.333507E6</c:v>
                </c:pt>
                <c:pt idx="2843">
                  <c:v>2.882784E6</c:v>
                </c:pt>
                <c:pt idx="2844">
                  <c:v>2.784556E6</c:v>
                </c:pt>
                <c:pt idx="2845">
                  <c:v>3.004201E6</c:v>
                </c:pt>
                <c:pt idx="2846">
                  <c:v>3.39592E6</c:v>
                </c:pt>
                <c:pt idx="2847">
                  <c:v>3.48468E6</c:v>
                </c:pt>
                <c:pt idx="2848">
                  <c:v>3.636734E6</c:v>
                </c:pt>
                <c:pt idx="2849">
                  <c:v>3.620882E6</c:v>
                </c:pt>
                <c:pt idx="2850">
                  <c:v>3.478408E6</c:v>
                </c:pt>
                <c:pt idx="2851">
                  <c:v>3.104594E6</c:v>
                </c:pt>
                <c:pt idx="2852">
                  <c:v>3.095948E6</c:v>
                </c:pt>
                <c:pt idx="2853">
                  <c:v>3.456967E6</c:v>
                </c:pt>
                <c:pt idx="2854">
                  <c:v>3.497251E6</c:v>
                </c:pt>
                <c:pt idx="2855">
                  <c:v>3.479705E6</c:v>
                </c:pt>
                <c:pt idx="2856">
                  <c:v>3.436811E6</c:v>
                </c:pt>
                <c:pt idx="2857">
                  <c:v>3.277846E6</c:v>
                </c:pt>
                <c:pt idx="2858">
                  <c:v>3.059441E6</c:v>
                </c:pt>
                <c:pt idx="2859">
                  <c:v>3.133948E6</c:v>
                </c:pt>
                <c:pt idx="2860">
                  <c:v>3.227579E6</c:v>
                </c:pt>
                <c:pt idx="2861">
                  <c:v>3.282007E6</c:v>
                </c:pt>
                <c:pt idx="2862">
                  <c:v>3.349505E6</c:v>
                </c:pt>
                <c:pt idx="2863">
                  <c:v>3.480231E6</c:v>
                </c:pt>
                <c:pt idx="2864">
                  <c:v>3.358441E6</c:v>
                </c:pt>
                <c:pt idx="2865">
                  <c:v>3.084687E6</c:v>
                </c:pt>
                <c:pt idx="2866">
                  <c:v>3.175059E6</c:v>
                </c:pt>
                <c:pt idx="2867">
                  <c:v>3.451167E6</c:v>
                </c:pt>
                <c:pt idx="2868">
                  <c:v>3.446837E6</c:v>
                </c:pt>
                <c:pt idx="2869">
                  <c:v>3.490057E6</c:v>
                </c:pt>
                <c:pt idx="2870">
                  <c:v>3.37614E6</c:v>
                </c:pt>
                <c:pt idx="2871">
                  <c:v>3.236373E6</c:v>
                </c:pt>
                <c:pt idx="2872">
                  <c:v>2.997282E6</c:v>
                </c:pt>
                <c:pt idx="2873">
                  <c:v>2.974324E6</c:v>
                </c:pt>
                <c:pt idx="2874">
                  <c:v>3.314697E6</c:v>
                </c:pt>
                <c:pt idx="2875">
                  <c:v>3.415923E6</c:v>
                </c:pt>
                <c:pt idx="2876">
                  <c:v>3.428768E6</c:v>
                </c:pt>
                <c:pt idx="2877">
                  <c:v>3.541935E6</c:v>
                </c:pt>
                <c:pt idx="2878">
                  <c:v>3.43152E6</c:v>
                </c:pt>
                <c:pt idx="2879">
                  <c:v>3.082053E6</c:v>
                </c:pt>
                <c:pt idx="2880">
                  <c:v>3.150444E6</c:v>
                </c:pt>
                <c:pt idx="2881">
                  <c:v>3.321912E6</c:v>
                </c:pt>
                <c:pt idx="2882">
                  <c:v>3.226493E6</c:v>
                </c:pt>
                <c:pt idx="2883">
                  <c:v>3.23947E6</c:v>
                </c:pt>
                <c:pt idx="2884">
                  <c:v>3.182919E6</c:v>
                </c:pt>
                <c:pt idx="2885">
                  <c:v>3.045007E6</c:v>
                </c:pt>
                <c:pt idx="2886">
                  <c:v>2.902462E6</c:v>
                </c:pt>
                <c:pt idx="2887">
                  <c:v>2.787015E6</c:v>
                </c:pt>
                <c:pt idx="2888">
                  <c:v>3.068661E6</c:v>
                </c:pt>
                <c:pt idx="2889">
                  <c:v>2.973539E6</c:v>
                </c:pt>
                <c:pt idx="2890">
                  <c:v>3.083166E6</c:v>
                </c:pt>
                <c:pt idx="2891">
                  <c:v>3.215998E6</c:v>
                </c:pt>
                <c:pt idx="2892">
                  <c:v>3.24009E6</c:v>
                </c:pt>
                <c:pt idx="2893">
                  <c:v>3.14286E6</c:v>
                </c:pt>
                <c:pt idx="2894">
                  <c:v>3.379019E6</c:v>
                </c:pt>
                <c:pt idx="2895">
                  <c:v>3.649854E6</c:v>
                </c:pt>
                <c:pt idx="2896">
                  <c:v>3.40974E6</c:v>
                </c:pt>
                <c:pt idx="2897">
                  <c:v>3.037355E6</c:v>
                </c:pt>
                <c:pt idx="2898">
                  <c:v>2.56476E6</c:v>
                </c:pt>
                <c:pt idx="2899">
                  <c:v>2.727322E6</c:v>
                </c:pt>
                <c:pt idx="2900">
                  <c:v>2.964145E6</c:v>
                </c:pt>
                <c:pt idx="2901">
                  <c:v>3.01272E6</c:v>
                </c:pt>
                <c:pt idx="2902">
                  <c:v>3.4E6</c:v>
                </c:pt>
                <c:pt idx="2903">
                  <c:v>3.389574E6</c:v>
                </c:pt>
                <c:pt idx="2904">
                  <c:v>3.315315E6</c:v>
                </c:pt>
                <c:pt idx="2905">
                  <c:v>3.341329E6</c:v>
                </c:pt>
                <c:pt idx="2906">
                  <c:v>3.107839E6</c:v>
                </c:pt>
                <c:pt idx="2907">
                  <c:v>2.943192E6</c:v>
                </c:pt>
                <c:pt idx="2908">
                  <c:v>2.904613E6</c:v>
                </c:pt>
                <c:pt idx="2909">
                  <c:v>3.191959E6</c:v>
                </c:pt>
                <c:pt idx="2910">
                  <c:v>3.08323E6</c:v>
                </c:pt>
                <c:pt idx="2911">
                  <c:v>3.047615E6</c:v>
                </c:pt>
                <c:pt idx="2912">
                  <c:v>2.971234E6</c:v>
                </c:pt>
                <c:pt idx="2913">
                  <c:v>2.920291E6</c:v>
                </c:pt>
                <c:pt idx="2914">
                  <c:v>2.759496E6</c:v>
                </c:pt>
                <c:pt idx="2915">
                  <c:v>2.672829E6</c:v>
                </c:pt>
                <c:pt idx="2916">
                  <c:v>2.976515E6</c:v>
                </c:pt>
                <c:pt idx="2917">
                  <c:v>3.275795E6</c:v>
                </c:pt>
                <c:pt idx="2918">
                  <c:v>3.479818E6</c:v>
                </c:pt>
                <c:pt idx="2919">
                  <c:v>3.599503E6</c:v>
                </c:pt>
                <c:pt idx="2920">
                  <c:v>3.630177E6</c:v>
                </c:pt>
                <c:pt idx="2921">
                  <c:v>3.333926E6</c:v>
                </c:pt>
                <c:pt idx="2922">
                  <c:v>3.136709E6</c:v>
                </c:pt>
                <c:pt idx="2923">
                  <c:v>3.390842E6</c:v>
                </c:pt>
                <c:pt idx="2924">
                  <c:v>3.299504E6</c:v>
                </c:pt>
                <c:pt idx="2925">
                  <c:v>2.995051E6</c:v>
                </c:pt>
                <c:pt idx="2926">
                  <c:v>2.917226E6</c:v>
                </c:pt>
                <c:pt idx="2927">
                  <c:v>2.653486E6</c:v>
                </c:pt>
                <c:pt idx="2928">
                  <c:v>2.757324E6</c:v>
                </c:pt>
                <c:pt idx="2929">
                  <c:v>2.927838E6</c:v>
                </c:pt>
                <c:pt idx="2930">
                  <c:v>3.512905E6</c:v>
                </c:pt>
                <c:pt idx="2931">
                  <c:v>3.671969E6</c:v>
                </c:pt>
                <c:pt idx="2932">
                  <c:v>3.593375E6</c:v>
                </c:pt>
                <c:pt idx="2933">
                  <c:v>3.251994E6</c:v>
                </c:pt>
                <c:pt idx="2934">
                  <c:v>3.134492E6</c:v>
                </c:pt>
                <c:pt idx="2935">
                  <c:v>3.149313E6</c:v>
                </c:pt>
                <c:pt idx="2936">
                  <c:v>3.148527E6</c:v>
                </c:pt>
                <c:pt idx="2937">
                  <c:v>3.652232E6</c:v>
                </c:pt>
                <c:pt idx="2938">
                  <c:v>3.675797E6</c:v>
                </c:pt>
                <c:pt idx="2939">
                  <c:v>3.418128E6</c:v>
                </c:pt>
                <c:pt idx="2940">
                  <c:v>3.1941E6</c:v>
                </c:pt>
                <c:pt idx="2941">
                  <c:v>3.022738E6</c:v>
                </c:pt>
                <c:pt idx="2942">
                  <c:v>2.961596E6</c:v>
                </c:pt>
                <c:pt idx="2943">
                  <c:v>3.221408E6</c:v>
                </c:pt>
                <c:pt idx="2944">
                  <c:v>3.613882E6</c:v>
                </c:pt>
                <c:pt idx="2945">
                  <c:v>3.42808E6</c:v>
                </c:pt>
                <c:pt idx="2946">
                  <c:v>3.226718E6</c:v>
                </c:pt>
                <c:pt idx="2947">
                  <c:v>3.062589E6</c:v>
                </c:pt>
                <c:pt idx="2948">
                  <c:v>2.977129E6</c:v>
                </c:pt>
                <c:pt idx="2949">
                  <c:v>2.837253E6</c:v>
                </c:pt>
                <c:pt idx="2950">
                  <c:v>3.087411E6</c:v>
                </c:pt>
                <c:pt idx="2951">
                  <c:v>3.708372E6</c:v>
                </c:pt>
                <c:pt idx="2952">
                  <c:v>3.710227E6</c:v>
                </c:pt>
                <c:pt idx="2953">
                  <c:v>3.493634E6</c:v>
                </c:pt>
                <c:pt idx="2954">
                  <c:v>3.387307E6</c:v>
                </c:pt>
                <c:pt idx="2955">
                  <c:v>3.495553E6</c:v>
                </c:pt>
                <c:pt idx="2956">
                  <c:v>3.222781E6</c:v>
                </c:pt>
                <c:pt idx="2957">
                  <c:v>3.056378E6</c:v>
                </c:pt>
                <c:pt idx="2958">
                  <c:v>3.27062E6</c:v>
                </c:pt>
                <c:pt idx="2959">
                  <c:v>3.275402E6</c:v>
                </c:pt>
                <c:pt idx="2960">
                  <c:v>3.448764E6</c:v>
                </c:pt>
                <c:pt idx="2961">
                  <c:v>3.235706E6</c:v>
                </c:pt>
                <c:pt idx="2962">
                  <c:v>2.988163E6</c:v>
                </c:pt>
                <c:pt idx="2963">
                  <c:v>2.532291E6</c:v>
                </c:pt>
                <c:pt idx="2964">
                  <c:v>2.538073E6</c:v>
                </c:pt>
                <c:pt idx="2965">
                  <c:v>2.865629E6</c:v>
                </c:pt>
                <c:pt idx="2966">
                  <c:v>2.967797E6</c:v>
                </c:pt>
                <c:pt idx="2967">
                  <c:v>3.226506E6</c:v>
                </c:pt>
                <c:pt idx="2968">
                  <c:v>3.489073E6</c:v>
                </c:pt>
                <c:pt idx="2969">
                  <c:v>3.549298E6</c:v>
                </c:pt>
                <c:pt idx="2970">
                  <c:v>3.272109E6</c:v>
                </c:pt>
                <c:pt idx="2971">
                  <c:v>3.270982E6</c:v>
                </c:pt>
                <c:pt idx="2972">
                  <c:v>3.63244E6</c:v>
                </c:pt>
                <c:pt idx="2973">
                  <c:v>3.784321E6</c:v>
                </c:pt>
                <c:pt idx="2974">
                  <c:v>3.585885E6</c:v>
                </c:pt>
                <c:pt idx="2975">
                  <c:v>3.560059E6</c:v>
                </c:pt>
                <c:pt idx="2976">
                  <c:v>3.195797E6</c:v>
                </c:pt>
                <c:pt idx="2977">
                  <c:v>2.932527E6</c:v>
                </c:pt>
                <c:pt idx="2978">
                  <c:v>2.865226E6</c:v>
                </c:pt>
                <c:pt idx="2979">
                  <c:v>3.128341E6</c:v>
                </c:pt>
                <c:pt idx="2980">
                  <c:v>3.222078E6</c:v>
                </c:pt>
                <c:pt idx="2981">
                  <c:v>3.245391E6</c:v>
                </c:pt>
                <c:pt idx="2982">
                  <c:v>2.931012E6</c:v>
                </c:pt>
                <c:pt idx="2983">
                  <c:v>2.839126E6</c:v>
                </c:pt>
                <c:pt idx="2984">
                  <c:v>2.695983E6</c:v>
                </c:pt>
                <c:pt idx="2985">
                  <c:v>2.866253E6</c:v>
                </c:pt>
                <c:pt idx="2986">
                  <c:v>3.208473E6</c:v>
                </c:pt>
                <c:pt idx="2987">
                  <c:v>3.278431E6</c:v>
                </c:pt>
                <c:pt idx="2988">
                  <c:v>3.249493E6</c:v>
                </c:pt>
                <c:pt idx="2989">
                  <c:v>3.532844E6</c:v>
                </c:pt>
                <c:pt idx="2990">
                  <c:v>3.571995E6</c:v>
                </c:pt>
                <c:pt idx="2991">
                  <c:v>2.837688E6</c:v>
                </c:pt>
                <c:pt idx="2992">
                  <c:v>2.786413E6</c:v>
                </c:pt>
                <c:pt idx="2993">
                  <c:v>3.183043E6</c:v>
                </c:pt>
                <c:pt idx="2994">
                  <c:v>3.242274E6</c:v>
                </c:pt>
                <c:pt idx="2995">
                  <c:v>3.568392E6</c:v>
                </c:pt>
                <c:pt idx="2996">
                  <c:v>3.761995E6</c:v>
                </c:pt>
                <c:pt idx="2997">
                  <c:v>3.621392E6</c:v>
                </c:pt>
                <c:pt idx="2998">
                  <c:v>3.224147E6</c:v>
                </c:pt>
                <c:pt idx="2999">
                  <c:v>3.090333E6</c:v>
                </c:pt>
                <c:pt idx="3000">
                  <c:v>3.227667E6</c:v>
                </c:pt>
                <c:pt idx="3001">
                  <c:v>3.25835E6</c:v>
                </c:pt>
                <c:pt idx="3002">
                  <c:v>3.395954E6</c:v>
                </c:pt>
                <c:pt idx="3003">
                  <c:v>3.360026E6</c:v>
                </c:pt>
                <c:pt idx="3004">
                  <c:v>3.336846E6</c:v>
                </c:pt>
                <c:pt idx="3005">
                  <c:v>2.926627E6</c:v>
                </c:pt>
                <c:pt idx="3006">
                  <c:v>3.032916E6</c:v>
                </c:pt>
                <c:pt idx="3007">
                  <c:v>3.298764E6</c:v>
                </c:pt>
                <c:pt idx="3008">
                  <c:v>3.502029E6</c:v>
                </c:pt>
                <c:pt idx="3009">
                  <c:v>3.480062E6</c:v>
                </c:pt>
                <c:pt idx="3010">
                  <c:v>3.465758E6</c:v>
                </c:pt>
                <c:pt idx="3011">
                  <c:v>3.360827E6</c:v>
                </c:pt>
                <c:pt idx="3012">
                  <c:v>3.172413E6</c:v>
                </c:pt>
                <c:pt idx="3013">
                  <c:v>3.248419E6</c:v>
                </c:pt>
                <c:pt idx="3014">
                  <c:v>3.349721E6</c:v>
                </c:pt>
                <c:pt idx="3015">
                  <c:v>2.962631E6</c:v>
                </c:pt>
                <c:pt idx="3016">
                  <c:v>3.164307E6</c:v>
                </c:pt>
                <c:pt idx="3017">
                  <c:v>3.081941E6</c:v>
                </c:pt>
                <c:pt idx="3018">
                  <c:v>3.109535E6</c:v>
                </c:pt>
                <c:pt idx="3019">
                  <c:v>3.049702E6</c:v>
                </c:pt>
                <c:pt idx="3020">
                  <c:v>2.867259E6</c:v>
                </c:pt>
                <c:pt idx="3021">
                  <c:v>3.287587E6</c:v>
                </c:pt>
                <c:pt idx="3022">
                  <c:v>3.219411E6</c:v>
                </c:pt>
                <c:pt idx="3023">
                  <c:v>3.267234E6</c:v>
                </c:pt>
                <c:pt idx="3024">
                  <c:v>3.280961E6</c:v>
                </c:pt>
                <c:pt idx="3025">
                  <c:v>3.090325E6</c:v>
                </c:pt>
                <c:pt idx="3026">
                  <c:v>2.751875E6</c:v>
                </c:pt>
                <c:pt idx="3027">
                  <c:v>2.864246E6</c:v>
                </c:pt>
                <c:pt idx="3028">
                  <c:v>3.021188E6</c:v>
                </c:pt>
                <c:pt idx="3029">
                  <c:v>3.198752E6</c:v>
                </c:pt>
                <c:pt idx="3030">
                  <c:v>3.262689E6</c:v>
                </c:pt>
                <c:pt idx="3031">
                  <c:v>3.268084E6</c:v>
                </c:pt>
                <c:pt idx="3032">
                  <c:v>3.120619E6</c:v>
                </c:pt>
                <c:pt idx="3033">
                  <c:v>2.819785E6</c:v>
                </c:pt>
                <c:pt idx="3034">
                  <c:v>2.79094E6</c:v>
                </c:pt>
                <c:pt idx="3035">
                  <c:v>3.141799E6</c:v>
                </c:pt>
                <c:pt idx="3036">
                  <c:v>3.189089E6</c:v>
                </c:pt>
                <c:pt idx="3037">
                  <c:v>3.237298E6</c:v>
                </c:pt>
                <c:pt idx="3038">
                  <c:v>3.046487E6</c:v>
                </c:pt>
                <c:pt idx="3039">
                  <c:v>2.919627E6</c:v>
                </c:pt>
                <c:pt idx="3040">
                  <c:v>2.865696E6</c:v>
                </c:pt>
                <c:pt idx="3041">
                  <c:v>3.015926E6</c:v>
                </c:pt>
                <c:pt idx="3042">
                  <c:v>3.668418E6</c:v>
                </c:pt>
                <c:pt idx="3043">
                  <c:v>3.77134E6</c:v>
                </c:pt>
                <c:pt idx="3044">
                  <c:v>3.5428E6</c:v>
                </c:pt>
                <c:pt idx="3045">
                  <c:v>3.508986E6</c:v>
                </c:pt>
                <c:pt idx="3046">
                  <c:v>3.2225E6</c:v>
                </c:pt>
                <c:pt idx="3047">
                  <c:v>2.746606E6</c:v>
                </c:pt>
                <c:pt idx="3048">
                  <c:v>2.757109E6</c:v>
                </c:pt>
                <c:pt idx="3049">
                  <c:v>3.177571E6</c:v>
                </c:pt>
                <c:pt idx="3050">
                  <c:v>3.327855E6</c:v>
                </c:pt>
                <c:pt idx="3051">
                  <c:v>3.262731E6</c:v>
                </c:pt>
                <c:pt idx="3052">
                  <c:v>3.445097E6</c:v>
                </c:pt>
                <c:pt idx="3053">
                  <c:v>3.228346E6</c:v>
                </c:pt>
                <c:pt idx="3054">
                  <c:v>2.942993E6</c:v>
                </c:pt>
                <c:pt idx="3055">
                  <c:v>3.075097E6</c:v>
                </c:pt>
                <c:pt idx="3056">
                  <c:v>3.518381E6</c:v>
                </c:pt>
                <c:pt idx="3057">
                  <c:v>3.510259E6</c:v>
                </c:pt>
                <c:pt idx="3058">
                  <c:v>3.311328E6</c:v>
                </c:pt>
                <c:pt idx="3059">
                  <c:v>3.253662E6</c:v>
                </c:pt>
                <c:pt idx="3060">
                  <c:v>3.020833E6</c:v>
                </c:pt>
                <c:pt idx="3061">
                  <c:v>2.739001E6</c:v>
                </c:pt>
                <c:pt idx="3062">
                  <c:v>2.802099E6</c:v>
                </c:pt>
                <c:pt idx="3063">
                  <c:v>3.24845E6</c:v>
                </c:pt>
                <c:pt idx="3064">
                  <c:v>3.481511E6</c:v>
                </c:pt>
                <c:pt idx="3065">
                  <c:v>3.630419E6</c:v>
                </c:pt>
                <c:pt idx="3066">
                  <c:v>3.580157E6</c:v>
                </c:pt>
                <c:pt idx="3067">
                  <c:v>3.343786E6</c:v>
                </c:pt>
                <c:pt idx="3068">
                  <c:v>2.923913E6</c:v>
                </c:pt>
                <c:pt idx="3069">
                  <c:v>2.897216E6</c:v>
                </c:pt>
                <c:pt idx="3070">
                  <c:v>3.151879E6</c:v>
                </c:pt>
                <c:pt idx="3071">
                  <c:v>3.332444E6</c:v>
                </c:pt>
                <c:pt idx="3072">
                  <c:v>3.344984E6</c:v>
                </c:pt>
                <c:pt idx="3073">
                  <c:v>3.263031E6</c:v>
                </c:pt>
                <c:pt idx="3074">
                  <c:v>3.170607E6</c:v>
                </c:pt>
                <c:pt idx="3075">
                  <c:v>2.891219E6</c:v>
                </c:pt>
                <c:pt idx="3076">
                  <c:v>2.964322E6</c:v>
                </c:pt>
                <c:pt idx="3077">
                  <c:v>3.350747E6</c:v>
                </c:pt>
                <c:pt idx="3078">
                  <c:v>3.604725E6</c:v>
                </c:pt>
                <c:pt idx="3079">
                  <c:v>3.827655E6</c:v>
                </c:pt>
                <c:pt idx="3080">
                  <c:v>3.97711E6</c:v>
                </c:pt>
                <c:pt idx="3081">
                  <c:v>3.855301E6</c:v>
                </c:pt>
                <c:pt idx="3082">
                  <c:v>3.66277E6</c:v>
                </c:pt>
                <c:pt idx="3083">
                  <c:v>3.490215E6</c:v>
                </c:pt>
                <c:pt idx="3084">
                  <c:v>3.603668E6</c:v>
                </c:pt>
                <c:pt idx="3085">
                  <c:v>4.126294E6</c:v>
                </c:pt>
                <c:pt idx="3086">
                  <c:v>4.07165E6</c:v>
                </c:pt>
                <c:pt idx="3087">
                  <c:v>3.918458E6</c:v>
                </c:pt>
                <c:pt idx="3088">
                  <c:v>3.898984E6</c:v>
                </c:pt>
                <c:pt idx="3089">
                  <c:v>3.525368E6</c:v>
                </c:pt>
                <c:pt idx="3090">
                  <c:v>3.389804E6</c:v>
                </c:pt>
                <c:pt idx="3091">
                  <c:v>3.817584E6</c:v>
                </c:pt>
                <c:pt idx="3092">
                  <c:v>3.785343E6</c:v>
                </c:pt>
                <c:pt idx="3093">
                  <c:v>3.582481E6</c:v>
                </c:pt>
                <c:pt idx="3094">
                  <c:v>3.530987E6</c:v>
                </c:pt>
                <c:pt idx="3095">
                  <c:v>3.666696E6</c:v>
                </c:pt>
                <c:pt idx="3096">
                  <c:v>3.749926E6</c:v>
                </c:pt>
                <c:pt idx="3097">
                  <c:v>3.593091E6</c:v>
                </c:pt>
                <c:pt idx="3098">
                  <c:v>3.929605E6</c:v>
                </c:pt>
                <c:pt idx="3099">
                  <c:v>3.923388E6</c:v>
                </c:pt>
                <c:pt idx="3100">
                  <c:v>4.109254E6</c:v>
                </c:pt>
                <c:pt idx="3101">
                  <c:v>4.212055E6</c:v>
                </c:pt>
                <c:pt idx="3102">
                  <c:v>4.082057E6</c:v>
                </c:pt>
                <c:pt idx="3103">
                  <c:v>3.838074E6</c:v>
                </c:pt>
                <c:pt idx="3104">
                  <c:v>3.915413E6</c:v>
                </c:pt>
                <c:pt idx="3105">
                  <c:v>4.65426E6</c:v>
                </c:pt>
                <c:pt idx="3106">
                  <c:v>4.479279E6</c:v>
                </c:pt>
                <c:pt idx="3107">
                  <c:v>4.353959E6</c:v>
                </c:pt>
                <c:pt idx="3108">
                  <c:v>4.330965E6</c:v>
                </c:pt>
                <c:pt idx="3109">
                  <c:v>4.142807E6</c:v>
                </c:pt>
                <c:pt idx="3110">
                  <c:v>3.943036E6</c:v>
                </c:pt>
                <c:pt idx="3111">
                  <c:v>3.728877E6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219144"/>
        <c:axId val="2126215848"/>
      </c:lineChart>
      <c:dateAx>
        <c:axId val="2126219144"/>
        <c:scaling>
          <c:orientation val="minMax"/>
        </c:scaling>
        <c:delete val="0"/>
        <c:axPos val="b"/>
        <c:numFmt formatCode="m/d/yy;@" sourceLinked="0"/>
        <c:majorTickMark val="out"/>
        <c:minorTickMark val="none"/>
        <c:tickLblPos val="nextTo"/>
        <c:crossAx val="2126215848"/>
        <c:crosses val="autoZero"/>
        <c:auto val="1"/>
        <c:lblOffset val="100"/>
        <c:baseTimeUnit val="days"/>
      </c:dateAx>
      <c:valAx>
        <c:axId val="2126215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6219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Cal 17 PJM RT </a:t>
            </a:r>
          </a:p>
        </c:rich>
      </c:tx>
      <c:layout>
        <c:manualLayout>
          <c:xMode val="edge"/>
          <c:yMode val="edge"/>
          <c:x val="0.419749300609669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'power and hr cal 17'!$C$2</c:f>
              <c:strCache>
                <c:ptCount val="1"/>
                <c:pt idx="0">
                  <c:v>On Peak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17'!$B$3:$B$1113</c:f>
              <c:numCache>
                <c:formatCode>m/d/yyyy</c:formatCode>
                <c:ptCount val="1111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41530.0</c:v>
                </c:pt>
                <c:pt idx="697">
                  <c:v>41529.0</c:v>
                </c:pt>
                <c:pt idx="698">
                  <c:v>41528.0</c:v>
                </c:pt>
                <c:pt idx="699">
                  <c:v>41527.0</c:v>
                </c:pt>
                <c:pt idx="700">
                  <c:v>41526.0</c:v>
                </c:pt>
                <c:pt idx="701">
                  <c:v>41523.0</c:v>
                </c:pt>
                <c:pt idx="702">
                  <c:v>41522.0</c:v>
                </c:pt>
                <c:pt idx="703">
                  <c:v>41521.0</c:v>
                </c:pt>
                <c:pt idx="704">
                  <c:v>41520.0</c:v>
                </c:pt>
                <c:pt idx="705">
                  <c:v>41516.0</c:v>
                </c:pt>
                <c:pt idx="706">
                  <c:v>41515.0</c:v>
                </c:pt>
                <c:pt idx="707">
                  <c:v>41514.0</c:v>
                </c:pt>
                <c:pt idx="708">
                  <c:v>41513.0</c:v>
                </c:pt>
                <c:pt idx="709">
                  <c:v>41512.0</c:v>
                </c:pt>
                <c:pt idx="710">
                  <c:v>41509.0</c:v>
                </c:pt>
                <c:pt idx="711">
                  <c:v>41508.0</c:v>
                </c:pt>
                <c:pt idx="712">
                  <c:v>41507.0</c:v>
                </c:pt>
                <c:pt idx="713">
                  <c:v>41506.0</c:v>
                </c:pt>
                <c:pt idx="714">
                  <c:v>41505.0</c:v>
                </c:pt>
                <c:pt idx="715">
                  <c:v>41502.0</c:v>
                </c:pt>
                <c:pt idx="716">
                  <c:v>41501.0</c:v>
                </c:pt>
                <c:pt idx="717">
                  <c:v>41500.0</c:v>
                </c:pt>
                <c:pt idx="718">
                  <c:v>41499.0</c:v>
                </c:pt>
                <c:pt idx="719">
                  <c:v>41498.0</c:v>
                </c:pt>
                <c:pt idx="720">
                  <c:v>41495.0</c:v>
                </c:pt>
                <c:pt idx="721">
                  <c:v>41494.0</c:v>
                </c:pt>
                <c:pt idx="722">
                  <c:v>41493.0</c:v>
                </c:pt>
                <c:pt idx="723">
                  <c:v>41492.0</c:v>
                </c:pt>
                <c:pt idx="724">
                  <c:v>41491.0</c:v>
                </c:pt>
                <c:pt idx="725">
                  <c:v>41488.0</c:v>
                </c:pt>
                <c:pt idx="726">
                  <c:v>41487.0</c:v>
                </c:pt>
                <c:pt idx="727">
                  <c:v>41486.0</c:v>
                </c:pt>
                <c:pt idx="728">
                  <c:v>41485.0</c:v>
                </c:pt>
                <c:pt idx="729">
                  <c:v>41484.0</c:v>
                </c:pt>
                <c:pt idx="730">
                  <c:v>41481.0</c:v>
                </c:pt>
                <c:pt idx="731">
                  <c:v>41480.0</c:v>
                </c:pt>
                <c:pt idx="732">
                  <c:v>41479.0</c:v>
                </c:pt>
                <c:pt idx="733">
                  <c:v>41478.0</c:v>
                </c:pt>
                <c:pt idx="734">
                  <c:v>41477.0</c:v>
                </c:pt>
                <c:pt idx="735">
                  <c:v>41474.0</c:v>
                </c:pt>
                <c:pt idx="736">
                  <c:v>41473.0</c:v>
                </c:pt>
                <c:pt idx="737">
                  <c:v>41472.0</c:v>
                </c:pt>
                <c:pt idx="738">
                  <c:v>41471.0</c:v>
                </c:pt>
                <c:pt idx="739">
                  <c:v>41470.0</c:v>
                </c:pt>
                <c:pt idx="740">
                  <c:v>41467.0</c:v>
                </c:pt>
                <c:pt idx="741">
                  <c:v>41466.0</c:v>
                </c:pt>
                <c:pt idx="742">
                  <c:v>41465.0</c:v>
                </c:pt>
                <c:pt idx="743">
                  <c:v>41464.0</c:v>
                </c:pt>
                <c:pt idx="744">
                  <c:v>41463.0</c:v>
                </c:pt>
                <c:pt idx="745">
                  <c:v>41460.0</c:v>
                </c:pt>
                <c:pt idx="746">
                  <c:v>41458.0</c:v>
                </c:pt>
                <c:pt idx="747">
                  <c:v>41457.0</c:v>
                </c:pt>
                <c:pt idx="748">
                  <c:v>41456.0</c:v>
                </c:pt>
                <c:pt idx="749">
                  <c:v>41453.0</c:v>
                </c:pt>
                <c:pt idx="750">
                  <c:v>41452.0</c:v>
                </c:pt>
                <c:pt idx="751">
                  <c:v>41451.0</c:v>
                </c:pt>
                <c:pt idx="752">
                  <c:v>41450.0</c:v>
                </c:pt>
                <c:pt idx="753">
                  <c:v>41449.0</c:v>
                </c:pt>
                <c:pt idx="754">
                  <c:v>41446.0</c:v>
                </c:pt>
                <c:pt idx="755">
                  <c:v>41445.0</c:v>
                </c:pt>
                <c:pt idx="756">
                  <c:v>41444.0</c:v>
                </c:pt>
                <c:pt idx="757">
                  <c:v>41443.0</c:v>
                </c:pt>
                <c:pt idx="758">
                  <c:v>41442.0</c:v>
                </c:pt>
                <c:pt idx="759">
                  <c:v>41439.0</c:v>
                </c:pt>
                <c:pt idx="760">
                  <c:v>41438.0</c:v>
                </c:pt>
                <c:pt idx="761">
                  <c:v>41437.0</c:v>
                </c:pt>
                <c:pt idx="762">
                  <c:v>41436.0</c:v>
                </c:pt>
                <c:pt idx="763">
                  <c:v>41435.0</c:v>
                </c:pt>
                <c:pt idx="764">
                  <c:v>41432.0</c:v>
                </c:pt>
                <c:pt idx="765">
                  <c:v>41431.0</c:v>
                </c:pt>
                <c:pt idx="766">
                  <c:v>41430.0</c:v>
                </c:pt>
                <c:pt idx="767">
                  <c:v>41429.0</c:v>
                </c:pt>
                <c:pt idx="768">
                  <c:v>41428.0</c:v>
                </c:pt>
                <c:pt idx="769">
                  <c:v>41425.0</c:v>
                </c:pt>
                <c:pt idx="770">
                  <c:v>41424.0</c:v>
                </c:pt>
                <c:pt idx="771">
                  <c:v>41423.0</c:v>
                </c:pt>
                <c:pt idx="772">
                  <c:v>41422.0</c:v>
                </c:pt>
                <c:pt idx="773">
                  <c:v>41418.0</c:v>
                </c:pt>
                <c:pt idx="774">
                  <c:v>41417.0</c:v>
                </c:pt>
                <c:pt idx="775">
                  <c:v>41416.0</c:v>
                </c:pt>
                <c:pt idx="776">
                  <c:v>41415.0</c:v>
                </c:pt>
                <c:pt idx="777">
                  <c:v>41414.0</c:v>
                </c:pt>
                <c:pt idx="778">
                  <c:v>41411.0</c:v>
                </c:pt>
                <c:pt idx="779">
                  <c:v>41410.0</c:v>
                </c:pt>
                <c:pt idx="780">
                  <c:v>41409.0</c:v>
                </c:pt>
                <c:pt idx="781">
                  <c:v>41408.0</c:v>
                </c:pt>
                <c:pt idx="782">
                  <c:v>41407.0</c:v>
                </c:pt>
                <c:pt idx="783">
                  <c:v>41404.0</c:v>
                </c:pt>
                <c:pt idx="784">
                  <c:v>41403.0</c:v>
                </c:pt>
                <c:pt idx="785">
                  <c:v>41402.0</c:v>
                </c:pt>
                <c:pt idx="786">
                  <c:v>41401.0</c:v>
                </c:pt>
                <c:pt idx="787">
                  <c:v>41400.0</c:v>
                </c:pt>
                <c:pt idx="788">
                  <c:v>41397.0</c:v>
                </c:pt>
                <c:pt idx="789">
                  <c:v>41396.0</c:v>
                </c:pt>
                <c:pt idx="790">
                  <c:v>41395.0</c:v>
                </c:pt>
                <c:pt idx="791">
                  <c:v>41394.0</c:v>
                </c:pt>
                <c:pt idx="792">
                  <c:v>41393.0</c:v>
                </c:pt>
                <c:pt idx="793">
                  <c:v>41390.0</c:v>
                </c:pt>
                <c:pt idx="794">
                  <c:v>41389.0</c:v>
                </c:pt>
                <c:pt idx="795">
                  <c:v>41388.0</c:v>
                </c:pt>
                <c:pt idx="796">
                  <c:v>41387.0</c:v>
                </c:pt>
                <c:pt idx="797">
                  <c:v>41386.0</c:v>
                </c:pt>
                <c:pt idx="798">
                  <c:v>41383.0</c:v>
                </c:pt>
                <c:pt idx="799">
                  <c:v>41382.0</c:v>
                </c:pt>
                <c:pt idx="800">
                  <c:v>41381.0</c:v>
                </c:pt>
                <c:pt idx="801">
                  <c:v>41380.0</c:v>
                </c:pt>
                <c:pt idx="802">
                  <c:v>41379.0</c:v>
                </c:pt>
                <c:pt idx="803">
                  <c:v>41376.0</c:v>
                </c:pt>
                <c:pt idx="804">
                  <c:v>41375.0</c:v>
                </c:pt>
                <c:pt idx="805">
                  <c:v>41374.0</c:v>
                </c:pt>
                <c:pt idx="806">
                  <c:v>41373.0</c:v>
                </c:pt>
                <c:pt idx="807">
                  <c:v>41372.0</c:v>
                </c:pt>
                <c:pt idx="808">
                  <c:v>41369.0</c:v>
                </c:pt>
                <c:pt idx="809">
                  <c:v>41368.0</c:v>
                </c:pt>
                <c:pt idx="810">
                  <c:v>41367.0</c:v>
                </c:pt>
                <c:pt idx="811">
                  <c:v>41366.0</c:v>
                </c:pt>
                <c:pt idx="812">
                  <c:v>41365.0</c:v>
                </c:pt>
                <c:pt idx="813">
                  <c:v>41361.0</c:v>
                </c:pt>
                <c:pt idx="814">
                  <c:v>41360.0</c:v>
                </c:pt>
                <c:pt idx="815">
                  <c:v>41359.0</c:v>
                </c:pt>
                <c:pt idx="816">
                  <c:v>41358.0</c:v>
                </c:pt>
                <c:pt idx="817">
                  <c:v>41355.0</c:v>
                </c:pt>
                <c:pt idx="818">
                  <c:v>41354.0</c:v>
                </c:pt>
                <c:pt idx="819">
                  <c:v>41353.0</c:v>
                </c:pt>
                <c:pt idx="820">
                  <c:v>41352.0</c:v>
                </c:pt>
                <c:pt idx="821">
                  <c:v>41351.0</c:v>
                </c:pt>
                <c:pt idx="822">
                  <c:v>41348.0</c:v>
                </c:pt>
                <c:pt idx="823">
                  <c:v>41347.0</c:v>
                </c:pt>
                <c:pt idx="824">
                  <c:v>41346.0</c:v>
                </c:pt>
                <c:pt idx="825">
                  <c:v>41345.0</c:v>
                </c:pt>
                <c:pt idx="826">
                  <c:v>41344.0</c:v>
                </c:pt>
                <c:pt idx="827">
                  <c:v>41341.0</c:v>
                </c:pt>
                <c:pt idx="828">
                  <c:v>41340.0</c:v>
                </c:pt>
                <c:pt idx="829">
                  <c:v>41339.0</c:v>
                </c:pt>
                <c:pt idx="830">
                  <c:v>41338.0</c:v>
                </c:pt>
                <c:pt idx="831">
                  <c:v>41337.0</c:v>
                </c:pt>
                <c:pt idx="832">
                  <c:v>41334.0</c:v>
                </c:pt>
                <c:pt idx="833">
                  <c:v>41333.0</c:v>
                </c:pt>
                <c:pt idx="834">
                  <c:v>41332.0</c:v>
                </c:pt>
                <c:pt idx="835">
                  <c:v>41331.0</c:v>
                </c:pt>
                <c:pt idx="836">
                  <c:v>41330.0</c:v>
                </c:pt>
                <c:pt idx="837">
                  <c:v>41327.0</c:v>
                </c:pt>
                <c:pt idx="838">
                  <c:v>41326.0</c:v>
                </c:pt>
                <c:pt idx="839">
                  <c:v>41325.0</c:v>
                </c:pt>
                <c:pt idx="840">
                  <c:v>41324.0</c:v>
                </c:pt>
                <c:pt idx="841">
                  <c:v>41320.0</c:v>
                </c:pt>
                <c:pt idx="842">
                  <c:v>41319.0</c:v>
                </c:pt>
                <c:pt idx="843">
                  <c:v>41318.0</c:v>
                </c:pt>
                <c:pt idx="844">
                  <c:v>41317.0</c:v>
                </c:pt>
                <c:pt idx="845">
                  <c:v>41316.0</c:v>
                </c:pt>
                <c:pt idx="846">
                  <c:v>41313.0</c:v>
                </c:pt>
                <c:pt idx="847">
                  <c:v>41312.0</c:v>
                </c:pt>
                <c:pt idx="848">
                  <c:v>41311.0</c:v>
                </c:pt>
                <c:pt idx="849">
                  <c:v>41310.0</c:v>
                </c:pt>
                <c:pt idx="850">
                  <c:v>41309.0</c:v>
                </c:pt>
                <c:pt idx="851">
                  <c:v>41306.0</c:v>
                </c:pt>
                <c:pt idx="852">
                  <c:v>41305.0</c:v>
                </c:pt>
                <c:pt idx="853">
                  <c:v>41304.0</c:v>
                </c:pt>
                <c:pt idx="854">
                  <c:v>41303.0</c:v>
                </c:pt>
                <c:pt idx="855">
                  <c:v>41302.0</c:v>
                </c:pt>
                <c:pt idx="856">
                  <c:v>41299.0</c:v>
                </c:pt>
                <c:pt idx="857">
                  <c:v>41298.0</c:v>
                </c:pt>
                <c:pt idx="858">
                  <c:v>41297.0</c:v>
                </c:pt>
                <c:pt idx="859">
                  <c:v>41296.0</c:v>
                </c:pt>
                <c:pt idx="860">
                  <c:v>41292.0</c:v>
                </c:pt>
                <c:pt idx="861">
                  <c:v>41291.0</c:v>
                </c:pt>
                <c:pt idx="862">
                  <c:v>41290.0</c:v>
                </c:pt>
                <c:pt idx="863">
                  <c:v>41289.0</c:v>
                </c:pt>
                <c:pt idx="864">
                  <c:v>41288.0</c:v>
                </c:pt>
                <c:pt idx="865">
                  <c:v>41285.0</c:v>
                </c:pt>
                <c:pt idx="866">
                  <c:v>41284.0</c:v>
                </c:pt>
                <c:pt idx="867">
                  <c:v>41283.0</c:v>
                </c:pt>
                <c:pt idx="868">
                  <c:v>41282.0</c:v>
                </c:pt>
                <c:pt idx="869">
                  <c:v>41281.0</c:v>
                </c:pt>
                <c:pt idx="870">
                  <c:v>41278.0</c:v>
                </c:pt>
                <c:pt idx="871">
                  <c:v>41277.0</c:v>
                </c:pt>
                <c:pt idx="872">
                  <c:v>41276.0</c:v>
                </c:pt>
                <c:pt idx="873">
                  <c:v>41274.0</c:v>
                </c:pt>
                <c:pt idx="874">
                  <c:v>41271.0</c:v>
                </c:pt>
                <c:pt idx="875">
                  <c:v>41270.0</c:v>
                </c:pt>
                <c:pt idx="876">
                  <c:v>41269.0</c:v>
                </c:pt>
                <c:pt idx="877">
                  <c:v>41267.0</c:v>
                </c:pt>
                <c:pt idx="878">
                  <c:v>41264.0</c:v>
                </c:pt>
                <c:pt idx="879">
                  <c:v>41263.0</c:v>
                </c:pt>
                <c:pt idx="880">
                  <c:v>41262.0</c:v>
                </c:pt>
                <c:pt idx="881">
                  <c:v>41261.0</c:v>
                </c:pt>
                <c:pt idx="882">
                  <c:v>41260.0</c:v>
                </c:pt>
                <c:pt idx="883">
                  <c:v>41257.0</c:v>
                </c:pt>
                <c:pt idx="884">
                  <c:v>41256.0</c:v>
                </c:pt>
                <c:pt idx="885">
                  <c:v>41255.0</c:v>
                </c:pt>
                <c:pt idx="886">
                  <c:v>41254.0</c:v>
                </c:pt>
                <c:pt idx="887">
                  <c:v>41253.0</c:v>
                </c:pt>
                <c:pt idx="888">
                  <c:v>41250.0</c:v>
                </c:pt>
                <c:pt idx="889">
                  <c:v>41249.0</c:v>
                </c:pt>
                <c:pt idx="890">
                  <c:v>41248.0</c:v>
                </c:pt>
                <c:pt idx="891">
                  <c:v>41247.0</c:v>
                </c:pt>
                <c:pt idx="892">
                  <c:v>41246.0</c:v>
                </c:pt>
                <c:pt idx="893">
                  <c:v>41243.0</c:v>
                </c:pt>
                <c:pt idx="894">
                  <c:v>41242.0</c:v>
                </c:pt>
                <c:pt idx="895">
                  <c:v>41241.0</c:v>
                </c:pt>
                <c:pt idx="896">
                  <c:v>41240.0</c:v>
                </c:pt>
                <c:pt idx="897">
                  <c:v>41239.0</c:v>
                </c:pt>
                <c:pt idx="898">
                  <c:v>41236.0</c:v>
                </c:pt>
                <c:pt idx="899">
                  <c:v>41234.0</c:v>
                </c:pt>
                <c:pt idx="900">
                  <c:v>41233.0</c:v>
                </c:pt>
                <c:pt idx="901">
                  <c:v>41232.0</c:v>
                </c:pt>
                <c:pt idx="902">
                  <c:v>41229.0</c:v>
                </c:pt>
                <c:pt idx="903">
                  <c:v>41228.0</c:v>
                </c:pt>
                <c:pt idx="904">
                  <c:v>41227.0</c:v>
                </c:pt>
                <c:pt idx="905">
                  <c:v>41226.0</c:v>
                </c:pt>
                <c:pt idx="906">
                  <c:v>41222.0</c:v>
                </c:pt>
                <c:pt idx="907">
                  <c:v>41221.0</c:v>
                </c:pt>
                <c:pt idx="908">
                  <c:v>41220.0</c:v>
                </c:pt>
                <c:pt idx="909">
                  <c:v>41219.0</c:v>
                </c:pt>
                <c:pt idx="910">
                  <c:v>41218.0</c:v>
                </c:pt>
                <c:pt idx="911">
                  <c:v>41215.0</c:v>
                </c:pt>
                <c:pt idx="912">
                  <c:v>41214.0</c:v>
                </c:pt>
                <c:pt idx="913">
                  <c:v>41213.0</c:v>
                </c:pt>
                <c:pt idx="914">
                  <c:v>41212.0</c:v>
                </c:pt>
                <c:pt idx="915">
                  <c:v>41211.0</c:v>
                </c:pt>
                <c:pt idx="916">
                  <c:v>41208.0</c:v>
                </c:pt>
                <c:pt idx="917">
                  <c:v>41207.0</c:v>
                </c:pt>
                <c:pt idx="918">
                  <c:v>41206.0</c:v>
                </c:pt>
                <c:pt idx="919">
                  <c:v>41205.0</c:v>
                </c:pt>
                <c:pt idx="920">
                  <c:v>41204.0</c:v>
                </c:pt>
                <c:pt idx="921">
                  <c:v>41201.0</c:v>
                </c:pt>
                <c:pt idx="922">
                  <c:v>41200.0</c:v>
                </c:pt>
                <c:pt idx="923">
                  <c:v>41199.0</c:v>
                </c:pt>
                <c:pt idx="924">
                  <c:v>41198.0</c:v>
                </c:pt>
                <c:pt idx="925">
                  <c:v>41197.0</c:v>
                </c:pt>
                <c:pt idx="926">
                  <c:v>41194.0</c:v>
                </c:pt>
                <c:pt idx="927">
                  <c:v>41193.0</c:v>
                </c:pt>
                <c:pt idx="928">
                  <c:v>41192.0</c:v>
                </c:pt>
                <c:pt idx="929">
                  <c:v>41191.0</c:v>
                </c:pt>
                <c:pt idx="930">
                  <c:v>41187.0</c:v>
                </c:pt>
                <c:pt idx="931">
                  <c:v>41186.0</c:v>
                </c:pt>
                <c:pt idx="932">
                  <c:v>41185.0</c:v>
                </c:pt>
                <c:pt idx="933">
                  <c:v>41184.0</c:v>
                </c:pt>
                <c:pt idx="934">
                  <c:v>41183.0</c:v>
                </c:pt>
                <c:pt idx="935">
                  <c:v>41180.0</c:v>
                </c:pt>
                <c:pt idx="936">
                  <c:v>41179.0</c:v>
                </c:pt>
                <c:pt idx="937">
                  <c:v>41178.0</c:v>
                </c:pt>
                <c:pt idx="938">
                  <c:v>41177.0</c:v>
                </c:pt>
                <c:pt idx="939">
                  <c:v>41176.0</c:v>
                </c:pt>
                <c:pt idx="940">
                  <c:v>41173.0</c:v>
                </c:pt>
                <c:pt idx="941">
                  <c:v>41172.0</c:v>
                </c:pt>
                <c:pt idx="942">
                  <c:v>41171.0</c:v>
                </c:pt>
                <c:pt idx="943">
                  <c:v>41170.0</c:v>
                </c:pt>
                <c:pt idx="944">
                  <c:v>41169.0</c:v>
                </c:pt>
                <c:pt idx="945">
                  <c:v>41166.0</c:v>
                </c:pt>
                <c:pt idx="946">
                  <c:v>41165.0</c:v>
                </c:pt>
                <c:pt idx="947">
                  <c:v>41164.0</c:v>
                </c:pt>
                <c:pt idx="948">
                  <c:v>41163.0</c:v>
                </c:pt>
                <c:pt idx="949">
                  <c:v>41162.0</c:v>
                </c:pt>
                <c:pt idx="950">
                  <c:v>41159.0</c:v>
                </c:pt>
                <c:pt idx="951">
                  <c:v>41158.0</c:v>
                </c:pt>
                <c:pt idx="952">
                  <c:v>41157.0</c:v>
                </c:pt>
                <c:pt idx="953">
                  <c:v>41156.0</c:v>
                </c:pt>
                <c:pt idx="954">
                  <c:v>41152.0</c:v>
                </c:pt>
                <c:pt idx="955">
                  <c:v>41151.0</c:v>
                </c:pt>
                <c:pt idx="956">
                  <c:v>41150.0</c:v>
                </c:pt>
                <c:pt idx="957">
                  <c:v>41149.0</c:v>
                </c:pt>
                <c:pt idx="958">
                  <c:v>41148.0</c:v>
                </c:pt>
                <c:pt idx="959">
                  <c:v>41145.0</c:v>
                </c:pt>
                <c:pt idx="960">
                  <c:v>41144.0</c:v>
                </c:pt>
                <c:pt idx="961">
                  <c:v>41143.0</c:v>
                </c:pt>
                <c:pt idx="962">
                  <c:v>41142.0</c:v>
                </c:pt>
                <c:pt idx="963">
                  <c:v>41141.0</c:v>
                </c:pt>
                <c:pt idx="964">
                  <c:v>41138.0</c:v>
                </c:pt>
                <c:pt idx="965">
                  <c:v>41137.0</c:v>
                </c:pt>
                <c:pt idx="966">
                  <c:v>41136.0</c:v>
                </c:pt>
                <c:pt idx="967">
                  <c:v>41135.0</c:v>
                </c:pt>
                <c:pt idx="968">
                  <c:v>41134.0</c:v>
                </c:pt>
                <c:pt idx="969">
                  <c:v>41131.0</c:v>
                </c:pt>
                <c:pt idx="970">
                  <c:v>41130.0</c:v>
                </c:pt>
                <c:pt idx="971">
                  <c:v>41129.0</c:v>
                </c:pt>
                <c:pt idx="972">
                  <c:v>41128.0</c:v>
                </c:pt>
                <c:pt idx="973">
                  <c:v>41127.0</c:v>
                </c:pt>
                <c:pt idx="974">
                  <c:v>41124.0</c:v>
                </c:pt>
                <c:pt idx="975">
                  <c:v>41123.0</c:v>
                </c:pt>
                <c:pt idx="976">
                  <c:v>41122.0</c:v>
                </c:pt>
                <c:pt idx="977">
                  <c:v>41121.0</c:v>
                </c:pt>
                <c:pt idx="978">
                  <c:v>41120.0</c:v>
                </c:pt>
                <c:pt idx="979">
                  <c:v>41117.0</c:v>
                </c:pt>
                <c:pt idx="980">
                  <c:v>41116.0</c:v>
                </c:pt>
                <c:pt idx="981">
                  <c:v>41115.0</c:v>
                </c:pt>
                <c:pt idx="982">
                  <c:v>41114.0</c:v>
                </c:pt>
                <c:pt idx="983">
                  <c:v>41113.0</c:v>
                </c:pt>
                <c:pt idx="984">
                  <c:v>41110.0</c:v>
                </c:pt>
                <c:pt idx="985">
                  <c:v>41109.0</c:v>
                </c:pt>
                <c:pt idx="986">
                  <c:v>41108.0</c:v>
                </c:pt>
                <c:pt idx="987">
                  <c:v>41107.0</c:v>
                </c:pt>
                <c:pt idx="988">
                  <c:v>41106.0</c:v>
                </c:pt>
                <c:pt idx="989">
                  <c:v>41103.0</c:v>
                </c:pt>
                <c:pt idx="990">
                  <c:v>41102.0</c:v>
                </c:pt>
                <c:pt idx="991">
                  <c:v>41101.0</c:v>
                </c:pt>
                <c:pt idx="992">
                  <c:v>41100.0</c:v>
                </c:pt>
                <c:pt idx="993">
                  <c:v>41099.0</c:v>
                </c:pt>
                <c:pt idx="994">
                  <c:v>41096.0</c:v>
                </c:pt>
                <c:pt idx="995">
                  <c:v>41095.0</c:v>
                </c:pt>
                <c:pt idx="996">
                  <c:v>41093.0</c:v>
                </c:pt>
                <c:pt idx="997">
                  <c:v>41092.0</c:v>
                </c:pt>
                <c:pt idx="998">
                  <c:v>41089.0</c:v>
                </c:pt>
                <c:pt idx="999">
                  <c:v>41088.0</c:v>
                </c:pt>
                <c:pt idx="1000">
                  <c:v>41087.0</c:v>
                </c:pt>
                <c:pt idx="1001">
                  <c:v>41086.0</c:v>
                </c:pt>
                <c:pt idx="1002">
                  <c:v>41085.0</c:v>
                </c:pt>
                <c:pt idx="1003">
                  <c:v>41082.0</c:v>
                </c:pt>
                <c:pt idx="1004">
                  <c:v>41081.0</c:v>
                </c:pt>
                <c:pt idx="1005">
                  <c:v>41080.0</c:v>
                </c:pt>
                <c:pt idx="1006">
                  <c:v>41079.0</c:v>
                </c:pt>
                <c:pt idx="1007">
                  <c:v>41078.0</c:v>
                </c:pt>
                <c:pt idx="1008">
                  <c:v>41075.0</c:v>
                </c:pt>
                <c:pt idx="1009">
                  <c:v>41074.0</c:v>
                </c:pt>
                <c:pt idx="1010">
                  <c:v>41073.0</c:v>
                </c:pt>
                <c:pt idx="1011">
                  <c:v>41072.0</c:v>
                </c:pt>
                <c:pt idx="1012">
                  <c:v>41071.0</c:v>
                </c:pt>
                <c:pt idx="1013">
                  <c:v>41068.0</c:v>
                </c:pt>
                <c:pt idx="1014">
                  <c:v>41067.0</c:v>
                </c:pt>
                <c:pt idx="1015">
                  <c:v>41066.0</c:v>
                </c:pt>
                <c:pt idx="1016">
                  <c:v>41065.0</c:v>
                </c:pt>
                <c:pt idx="1017">
                  <c:v>41064.0</c:v>
                </c:pt>
                <c:pt idx="1018">
                  <c:v>41061.0</c:v>
                </c:pt>
                <c:pt idx="1019">
                  <c:v>41060.0</c:v>
                </c:pt>
                <c:pt idx="1020">
                  <c:v>41059.0</c:v>
                </c:pt>
                <c:pt idx="1021">
                  <c:v>41058.0</c:v>
                </c:pt>
                <c:pt idx="1022">
                  <c:v>41054.0</c:v>
                </c:pt>
                <c:pt idx="1023">
                  <c:v>41053.0</c:v>
                </c:pt>
                <c:pt idx="1024">
                  <c:v>41052.0</c:v>
                </c:pt>
                <c:pt idx="1025">
                  <c:v>41051.0</c:v>
                </c:pt>
                <c:pt idx="1026">
                  <c:v>41050.0</c:v>
                </c:pt>
                <c:pt idx="1027">
                  <c:v>41047.0</c:v>
                </c:pt>
                <c:pt idx="1028">
                  <c:v>41046.0</c:v>
                </c:pt>
                <c:pt idx="1029">
                  <c:v>41045.0</c:v>
                </c:pt>
                <c:pt idx="1030">
                  <c:v>41044.0</c:v>
                </c:pt>
                <c:pt idx="1031">
                  <c:v>41043.0</c:v>
                </c:pt>
                <c:pt idx="1032">
                  <c:v>41040.0</c:v>
                </c:pt>
                <c:pt idx="1033">
                  <c:v>41039.0</c:v>
                </c:pt>
                <c:pt idx="1034">
                  <c:v>41038.0</c:v>
                </c:pt>
                <c:pt idx="1035">
                  <c:v>41037.0</c:v>
                </c:pt>
                <c:pt idx="1036">
                  <c:v>41036.0</c:v>
                </c:pt>
                <c:pt idx="1037">
                  <c:v>41033.0</c:v>
                </c:pt>
                <c:pt idx="1038">
                  <c:v>41032.0</c:v>
                </c:pt>
                <c:pt idx="1039">
                  <c:v>41031.0</c:v>
                </c:pt>
                <c:pt idx="1040">
                  <c:v>41030.0</c:v>
                </c:pt>
                <c:pt idx="1041">
                  <c:v>41029.0</c:v>
                </c:pt>
                <c:pt idx="1042">
                  <c:v>41026.0</c:v>
                </c:pt>
                <c:pt idx="1043">
                  <c:v>41025.0</c:v>
                </c:pt>
                <c:pt idx="1044">
                  <c:v>41024.0</c:v>
                </c:pt>
                <c:pt idx="1045">
                  <c:v>41023.0</c:v>
                </c:pt>
                <c:pt idx="1046">
                  <c:v>41022.0</c:v>
                </c:pt>
                <c:pt idx="1047">
                  <c:v>41019.0</c:v>
                </c:pt>
                <c:pt idx="1048">
                  <c:v>41018.0</c:v>
                </c:pt>
                <c:pt idx="1049">
                  <c:v>41017.0</c:v>
                </c:pt>
                <c:pt idx="1050">
                  <c:v>41016.0</c:v>
                </c:pt>
                <c:pt idx="1051">
                  <c:v>41015.0</c:v>
                </c:pt>
                <c:pt idx="1052">
                  <c:v>41012.0</c:v>
                </c:pt>
                <c:pt idx="1053">
                  <c:v>41011.0</c:v>
                </c:pt>
                <c:pt idx="1054">
                  <c:v>41010.0</c:v>
                </c:pt>
                <c:pt idx="1055">
                  <c:v>41009.0</c:v>
                </c:pt>
                <c:pt idx="1056">
                  <c:v>41008.0</c:v>
                </c:pt>
                <c:pt idx="1057">
                  <c:v>41004.0</c:v>
                </c:pt>
                <c:pt idx="1058">
                  <c:v>41003.0</c:v>
                </c:pt>
                <c:pt idx="1059">
                  <c:v>41002.0</c:v>
                </c:pt>
                <c:pt idx="1060">
                  <c:v>41001.0</c:v>
                </c:pt>
                <c:pt idx="1061">
                  <c:v>40998.0</c:v>
                </c:pt>
                <c:pt idx="1062">
                  <c:v>40997.0</c:v>
                </c:pt>
                <c:pt idx="1063">
                  <c:v>40996.0</c:v>
                </c:pt>
                <c:pt idx="1064">
                  <c:v>40995.0</c:v>
                </c:pt>
                <c:pt idx="1065">
                  <c:v>40994.0</c:v>
                </c:pt>
                <c:pt idx="1066">
                  <c:v>40991.0</c:v>
                </c:pt>
                <c:pt idx="1067">
                  <c:v>40990.0</c:v>
                </c:pt>
                <c:pt idx="1068">
                  <c:v>40989.0</c:v>
                </c:pt>
                <c:pt idx="1069">
                  <c:v>40988.0</c:v>
                </c:pt>
                <c:pt idx="1070">
                  <c:v>40987.0</c:v>
                </c:pt>
                <c:pt idx="1071">
                  <c:v>40984.0</c:v>
                </c:pt>
                <c:pt idx="1072">
                  <c:v>40983.0</c:v>
                </c:pt>
                <c:pt idx="1073">
                  <c:v>40982.0</c:v>
                </c:pt>
                <c:pt idx="1074">
                  <c:v>40981.0</c:v>
                </c:pt>
                <c:pt idx="1075">
                  <c:v>40980.0</c:v>
                </c:pt>
                <c:pt idx="1076">
                  <c:v>40977.0</c:v>
                </c:pt>
                <c:pt idx="1077">
                  <c:v>40976.0</c:v>
                </c:pt>
                <c:pt idx="1078">
                  <c:v>40975.0</c:v>
                </c:pt>
                <c:pt idx="1079">
                  <c:v>40974.0</c:v>
                </c:pt>
                <c:pt idx="1080">
                  <c:v>40973.0</c:v>
                </c:pt>
                <c:pt idx="1081">
                  <c:v>40970.0</c:v>
                </c:pt>
                <c:pt idx="1082">
                  <c:v>40969.0</c:v>
                </c:pt>
                <c:pt idx="1083">
                  <c:v>40968.0</c:v>
                </c:pt>
                <c:pt idx="1084">
                  <c:v>40967.0</c:v>
                </c:pt>
                <c:pt idx="1085">
                  <c:v>40966.0</c:v>
                </c:pt>
                <c:pt idx="1086">
                  <c:v>40963.0</c:v>
                </c:pt>
                <c:pt idx="1087">
                  <c:v>40962.0</c:v>
                </c:pt>
                <c:pt idx="1088">
                  <c:v>40961.0</c:v>
                </c:pt>
                <c:pt idx="1089">
                  <c:v>40960.0</c:v>
                </c:pt>
                <c:pt idx="1090">
                  <c:v>40956.0</c:v>
                </c:pt>
                <c:pt idx="1091">
                  <c:v>40955.0</c:v>
                </c:pt>
                <c:pt idx="1092">
                  <c:v>40954.0</c:v>
                </c:pt>
                <c:pt idx="1093">
                  <c:v>40953.0</c:v>
                </c:pt>
                <c:pt idx="1094">
                  <c:v>40952.0</c:v>
                </c:pt>
                <c:pt idx="1095">
                  <c:v>40949.0</c:v>
                </c:pt>
                <c:pt idx="1096">
                  <c:v>40948.0</c:v>
                </c:pt>
                <c:pt idx="1097">
                  <c:v>40947.0</c:v>
                </c:pt>
                <c:pt idx="1098">
                  <c:v>40946.0</c:v>
                </c:pt>
                <c:pt idx="1099">
                  <c:v>40945.0</c:v>
                </c:pt>
                <c:pt idx="1100">
                  <c:v>40942.0</c:v>
                </c:pt>
                <c:pt idx="1101">
                  <c:v>40941.0</c:v>
                </c:pt>
                <c:pt idx="1102">
                  <c:v>40940.0</c:v>
                </c:pt>
                <c:pt idx="1103">
                  <c:v>40939.0</c:v>
                </c:pt>
                <c:pt idx="1104">
                  <c:v>40938.0</c:v>
                </c:pt>
                <c:pt idx="1105">
                  <c:v>40935.0</c:v>
                </c:pt>
                <c:pt idx="1106">
                  <c:v>40934.0</c:v>
                </c:pt>
                <c:pt idx="1107">
                  <c:v>40933.0</c:v>
                </c:pt>
                <c:pt idx="1108">
                  <c:v>40932.0</c:v>
                </c:pt>
                <c:pt idx="1109">
                  <c:v>40931.0</c:v>
                </c:pt>
                <c:pt idx="1110">
                  <c:v>40928.0</c:v>
                </c:pt>
              </c:numCache>
            </c:numRef>
          </c:cat>
          <c:val>
            <c:numRef>
              <c:f>'power and hr cal 17'!$C$3:$C$1113</c:f>
              <c:numCache>
                <c:formatCode>_("$"* #,##0.00_);_("$"* \(#,##0.00\);_("$"* "-"??_);_(@_)</c:formatCode>
                <c:ptCount val="1111"/>
                <c:pt idx="0">
                  <c:v>41.3</c:v>
                </c:pt>
                <c:pt idx="1">
                  <c:v>41.15</c:v>
                </c:pt>
                <c:pt idx="2">
                  <c:v>41.15</c:v>
                </c:pt>
                <c:pt idx="3">
                  <c:v>41.3</c:v>
                </c:pt>
                <c:pt idx="4">
                  <c:v>41.2</c:v>
                </c:pt>
                <c:pt idx="5">
                  <c:v>41.65</c:v>
                </c:pt>
                <c:pt idx="6">
                  <c:v>41.95</c:v>
                </c:pt>
                <c:pt idx="7">
                  <c:v>41.55</c:v>
                </c:pt>
                <c:pt idx="8">
                  <c:v>41.5</c:v>
                </c:pt>
                <c:pt idx="9">
                  <c:v>41.5</c:v>
                </c:pt>
                <c:pt idx="10">
                  <c:v>41.5</c:v>
                </c:pt>
                <c:pt idx="11">
                  <c:v>41.5</c:v>
                </c:pt>
                <c:pt idx="12">
                  <c:v>41.55</c:v>
                </c:pt>
                <c:pt idx="13">
                  <c:v>41.65</c:v>
                </c:pt>
                <c:pt idx="14">
                  <c:v>41.3</c:v>
                </c:pt>
                <c:pt idx="15">
                  <c:v>41.25</c:v>
                </c:pt>
                <c:pt idx="16">
                  <c:v>40.9</c:v>
                </c:pt>
                <c:pt idx="17">
                  <c:v>40.9</c:v>
                </c:pt>
                <c:pt idx="18">
                  <c:v>40.9</c:v>
                </c:pt>
                <c:pt idx="19">
                  <c:v>40.75</c:v>
                </c:pt>
                <c:pt idx="20">
                  <c:v>40.55</c:v>
                </c:pt>
                <c:pt idx="21">
                  <c:v>40.45</c:v>
                </c:pt>
                <c:pt idx="22">
                  <c:v>40.45</c:v>
                </c:pt>
                <c:pt idx="23">
                  <c:v>40.45</c:v>
                </c:pt>
                <c:pt idx="24">
                  <c:v>40.7</c:v>
                </c:pt>
                <c:pt idx="25">
                  <c:v>40.7</c:v>
                </c:pt>
                <c:pt idx="26">
                  <c:v>40.85</c:v>
                </c:pt>
                <c:pt idx="27">
                  <c:v>40.85</c:v>
                </c:pt>
                <c:pt idx="28">
                  <c:v>40.7</c:v>
                </c:pt>
                <c:pt idx="29">
                  <c:v>40.6</c:v>
                </c:pt>
                <c:pt idx="30">
                  <c:v>40.6</c:v>
                </c:pt>
                <c:pt idx="31">
                  <c:v>41.6</c:v>
                </c:pt>
                <c:pt idx="32">
                  <c:v>41.95</c:v>
                </c:pt>
                <c:pt idx="33">
                  <c:v>41.9</c:v>
                </c:pt>
                <c:pt idx="34">
                  <c:v>42.0</c:v>
                </c:pt>
                <c:pt idx="35">
                  <c:v>42.55</c:v>
                </c:pt>
                <c:pt idx="36">
                  <c:v>42.5</c:v>
                </c:pt>
                <c:pt idx="37">
                  <c:v>42.45</c:v>
                </c:pt>
                <c:pt idx="38">
                  <c:v>42.3</c:v>
                </c:pt>
                <c:pt idx="39">
                  <c:v>41.95</c:v>
                </c:pt>
                <c:pt idx="40">
                  <c:v>42.35</c:v>
                </c:pt>
                <c:pt idx="41">
                  <c:v>42.35</c:v>
                </c:pt>
                <c:pt idx="42">
                  <c:v>42.05</c:v>
                </c:pt>
                <c:pt idx="43">
                  <c:v>42.05</c:v>
                </c:pt>
                <c:pt idx="44">
                  <c:v>41.8</c:v>
                </c:pt>
                <c:pt idx="45">
                  <c:v>41.85</c:v>
                </c:pt>
                <c:pt idx="46">
                  <c:v>42.3</c:v>
                </c:pt>
                <c:pt idx="47">
                  <c:v>41.9</c:v>
                </c:pt>
                <c:pt idx="48">
                  <c:v>41.55</c:v>
                </c:pt>
                <c:pt idx="49">
                  <c:v>41.75</c:v>
                </c:pt>
                <c:pt idx="50">
                  <c:v>41.1</c:v>
                </c:pt>
                <c:pt idx="51">
                  <c:v>40.80000000000001</c:v>
                </c:pt>
                <c:pt idx="52">
                  <c:v>40.80000000000001</c:v>
                </c:pt>
                <c:pt idx="53">
                  <c:v>40.7</c:v>
                </c:pt>
                <c:pt idx="54">
                  <c:v>40.7</c:v>
                </c:pt>
                <c:pt idx="55">
                  <c:v>40.45</c:v>
                </c:pt>
                <c:pt idx="56">
                  <c:v>40.4</c:v>
                </c:pt>
                <c:pt idx="57">
                  <c:v>40.25</c:v>
                </c:pt>
                <c:pt idx="58">
                  <c:v>39.9</c:v>
                </c:pt>
                <c:pt idx="59">
                  <c:v>40.25</c:v>
                </c:pt>
                <c:pt idx="60">
                  <c:v>40.4</c:v>
                </c:pt>
                <c:pt idx="61">
                  <c:v>40.2</c:v>
                </c:pt>
                <c:pt idx="62">
                  <c:v>40.4</c:v>
                </c:pt>
                <c:pt idx="63">
                  <c:v>40.5</c:v>
                </c:pt>
                <c:pt idx="64">
                  <c:v>40.5</c:v>
                </c:pt>
                <c:pt idx="65">
                  <c:v>40.5</c:v>
                </c:pt>
                <c:pt idx="66">
                  <c:v>40.30000000000001</c:v>
                </c:pt>
                <c:pt idx="67">
                  <c:v>40.30000000000001</c:v>
                </c:pt>
                <c:pt idx="68">
                  <c:v>40.5</c:v>
                </c:pt>
                <c:pt idx="69">
                  <c:v>40.45</c:v>
                </c:pt>
                <c:pt idx="70">
                  <c:v>40.75</c:v>
                </c:pt>
                <c:pt idx="71">
                  <c:v>40.7</c:v>
                </c:pt>
                <c:pt idx="72">
                  <c:v>40.75</c:v>
                </c:pt>
                <c:pt idx="73">
                  <c:v>40.6</c:v>
                </c:pt>
                <c:pt idx="74">
                  <c:v>40.4</c:v>
                </c:pt>
                <c:pt idx="75">
                  <c:v>40.45</c:v>
                </c:pt>
                <c:pt idx="76">
                  <c:v>40.1</c:v>
                </c:pt>
                <c:pt idx="77">
                  <c:v>39.65</c:v>
                </c:pt>
                <c:pt idx="78">
                  <c:v>39.45</c:v>
                </c:pt>
                <c:pt idx="79">
                  <c:v>39.55</c:v>
                </c:pt>
                <c:pt idx="80">
                  <c:v>39.5</c:v>
                </c:pt>
                <c:pt idx="81">
                  <c:v>39.4</c:v>
                </c:pt>
                <c:pt idx="82">
                  <c:v>39.35</c:v>
                </c:pt>
                <c:pt idx="83">
                  <c:v>39.45</c:v>
                </c:pt>
                <c:pt idx="84">
                  <c:v>39.0</c:v>
                </c:pt>
                <c:pt idx="85">
                  <c:v>38.9</c:v>
                </c:pt>
                <c:pt idx="86">
                  <c:v>38.9</c:v>
                </c:pt>
                <c:pt idx="87">
                  <c:v>38.9</c:v>
                </c:pt>
                <c:pt idx="88">
                  <c:v>38.95</c:v>
                </c:pt>
                <c:pt idx="89">
                  <c:v>39.35</c:v>
                </c:pt>
                <c:pt idx="90">
                  <c:v>39.55</c:v>
                </c:pt>
                <c:pt idx="91">
                  <c:v>39.75</c:v>
                </c:pt>
                <c:pt idx="92">
                  <c:v>40.0</c:v>
                </c:pt>
                <c:pt idx="93">
                  <c:v>39.95</c:v>
                </c:pt>
                <c:pt idx="94">
                  <c:v>40.35</c:v>
                </c:pt>
                <c:pt idx="95">
                  <c:v>40.35</c:v>
                </c:pt>
                <c:pt idx="96">
                  <c:v>40.35</c:v>
                </c:pt>
                <c:pt idx="97">
                  <c:v>40.5</c:v>
                </c:pt>
                <c:pt idx="98">
                  <c:v>40.65</c:v>
                </c:pt>
                <c:pt idx="99">
                  <c:v>40.6</c:v>
                </c:pt>
                <c:pt idx="100">
                  <c:v>40.30000000000001</c:v>
                </c:pt>
                <c:pt idx="101">
                  <c:v>40.4</c:v>
                </c:pt>
                <c:pt idx="102">
                  <c:v>40.4</c:v>
                </c:pt>
                <c:pt idx="103">
                  <c:v>40.45</c:v>
                </c:pt>
                <c:pt idx="104">
                  <c:v>40.95</c:v>
                </c:pt>
                <c:pt idx="105">
                  <c:v>40.5</c:v>
                </c:pt>
                <c:pt idx="106">
                  <c:v>40.35</c:v>
                </c:pt>
                <c:pt idx="107">
                  <c:v>40.35</c:v>
                </c:pt>
                <c:pt idx="108">
                  <c:v>40.4</c:v>
                </c:pt>
                <c:pt idx="109">
                  <c:v>40.2</c:v>
                </c:pt>
                <c:pt idx="110">
                  <c:v>40.15</c:v>
                </c:pt>
                <c:pt idx="111">
                  <c:v>39.95</c:v>
                </c:pt>
                <c:pt idx="112">
                  <c:v>38.4</c:v>
                </c:pt>
                <c:pt idx="113">
                  <c:v>40.0</c:v>
                </c:pt>
                <c:pt idx="114">
                  <c:v>39.95</c:v>
                </c:pt>
                <c:pt idx="115">
                  <c:v>40.5</c:v>
                </c:pt>
                <c:pt idx="116">
                  <c:v>40.9</c:v>
                </c:pt>
                <c:pt idx="117">
                  <c:v>41.8</c:v>
                </c:pt>
                <c:pt idx="118">
                  <c:v>42.0</c:v>
                </c:pt>
                <c:pt idx="119">
                  <c:v>41.75</c:v>
                </c:pt>
                <c:pt idx="120">
                  <c:v>41.6</c:v>
                </c:pt>
                <c:pt idx="121">
                  <c:v>41.65</c:v>
                </c:pt>
                <c:pt idx="122">
                  <c:v>41.7</c:v>
                </c:pt>
                <c:pt idx="123">
                  <c:v>41.8</c:v>
                </c:pt>
                <c:pt idx="124">
                  <c:v>41.45</c:v>
                </c:pt>
                <c:pt idx="125">
                  <c:v>41.8</c:v>
                </c:pt>
                <c:pt idx="126">
                  <c:v>41.55</c:v>
                </c:pt>
                <c:pt idx="127">
                  <c:v>41.2</c:v>
                </c:pt>
                <c:pt idx="128">
                  <c:v>41.25</c:v>
                </c:pt>
                <c:pt idx="129">
                  <c:v>41.05</c:v>
                </c:pt>
                <c:pt idx="130">
                  <c:v>40.80000000000001</c:v>
                </c:pt>
                <c:pt idx="131">
                  <c:v>40.6</c:v>
                </c:pt>
                <c:pt idx="132">
                  <c:v>40.2</c:v>
                </c:pt>
                <c:pt idx="133">
                  <c:v>39.95</c:v>
                </c:pt>
                <c:pt idx="134">
                  <c:v>39.65</c:v>
                </c:pt>
                <c:pt idx="135">
                  <c:v>39.6</c:v>
                </c:pt>
                <c:pt idx="136">
                  <c:v>39.80000000000001</c:v>
                </c:pt>
                <c:pt idx="137">
                  <c:v>39.85</c:v>
                </c:pt>
                <c:pt idx="138">
                  <c:v>39.80000000000001</c:v>
                </c:pt>
                <c:pt idx="139">
                  <c:v>39.6</c:v>
                </c:pt>
                <c:pt idx="140">
                  <c:v>39.80000000000001</c:v>
                </c:pt>
                <c:pt idx="141">
                  <c:v>39.95</c:v>
                </c:pt>
                <c:pt idx="142">
                  <c:v>39.85</c:v>
                </c:pt>
                <c:pt idx="143">
                  <c:v>39.75</c:v>
                </c:pt>
                <c:pt idx="144">
                  <c:v>39.85</c:v>
                </c:pt>
                <c:pt idx="145">
                  <c:v>40.15</c:v>
                </c:pt>
                <c:pt idx="146">
                  <c:v>40.35</c:v>
                </c:pt>
                <c:pt idx="147">
                  <c:v>40.30000000000001</c:v>
                </c:pt>
                <c:pt idx="148">
                  <c:v>40.35</c:v>
                </c:pt>
                <c:pt idx="149">
                  <c:v>40.30000000000001</c:v>
                </c:pt>
                <c:pt idx="150">
                  <c:v>40.30000000000001</c:v>
                </c:pt>
                <c:pt idx="151">
                  <c:v>40.85</c:v>
                </c:pt>
                <c:pt idx="152">
                  <c:v>41.0</c:v>
                </c:pt>
                <c:pt idx="153">
                  <c:v>41.05</c:v>
                </c:pt>
                <c:pt idx="154">
                  <c:v>40.95</c:v>
                </c:pt>
                <c:pt idx="155">
                  <c:v>41.0</c:v>
                </c:pt>
                <c:pt idx="156">
                  <c:v>40.80000000000001</c:v>
                </c:pt>
                <c:pt idx="157">
                  <c:v>40.85</c:v>
                </c:pt>
                <c:pt idx="158">
                  <c:v>40.65</c:v>
                </c:pt>
                <c:pt idx="159">
                  <c:v>40.85</c:v>
                </c:pt>
                <c:pt idx="160">
                  <c:v>40.85</c:v>
                </c:pt>
                <c:pt idx="161">
                  <c:v>40.75</c:v>
                </c:pt>
                <c:pt idx="162">
                  <c:v>40.65</c:v>
                </c:pt>
                <c:pt idx="163">
                  <c:v>40.45</c:v>
                </c:pt>
                <c:pt idx="164">
                  <c:v>40.75</c:v>
                </c:pt>
                <c:pt idx="165">
                  <c:v>40.65</c:v>
                </c:pt>
                <c:pt idx="166">
                  <c:v>40.80000000000001</c:v>
                </c:pt>
                <c:pt idx="167">
                  <c:v>41.2</c:v>
                </c:pt>
                <c:pt idx="168">
                  <c:v>41.0</c:v>
                </c:pt>
                <c:pt idx="169">
                  <c:v>41.35</c:v>
                </c:pt>
                <c:pt idx="170">
                  <c:v>41.6</c:v>
                </c:pt>
                <c:pt idx="171">
                  <c:v>41.5</c:v>
                </c:pt>
                <c:pt idx="172">
                  <c:v>41.6</c:v>
                </c:pt>
                <c:pt idx="173">
                  <c:v>41.6</c:v>
                </c:pt>
                <c:pt idx="174">
                  <c:v>41.55</c:v>
                </c:pt>
                <c:pt idx="175">
                  <c:v>41.55</c:v>
                </c:pt>
                <c:pt idx="176">
                  <c:v>41.65</c:v>
                </c:pt>
                <c:pt idx="177">
                  <c:v>41.5</c:v>
                </c:pt>
                <c:pt idx="178">
                  <c:v>41.6</c:v>
                </c:pt>
                <c:pt idx="179">
                  <c:v>41.35</c:v>
                </c:pt>
                <c:pt idx="180">
                  <c:v>41.35</c:v>
                </c:pt>
                <c:pt idx="181">
                  <c:v>41.3</c:v>
                </c:pt>
                <c:pt idx="182">
                  <c:v>41.4</c:v>
                </c:pt>
                <c:pt idx="183">
                  <c:v>41.3</c:v>
                </c:pt>
                <c:pt idx="184">
                  <c:v>41.7</c:v>
                </c:pt>
                <c:pt idx="185">
                  <c:v>41.9</c:v>
                </c:pt>
                <c:pt idx="186">
                  <c:v>42.1</c:v>
                </c:pt>
                <c:pt idx="187">
                  <c:v>42.45</c:v>
                </c:pt>
                <c:pt idx="188">
                  <c:v>41.75</c:v>
                </c:pt>
                <c:pt idx="189">
                  <c:v>41.8</c:v>
                </c:pt>
                <c:pt idx="190">
                  <c:v>42.25</c:v>
                </c:pt>
                <c:pt idx="191">
                  <c:v>42.0</c:v>
                </c:pt>
                <c:pt idx="192">
                  <c:v>42.6</c:v>
                </c:pt>
                <c:pt idx="193">
                  <c:v>42.5</c:v>
                </c:pt>
                <c:pt idx="194">
                  <c:v>42.5</c:v>
                </c:pt>
                <c:pt idx="195">
                  <c:v>43.2</c:v>
                </c:pt>
                <c:pt idx="196">
                  <c:v>43.3</c:v>
                </c:pt>
                <c:pt idx="197">
                  <c:v>43.25</c:v>
                </c:pt>
                <c:pt idx="198">
                  <c:v>43.45</c:v>
                </c:pt>
                <c:pt idx="199">
                  <c:v>42.55</c:v>
                </c:pt>
                <c:pt idx="200">
                  <c:v>43.55</c:v>
                </c:pt>
                <c:pt idx="201">
                  <c:v>43.45</c:v>
                </c:pt>
                <c:pt idx="202">
                  <c:v>43.5</c:v>
                </c:pt>
                <c:pt idx="203">
                  <c:v>42.7</c:v>
                </c:pt>
                <c:pt idx="204">
                  <c:v>43.0</c:v>
                </c:pt>
                <c:pt idx="205">
                  <c:v>43.25</c:v>
                </c:pt>
                <c:pt idx="206">
                  <c:v>42.5</c:v>
                </c:pt>
                <c:pt idx="207">
                  <c:v>43.4</c:v>
                </c:pt>
                <c:pt idx="208">
                  <c:v>43.05</c:v>
                </c:pt>
                <c:pt idx="209">
                  <c:v>42.95</c:v>
                </c:pt>
                <c:pt idx="210">
                  <c:v>42.55</c:v>
                </c:pt>
                <c:pt idx="211">
                  <c:v>43.0</c:v>
                </c:pt>
                <c:pt idx="212">
                  <c:v>43.0</c:v>
                </c:pt>
                <c:pt idx="213">
                  <c:v>43.1</c:v>
                </c:pt>
                <c:pt idx="214">
                  <c:v>43.35</c:v>
                </c:pt>
                <c:pt idx="215">
                  <c:v>43.3</c:v>
                </c:pt>
                <c:pt idx="216">
                  <c:v>43.5</c:v>
                </c:pt>
                <c:pt idx="217">
                  <c:v>43.2</c:v>
                </c:pt>
                <c:pt idx="218">
                  <c:v>43.6</c:v>
                </c:pt>
                <c:pt idx="219">
                  <c:v>43.45</c:v>
                </c:pt>
                <c:pt idx="220">
                  <c:v>43.65</c:v>
                </c:pt>
                <c:pt idx="221">
                  <c:v>43.35</c:v>
                </c:pt>
                <c:pt idx="222">
                  <c:v>43.25</c:v>
                </c:pt>
                <c:pt idx="223">
                  <c:v>43.55</c:v>
                </c:pt>
                <c:pt idx="224">
                  <c:v>43.45</c:v>
                </c:pt>
                <c:pt idx="225">
                  <c:v>42.85</c:v>
                </c:pt>
                <c:pt idx="226">
                  <c:v>42.85</c:v>
                </c:pt>
                <c:pt idx="227">
                  <c:v>43.4</c:v>
                </c:pt>
                <c:pt idx="228">
                  <c:v>43.6</c:v>
                </c:pt>
                <c:pt idx="229">
                  <c:v>44.0</c:v>
                </c:pt>
                <c:pt idx="230">
                  <c:v>43.85</c:v>
                </c:pt>
                <c:pt idx="231">
                  <c:v>43.75</c:v>
                </c:pt>
                <c:pt idx="232">
                  <c:v>43.65</c:v>
                </c:pt>
                <c:pt idx="233">
                  <c:v>43.75</c:v>
                </c:pt>
                <c:pt idx="234">
                  <c:v>43.8</c:v>
                </c:pt>
                <c:pt idx="235">
                  <c:v>43.35</c:v>
                </c:pt>
                <c:pt idx="236">
                  <c:v>43.3</c:v>
                </c:pt>
                <c:pt idx="237">
                  <c:v>43.55</c:v>
                </c:pt>
                <c:pt idx="238">
                  <c:v>43.75</c:v>
                </c:pt>
                <c:pt idx="239">
                  <c:v>43.7</c:v>
                </c:pt>
                <c:pt idx="240">
                  <c:v>43.8</c:v>
                </c:pt>
                <c:pt idx="241">
                  <c:v>42.8</c:v>
                </c:pt>
                <c:pt idx="242">
                  <c:v>43.7</c:v>
                </c:pt>
                <c:pt idx="243">
                  <c:v>43.4</c:v>
                </c:pt>
                <c:pt idx="244">
                  <c:v>43.65</c:v>
                </c:pt>
                <c:pt idx="245">
                  <c:v>43.6</c:v>
                </c:pt>
                <c:pt idx="246">
                  <c:v>43.3</c:v>
                </c:pt>
                <c:pt idx="247">
                  <c:v>43.65</c:v>
                </c:pt>
                <c:pt idx="248">
                  <c:v>43.95</c:v>
                </c:pt>
                <c:pt idx="249">
                  <c:v>43.25</c:v>
                </c:pt>
                <c:pt idx="250">
                  <c:v>44.15</c:v>
                </c:pt>
                <c:pt idx="251">
                  <c:v>43.9</c:v>
                </c:pt>
                <c:pt idx="252">
                  <c:v>42.45</c:v>
                </c:pt>
                <c:pt idx="253">
                  <c:v>43.0</c:v>
                </c:pt>
                <c:pt idx="254">
                  <c:v>43.5</c:v>
                </c:pt>
                <c:pt idx="255">
                  <c:v>43.25</c:v>
                </c:pt>
                <c:pt idx="256">
                  <c:v>44.15</c:v>
                </c:pt>
                <c:pt idx="257">
                  <c:v>44.0</c:v>
                </c:pt>
                <c:pt idx="258">
                  <c:v>44.35</c:v>
                </c:pt>
                <c:pt idx="259">
                  <c:v>44.65</c:v>
                </c:pt>
                <c:pt idx="260">
                  <c:v>44.4</c:v>
                </c:pt>
                <c:pt idx="261">
                  <c:v>44.65</c:v>
                </c:pt>
                <c:pt idx="262">
                  <c:v>45.0</c:v>
                </c:pt>
                <c:pt idx="263">
                  <c:v>45.3</c:v>
                </c:pt>
                <c:pt idx="264">
                  <c:v>45.15</c:v>
                </c:pt>
                <c:pt idx="265">
                  <c:v>45.2</c:v>
                </c:pt>
                <c:pt idx="266">
                  <c:v>45.0</c:v>
                </c:pt>
                <c:pt idx="267">
                  <c:v>45.15</c:v>
                </c:pt>
                <c:pt idx="268">
                  <c:v>44.65</c:v>
                </c:pt>
                <c:pt idx="269">
                  <c:v>45.35</c:v>
                </c:pt>
                <c:pt idx="270">
                  <c:v>45.25</c:v>
                </c:pt>
                <c:pt idx="271">
                  <c:v>45.2</c:v>
                </c:pt>
                <c:pt idx="272">
                  <c:v>45.0</c:v>
                </c:pt>
                <c:pt idx="273">
                  <c:v>45.6</c:v>
                </c:pt>
                <c:pt idx="274">
                  <c:v>46.1</c:v>
                </c:pt>
                <c:pt idx="275">
                  <c:v>46.2</c:v>
                </c:pt>
                <c:pt idx="276">
                  <c:v>46.05</c:v>
                </c:pt>
                <c:pt idx="277">
                  <c:v>46.15</c:v>
                </c:pt>
                <c:pt idx="278">
                  <c:v>46.05</c:v>
                </c:pt>
                <c:pt idx="279">
                  <c:v>46.05</c:v>
                </c:pt>
                <c:pt idx="280">
                  <c:v>46.0</c:v>
                </c:pt>
                <c:pt idx="281">
                  <c:v>45.8</c:v>
                </c:pt>
                <c:pt idx="282">
                  <c:v>46.3</c:v>
                </c:pt>
                <c:pt idx="283">
                  <c:v>45.95</c:v>
                </c:pt>
                <c:pt idx="284">
                  <c:v>46.05</c:v>
                </c:pt>
                <c:pt idx="285">
                  <c:v>45.45</c:v>
                </c:pt>
                <c:pt idx="286">
                  <c:v>46.5</c:v>
                </c:pt>
                <c:pt idx="287">
                  <c:v>45.95</c:v>
                </c:pt>
                <c:pt idx="288">
                  <c:v>45.85</c:v>
                </c:pt>
                <c:pt idx="289">
                  <c:v>46.0</c:v>
                </c:pt>
                <c:pt idx="290">
                  <c:v>45.7</c:v>
                </c:pt>
                <c:pt idx="291">
                  <c:v>45.75</c:v>
                </c:pt>
                <c:pt idx="292">
                  <c:v>45.75</c:v>
                </c:pt>
                <c:pt idx="293">
                  <c:v>45.55</c:v>
                </c:pt>
                <c:pt idx="294">
                  <c:v>45.45</c:v>
                </c:pt>
                <c:pt idx="295">
                  <c:v>45.5</c:v>
                </c:pt>
                <c:pt idx="296">
                  <c:v>45.55</c:v>
                </c:pt>
                <c:pt idx="297">
                  <c:v>45.55</c:v>
                </c:pt>
                <c:pt idx="298">
                  <c:v>45.55</c:v>
                </c:pt>
                <c:pt idx="299">
                  <c:v>45.55</c:v>
                </c:pt>
                <c:pt idx="300">
                  <c:v>45.5</c:v>
                </c:pt>
                <c:pt idx="301">
                  <c:v>45.6</c:v>
                </c:pt>
                <c:pt idx="302">
                  <c:v>45.45</c:v>
                </c:pt>
                <c:pt idx="303">
                  <c:v>45.2</c:v>
                </c:pt>
                <c:pt idx="304">
                  <c:v>45.15</c:v>
                </c:pt>
                <c:pt idx="305">
                  <c:v>45.15</c:v>
                </c:pt>
                <c:pt idx="306">
                  <c:v>45.25</c:v>
                </c:pt>
                <c:pt idx="307">
                  <c:v>45.25</c:v>
                </c:pt>
                <c:pt idx="308">
                  <c:v>45.55</c:v>
                </c:pt>
                <c:pt idx="309">
                  <c:v>45.45</c:v>
                </c:pt>
                <c:pt idx="310">
                  <c:v>44.8</c:v>
                </c:pt>
                <c:pt idx="311">
                  <c:v>45.4</c:v>
                </c:pt>
                <c:pt idx="312">
                  <c:v>44.75</c:v>
                </c:pt>
                <c:pt idx="313">
                  <c:v>43.25</c:v>
                </c:pt>
                <c:pt idx="314">
                  <c:v>45.0</c:v>
                </c:pt>
                <c:pt idx="315">
                  <c:v>45.35</c:v>
                </c:pt>
                <c:pt idx="316">
                  <c:v>45.4</c:v>
                </c:pt>
                <c:pt idx="317">
                  <c:v>45.0</c:v>
                </c:pt>
                <c:pt idx="318">
                  <c:v>45.55</c:v>
                </c:pt>
                <c:pt idx="319">
                  <c:v>45.55</c:v>
                </c:pt>
                <c:pt idx="320">
                  <c:v>45.7</c:v>
                </c:pt>
                <c:pt idx="321">
                  <c:v>45.7</c:v>
                </c:pt>
                <c:pt idx="322">
                  <c:v>44.5</c:v>
                </c:pt>
                <c:pt idx="323">
                  <c:v>45.0</c:v>
                </c:pt>
                <c:pt idx="324">
                  <c:v>45.4</c:v>
                </c:pt>
                <c:pt idx="325">
                  <c:v>45.35</c:v>
                </c:pt>
                <c:pt idx="326">
                  <c:v>45.55</c:v>
                </c:pt>
                <c:pt idx="327">
                  <c:v>45.3</c:v>
                </c:pt>
                <c:pt idx="328">
                  <c:v>45.95</c:v>
                </c:pt>
                <c:pt idx="329">
                  <c:v>45.85</c:v>
                </c:pt>
                <c:pt idx="330">
                  <c:v>44.8</c:v>
                </c:pt>
                <c:pt idx="331">
                  <c:v>45.25</c:v>
                </c:pt>
                <c:pt idx="332">
                  <c:v>44.95</c:v>
                </c:pt>
                <c:pt idx="333">
                  <c:v>45.0</c:v>
                </c:pt>
                <c:pt idx="334">
                  <c:v>45.05</c:v>
                </c:pt>
                <c:pt idx="335">
                  <c:v>45.45</c:v>
                </c:pt>
                <c:pt idx="336">
                  <c:v>45.55</c:v>
                </c:pt>
                <c:pt idx="337">
                  <c:v>45.55</c:v>
                </c:pt>
                <c:pt idx="338">
                  <c:v>45.75</c:v>
                </c:pt>
                <c:pt idx="339">
                  <c:v>45.8</c:v>
                </c:pt>
                <c:pt idx="340">
                  <c:v>45.5</c:v>
                </c:pt>
                <c:pt idx="341">
                  <c:v>45.45</c:v>
                </c:pt>
                <c:pt idx="342">
                  <c:v>44.85</c:v>
                </c:pt>
                <c:pt idx="343">
                  <c:v>44.75</c:v>
                </c:pt>
                <c:pt idx="344">
                  <c:v>44.45</c:v>
                </c:pt>
                <c:pt idx="345">
                  <c:v>44.75</c:v>
                </c:pt>
                <c:pt idx="346">
                  <c:v>43.9</c:v>
                </c:pt>
                <c:pt idx="347">
                  <c:v>43.85</c:v>
                </c:pt>
                <c:pt idx="348">
                  <c:v>43.7</c:v>
                </c:pt>
                <c:pt idx="349">
                  <c:v>43.1</c:v>
                </c:pt>
                <c:pt idx="350">
                  <c:v>43.55</c:v>
                </c:pt>
                <c:pt idx="351">
                  <c:v>43.6</c:v>
                </c:pt>
                <c:pt idx="352">
                  <c:v>42.2</c:v>
                </c:pt>
                <c:pt idx="353">
                  <c:v>43.65</c:v>
                </c:pt>
                <c:pt idx="354">
                  <c:v>43.8</c:v>
                </c:pt>
                <c:pt idx="355">
                  <c:v>44.15</c:v>
                </c:pt>
                <c:pt idx="356">
                  <c:v>43.65</c:v>
                </c:pt>
                <c:pt idx="357">
                  <c:v>44.05</c:v>
                </c:pt>
                <c:pt idx="358">
                  <c:v>44.2</c:v>
                </c:pt>
                <c:pt idx="359">
                  <c:v>43.9</c:v>
                </c:pt>
                <c:pt idx="360">
                  <c:v>43.95</c:v>
                </c:pt>
                <c:pt idx="361">
                  <c:v>43.95</c:v>
                </c:pt>
                <c:pt idx="362">
                  <c:v>44.35</c:v>
                </c:pt>
                <c:pt idx="363">
                  <c:v>44.15</c:v>
                </c:pt>
                <c:pt idx="364">
                  <c:v>44.4</c:v>
                </c:pt>
                <c:pt idx="365">
                  <c:v>43.9</c:v>
                </c:pt>
                <c:pt idx="366">
                  <c:v>43.7</c:v>
                </c:pt>
                <c:pt idx="367">
                  <c:v>44.1</c:v>
                </c:pt>
                <c:pt idx="368">
                  <c:v>44.05</c:v>
                </c:pt>
                <c:pt idx="369">
                  <c:v>44.3</c:v>
                </c:pt>
                <c:pt idx="370">
                  <c:v>44.55</c:v>
                </c:pt>
                <c:pt idx="371">
                  <c:v>44.75</c:v>
                </c:pt>
                <c:pt idx="372">
                  <c:v>45.0</c:v>
                </c:pt>
                <c:pt idx="373">
                  <c:v>45.0</c:v>
                </c:pt>
                <c:pt idx="374">
                  <c:v>45.85</c:v>
                </c:pt>
                <c:pt idx="375">
                  <c:v>45.85</c:v>
                </c:pt>
                <c:pt idx="376">
                  <c:v>45.85</c:v>
                </c:pt>
                <c:pt idx="377">
                  <c:v>45.85</c:v>
                </c:pt>
                <c:pt idx="378">
                  <c:v>45.95</c:v>
                </c:pt>
                <c:pt idx="379">
                  <c:v>46.0</c:v>
                </c:pt>
                <c:pt idx="380">
                  <c:v>46.35</c:v>
                </c:pt>
                <c:pt idx="381">
                  <c:v>47.0</c:v>
                </c:pt>
                <c:pt idx="382">
                  <c:v>47.0</c:v>
                </c:pt>
                <c:pt idx="383">
                  <c:v>46.9</c:v>
                </c:pt>
                <c:pt idx="384">
                  <c:v>47.0</c:v>
                </c:pt>
                <c:pt idx="385">
                  <c:v>47.05</c:v>
                </c:pt>
                <c:pt idx="386">
                  <c:v>46.8</c:v>
                </c:pt>
                <c:pt idx="387">
                  <c:v>46.95</c:v>
                </c:pt>
                <c:pt idx="388">
                  <c:v>46.9</c:v>
                </c:pt>
                <c:pt idx="389">
                  <c:v>47.1</c:v>
                </c:pt>
                <c:pt idx="390">
                  <c:v>47.25</c:v>
                </c:pt>
                <c:pt idx="391">
                  <c:v>47.15</c:v>
                </c:pt>
                <c:pt idx="392">
                  <c:v>47.3</c:v>
                </c:pt>
                <c:pt idx="393">
                  <c:v>47.25</c:v>
                </c:pt>
                <c:pt idx="394">
                  <c:v>47.15</c:v>
                </c:pt>
                <c:pt idx="395">
                  <c:v>47.55</c:v>
                </c:pt>
                <c:pt idx="396">
                  <c:v>47.5</c:v>
                </c:pt>
                <c:pt idx="397">
                  <c:v>47.5</c:v>
                </c:pt>
                <c:pt idx="398">
                  <c:v>47.6</c:v>
                </c:pt>
                <c:pt idx="399">
                  <c:v>47.6</c:v>
                </c:pt>
                <c:pt idx="400">
                  <c:v>47.55</c:v>
                </c:pt>
                <c:pt idx="401">
                  <c:v>47.55</c:v>
                </c:pt>
                <c:pt idx="402">
                  <c:v>47.7</c:v>
                </c:pt>
                <c:pt idx="403">
                  <c:v>47.65</c:v>
                </c:pt>
                <c:pt idx="404">
                  <c:v>47.35</c:v>
                </c:pt>
                <c:pt idx="405">
                  <c:v>47.45</c:v>
                </c:pt>
                <c:pt idx="406">
                  <c:v>47.75</c:v>
                </c:pt>
                <c:pt idx="407">
                  <c:v>48.45</c:v>
                </c:pt>
                <c:pt idx="408">
                  <c:v>48.5</c:v>
                </c:pt>
                <c:pt idx="409">
                  <c:v>48.6</c:v>
                </c:pt>
                <c:pt idx="410">
                  <c:v>48.75</c:v>
                </c:pt>
                <c:pt idx="411">
                  <c:v>48.5</c:v>
                </c:pt>
                <c:pt idx="412">
                  <c:v>48.05</c:v>
                </c:pt>
                <c:pt idx="413">
                  <c:v>48.0</c:v>
                </c:pt>
                <c:pt idx="414">
                  <c:v>47.75</c:v>
                </c:pt>
                <c:pt idx="415">
                  <c:v>47.7</c:v>
                </c:pt>
                <c:pt idx="416">
                  <c:v>47.35</c:v>
                </c:pt>
                <c:pt idx="417">
                  <c:v>47.15</c:v>
                </c:pt>
                <c:pt idx="418">
                  <c:v>47.1</c:v>
                </c:pt>
                <c:pt idx="419">
                  <c:v>47.25</c:v>
                </c:pt>
                <c:pt idx="420">
                  <c:v>47.35</c:v>
                </c:pt>
                <c:pt idx="421">
                  <c:v>47.4</c:v>
                </c:pt>
                <c:pt idx="422">
                  <c:v>47.35</c:v>
                </c:pt>
                <c:pt idx="423">
                  <c:v>47.25</c:v>
                </c:pt>
                <c:pt idx="424">
                  <c:v>47.3</c:v>
                </c:pt>
                <c:pt idx="425">
                  <c:v>47.3</c:v>
                </c:pt>
                <c:pt idx="426">
                  <c:v>47.35</c:v>
                </c:pt>
                <c:pt idx="427">
                  <c:v>47.4</c:v>
                </c:pt>
                <c:pt idx="428">
                  <c:v>47.45</c:v>
                </c:pt>
                <c:pt idx="429">
                  <c:v>47.5</c:v>
                </c:pt>
                <c:pt idx="430">
                  <c:v>47.6</c:v>
                </c:pt>
                <c:pt idx="431">
                  <c:v>47.6</c:v>
                </c:pt>
                <c:pt idx="432">
                  <c:v>47.85</c:v>
                </c:pt>
                <c:pt idx="433">
                  <c:v>47.4</c:v>
                </c:pt>
                <c:pt idx="434">
                  <c:v>47.9</c:v>
                </c:pt>
                <c:pt idx="435">
                  <c:v>48.15</c:v>
                </c:pt>
                <c:pt idx="436">
                  <c:v>48.0</c:v>
                </c:pt>
                <c:pt idx="437">
                  <c:v>47.95</c:v>
                </c:pt>
                <c:pt idx="438">
                  <c:v>47.85</c:v>
                </c:pt>
                <c:pt idx="439">
                  <c:v>47.9</c:v>
                </c:pt>
                <c:pt idx="440">
                  <c:v>47.8</c:v>
                </c:pt>
                <c:pt idx="441">
                  <c:v>47.85</c:v>
                </c:pt>
                <c:pt idx="442">
                  <c:v>47.85</c:v>
                </c:pt>
                <c:pt idx="443">
                  <c:v>48.0</c:v>
                </c:pt>
                <c:pt idx="444">
                  <c:v>48.05</c:v>
                </c:pt>
                <c:pt idx="445">
                  <c:v>47.9</c:v>
                </c:pt>
                <c:pt idx="446">
                  <c:v>47.6</c:v>
                </c:pt>
                <c:pt idx="447">
                  <c:v>48.05</c:v>
                </c:pt>
                <c:pt idx="448">
                  <c:v>47.9</c:v>
                </c:pt>
                <c:pt idx="449">
                  <c:v>48.0</c:v>
                </c:pt>
                <c:pt idx="450">
                  <c:v>47.85</c:v>
                </c:pt>
                <c:pt idx="451">
                  <c:v>47.55</c:v>
                </c:pt>
                <c:pt idx="452">
                  <c:v>47.35</c:v>
                </c:pt>
                <c:pt idx="453">
                  <c:v>47.2</c:v>
                </c:pt>
                <c:pt idx="454">
                  <c:v>47.25</c:v>
                </c:pt>
                <c:pt idx="455">
                  <c:v>47.55</c:v>
                </c:pt>
                <c:pt idx="456">
                  <c:v>47.7</c:v>
                </c:pt>
                <c:pt idx="457">
                  <c:v>47.7</c:v>
                </c:pt>
                <c:pt idx="458">
                  <c:v>47.5</c:v>
                </c:pt>
                <c:pt idx="459">
                  <c:v>47.55</c:v>
                </c:pt>
                <c:pt idx="460">
                  <c:v>47.35</c:v>
                </c:pt>
                <c:pt idx="461">
                  <c:v>47.25</c:v>
                </c:pt>
                <c:pt idx="462">
                  <c:v>47.1</c:v>
                </c:pt>
                <c:pt idx="463">
                  <c:v>47.2</c:v>
                </c:pt>
                <c:pt idx="464">
                  <c:v>47.05</c:v>
                </c:pt>
                <c:pt idx="465">
                  <c:v>46.9</c:v>
                </c:pt>
                <c:pt idx="466">
                  <c:v>46.95</c:v>
                </c:pt>
                <c:pt idx="467">
                  <c:v>46.85</c:v>
                </c:pt>
                <c:pt idx="468">
                  <c:v>46.9</c:v>
                </c:pt>
                <c:pt idx="469">
                  <c:v>47.0</c:v>
                </c:pt>
                <c:pt idx="470">
                  <c:v>47.0</c:v>
                </c:pt>
                <c:pt idx="471">
                  <c:v>46.8</c:v>
                </c:pt>
                <c:pt idx="472">
                  <c:v>46.9</c:v>
                </c:pt>
                <c:pt idx="473">
                  <c:v>46.8</c:v>
                </c:pt>
                <c:pt idx="474">
                  <c:v>46.5</c:v>
                </c:pt>
                <c:pt idx="475">
                  <c:v>46.3</c:v>
                </c:pt>
                <c:pt idx="476">
                  <c:v>46.2</c:v>
                </c:pt>
                <c:pt idx="477">
                  <c:v>46.2</c:v>
                </c:pt>
                <c:pt idx="478">
                  <c:v>46.25</c:v>
                </c:pt>
                <c:pt idx="479">
                  <c:v>46.5</c:v>
                </c:pt>
                <c:pt idx="480">
                  <c:v>46.65</c:v>
                </c:pt>
                <c:pt idx="481">
                  <c:v>46.85</c:v>
                </c:pt>
                <c:pt idx="482">
                  <c:v>46.95</c:v>
                </c:pt>
                <c:pt idx="483">
                  <c:v>46.95</c:v>
                </c:pt>
                <c:pt idx="484">
                  <c:v>47.0</c:v>
                </c:pt>
                <c:pt idx="485">
                  <c:v>47.25</c:v>
                </c:pt>
                <c:pt idx="486">
                  <c:v>47.25</c:v>
                </c:pt>
                <c:pt idx="487">
                  <c:v>47.65</c:v>
                </c:pt>
                <c:pt idx="488">
                  <c:v>47.75</c:v>
                </c:pt>
                <c:pt idx="489">
                  <c:v>47.85</c:v>
                </c:pt>
                <c:pt idx="490">
                  <c:v>47.8</c:v>
                </c:pt>
                <c:pt idx="491">
                  <c:v>47.65</c:v>
                </c:pt>
                <c:pt idx="492">
                  <c:v>48.2</c:v>
                </c:pt>
                <c:pt idx="493">
                  <c:v>48.55</c:v>
                </c:pt>
                <c:pt idx="494">
                  <c:v>49.2</c:v>
                </c:pt>
                <c:pt idx="495">
                  <c:v>49.7</c:v>
                </c:pt>
                <c:pt idx="496">
                  <c:v>49.95</c:v>
                </c:pt>
                <c:pt idx="497">
                  <c:v>50.4</c:v>
                </c:pt>
                <c:pt idx="498">
                  <c:v>50.65</c:v>
                </c:pt>
                <c:pt idx="499">
                  <c:v>50.55</c:v>
                </c:pt>
                <c:pt idx="500">
                  <c:v>50.75</c:v>
                </c:pt>
                <c:pt idx="501">
                  <c:v>50.9</c:v>
                </c:pt>
                <c:pt idx="502">
                  <c:v>50.8</c:v>
                </c:pt>
                <c:pt idx="503">
                  <c:v>50.55</c:v>
                </c:pt>
                <c:pt idx="504">
                  <c:v>50.7</c:v>
                </c:pt>
                <c:pt idx="505">
                  <c:v>50.85</c:v>
                </c:pt>
                <c:pt idx="506">
                  <c:v>51.45</c:v>
                </c:pt>
                <c:pt idx="507">
                  <c:v>51.85</c:v>
                </c:pt>
                <c:pt idx="508">
                  <c:v>51.8</c:v>
                </c:pt>
                <c:pt idx="509">
                  <c:v>51.7</c:v>
                </c:pt>
                <c:pt idx="510">
                  <c:v>51.8</c:v>
                </c:pt>
                <c:pt idx="511">
                  <c:v>51.5</c:v>
                </c:pt>
                <c:pt idx="512">
                  <c:v>52.05</c:v>
                </c:pt>
                <c:pt idx="513">
                  <c:v>52.4</c:v>
                </c:pt>
                <c:pt idx="514">
                  <c:v>52.6</c:v>
                </c:pt>
                <c:pt idx="515">
                  <c:v>52.75</c:v>
                </c:pt>
                <c:pt idx="516">
                  <c:v>52.85</c:v>
                </c:pt>
                <c:pt idx="517">
                  <c:v>53.1</c:v>
                </c:pt>
                <c:pt idx="518">
                  <c:v>53.05</c:v>
                </c:pt>
                <c:pt idx="519">
                  <c:v>53.1</c:v>
                </c:pt>
                <c:pt idx="520">
                  <c:v>53.0</c:v>
                </c:pt>
                <c:pt idx="521">
                  <c:v>52.9</c:v>
                </c:pt>
                <c:pt idx="522">
                  <c:v>52.6</c:v>
                </c:pt>
                <c:pt idx="523">
                  <c:v>52.25</c:v>
                </c:pt>
                <c:pt idx="524">
                  <c:v>52.1</c:v>
                </c:pt>
                <c:pt idx="525">
                  <c:v>52.15</c:v>
                </c:pt>
                <c:pt idx="526">
                  <c:v>52.5</c:v>
                </c:pt>
                <c:pt idx="527">
                  <c:v>52.65</c:v>
                </c:pt>
                <c:pt idx="528">
                  <c:v>52.55</c:v>
                </c:pt>
                <c:pt idx="529">
                  <c:v>52.8</c:v>
                </c:pt>
                <c:pt idx="530">
                  <c:v>52.8</c:v>
                </c:pt>
                <c:pt idx="531">
                  <c:v>52.7</c:v>
                </c:pt>
                <c:pt idx="532">
                  <c:v>52.75</c:v>
                </c:pt>
                <c:pt idx="533">
                  <c:v>53.45</c:v>
                </c:pt>
                <c:pt idx="534">
                  <c:v>53.65</c:v>
                </c:pt>
                <c:pt idx="535">
                  <c:v>53.5</c:v>
                </c:pt>
                <c:pt idx="536">
                  <c:v>53.9</c:v>
                </c:pt>
                <c:pt idx="537">
                  <c:v>54.0</c:v>
                </c:pt>
                <c:pt idx="538">
                  <c:v>53.9</c:v>
                </c:pt>
                <c:pt idx="539">
                  <c:v>53.9</c:v>
                </c:pt>
                <c:pt idx="540">
                  <c:v>53.85</c:v>
                </c:pt>
                <c:pt idx="541">
                  <c:v>52.7</c:v>
                </c:pt>
                <c:pt idx="542">
                  <c:v>51.65</c:v>
                </c:pt>
                <c:pt idx="543">
                  <c:v>50.3</c:v>
                </c:pt>
                <c:pt idx="544">
                  <c:v>50.1</c:v>
                </c:pt>
                <c:pt idx="545">
                  <c:v>49.65</c:v>
                </c:pt>
                <c:pt idx="546">
                  <c:v>49.45</c:v>
                </c:pt>
                <c:pt idx="547">
                  <c:v>49.25</c:v>
                </c:pt>
                <c:pt idx="548">
                  <c:v>49.05</c:v>
                </c:pt>
                <c:pt idx="549">
                  <c:v>48.85</c:v>
                </c:pt>
                <c:pt idx="550">
                  <c:v>48.7</c:v>
                </c:pt>
                <c:pt idx="551">
                  <c:v>48.5</c:v>
                </c:pt>
                <c:pt idx="552">
                  <c:v>48.45</c:v>
                </c:pt>
                <c:pt idx="553">
                  <c:v>48.65</c:v>
                </c:pt>
                <c:pt idx="554">
                  <c:v>48.5</c:v>
                </c:pt>
                <c:pt idx="555">
                  <c:v>48.8</c:v>
                </c:pt>
                <c:pt idx="556">
                  <c:v>48.8</c:v>
                </c:pt>
                <c:pt idx="557">
                  <c:v>48.5</c:v>
                </c:pt>
                <c:pt idx="558">
                  <c:v>48.4</c:v>
                </c:pt>
                <c:pt idx="559">
                  <c:v>48.0</c:v>
                </c:pt>
                <c:pt idx="560">
                  <c:v>47.45</c:v>
                </c:pt>
                <c:pt idx="561">
                  <c:v>47.25</c:v>
                </c:pt>
                <c:pt idx="562">
                  <c:v>47.5</c:v>
                </c:pt>
                <c:pt idx="563">
                  <c:v>47.45</c:v>
                </c:pt>
                <c:pt idx="564">
                  <c:v>47.1</c:v>
                </c:pt>
                <c:pt idx="565">
                  <c:v>47.05</c:v>
                </c:pt>
                <c:pt idx="566">
                  <c:v>46.85</c:v>
                </c:pt>
                <c:pt idx="567">
                  <c:v>46.8</c:v>
                </c:pt>
                <c:pt idx="568">
                  <c:v>46.85</c:v>
                </c:pt>
                <c:pt idx="569">
                  <c:v>46.95</c:v>
                </c:pt>
                <c:pt idx="570">
                  <c:v>46.9</c:v>
                </c:pt>
                <c:pt idx="571">
                  <c:v>46.75</c:v>
                </c:pt>
                <c:pt idx="572">
                  <c:v>46.5</c:v>
                </c:pt>
                <c:pt idx="573">
                  <c:v>46.5</c:v>
                </c:pt>
                <c:pt idx="574">
                  <c:v>46.4</c:v>
                </c:pt>
                <c:pt idx="575">
                  <c:v>46.35</c:v>
                </c:pt>
                <c:pt idx="576">
                  <c:v>46.2</c:v>
                </c:pt>
                <c:pt idx="577">
                  <c:v>46.2</c:v>
                </c:pt>
                <c:pt idx="578">
                  <c:v>45.85</c:v>
                </c:pt>
                <c:pt idx="579">
                  <c:v>45.45</c:v>
                </c:pt>
                <c:pt idx="580">
                  <c:v>45.45</c:v>
                </c:pt>
                <c:pt idx="581">
                  <c:v>45.3</c:v>
                </c:pt>
                <c:pt idx="582">
                  <c:v>45.4</c:v>
                </c:pt>
                <c:pt idx="583">
                  <c:v>45.0</c:v>
                </c:pt>
                <c:pt idx="584">
                  <c:v>45.15</c:v>
                </c:pt>
                <c:pt idx="585">
                  <c:v>45.3</c:v>
                </c:pt>
                <c:pt idx="586">
                  <c:v>45.1</c:v>
                </c:pt>
                <c:pt idx="587">
                  <c:v>45.15</c:v>
                </c:pt>
                <c:pt idx="588">
                  <c:v>45.15</c:v>
                </c:pt>
                <c:pt idx="589">
                  <c:v>45.15</c:v>
                </c:pt>
                <c:pt idx="590">
                  <c:v>45.1</c:v>
                </c:pt>
                <c:pt idx="591">
                  <c:v>45.0</c:v>
                </c:pt>
                <c:pt idx="592">
                  <c:v>45.1</c:v>
                </c:pt>
                <c:pt idx="593">
                  <c:v>45.0</c:v>
                </c:pt>
                <c:pt idx="594">
                  <c:v>44.9</c:v>
                </c:pt>
                <c:pt idx="595">
                  <c:v>44.8</c:v>
                </c:pt>
                <c:pt idx="596">
                  <c:v>44.8</c:v>
                </c:pt>
                <c:pt idx="597">
                  <c:v>44.55</c:v>
                </c:pt>
                <c:pt idx="598">
                  <c:v>44.65</c:v>
                </c:pt>
                <c:pt idx="599">
                  <c:v>44.55</c:v>
                </c:pt>
                <c:pt idx="600">
                  <c:v>44.75</c:v>
                </c:pt>
                <c:pt idx="601">
                  <c:v>44.7</c:v>
                </c:pt>
                <c:pt idx="602">
                  <c:v>44.75</c:v>
                </c:pt>
                <c:pt idx="603">
                  <c:v>45.0</c:v>
                </c:pt>
                <c:pt idx="604">
                  <c:v>45.05</c:v>
                </c:pt>
                <c:pt idx="605">
                  <c:v>45.4</c:v>
                </c:pt>
                <c:pt idx="606">
                  <c:v>45.85</c:v>
                </c:pt>
                <c:pt idx="607">
                  <c:v>45.4</c:v>
                </c:pt>
                <c:pt idx="608">
                  <c:v>45.65</c:v>
                </c:pt>
                <c:pt idx="609">
                  <c:v>45.35</c:v>
                </c:pt>
                <c:pt idx="610">
                  <c:v>44.85</c:v>
                </c:pt>
                <c:pt idx="611">
                  <c:v>44.9</c:v>
                </c:pt>
                <c:pt idx="612">
                  <c:v>44.8</c:v>
                </c:pt>
                <c:pt idx="613">
                  <c:v>44.5</c:v>
                </c:pt>
                <c:pt idx="614">
                  <c:v>44.4</c:v>
                </c:pt>
                <c:pt idx="615">
                  <c:v>43.7</c:v>
                </c:pt>
                <c:pt idx="616">
                  <c:v>43.55</c:v>
                </c:pt>
                <c:pt idx="617">
                  <c:v>43.65</c:v>
                </c:pt>
                <c:pt idx="618">
                  <c:v>43.75</c:v>
                </c:pt>
                <c:pt idx="619">
                  <c:v>43.6</c:v>
                </c:pt>
                <c:pt idx="620">
                  <c:v>43.6</c:v>
                </c:pt>
                <c:pt idx="621">
                  <c:v>43.55</c:v>
                </c:pt>
                <c:pt idx="622">
                  <c:v>43.25</c:v>
                </c:pt>
                <c:pt idx="623">
                  <c:v>43.4</c:v>
                </c:pt>
                <c:pt idx="624">
                  <c:v>43.35</c:v>
                </c:pt>
                <c:pt idx="625">
                  <c:v>43.3</c:v>
                </c:pt>
                <c:pt idx="626">
                  <c:v>43.35</c:v>
                </c:pt>
                <c:pt idx="627">
                  <c:v>43.45</c:v>
                </c:pt>
                <c:pt idx="628">
                  <c:v>43.45</c:v>
                </c:pt>
                <c:pt idx="629">
                  <c:v>43.7</c:v>
                </c:pt>
                <c:pt idx="630">
                  <c:v>43.65</c:v>
                </c:pt>
                <c:pt idx="631">
                  <c:v>43.9</c:v>
                </c:pt>
                <c:pt idx="632">
                  <c:v>43.9</c:v>
                </c:pt>
                <c:pt idx="633">
                  <c:v>43.8</c:v>
                </c:pt>
                <c:pt idx="634">
                  <c:v>44.05</c:v>
                </c:pt>
                <c:pt idx="635">
                  <c:v>44.25</c:v>
                </c:pt>
                <c:pt idx="636">
                  <c:v>44.5</c:v>
                </c:pt>
                <c:pt idx="637">
                  <c:v>44.55</c:v>
                </c:pt>
                <c:pt idx="638">
                  <c:v>44.6</c:v>
                </c:pt>
                <c:pt idx="639">
                  <c:v>44.55</c:v>
                </c:pt>
                <c:pt idx="640">
                  <c:v>44.35</c:v>
                </c:pt>
                <c:pt idx="641">
                  <c:v>44.3</c:v>
                </c:pt>
                <c:pt idx="642">
                  <c:v>44.25</c:v>
                </c:pt>
                <c:pt idx="643">
                  <c:v>44.15</c:v>
                </c:pt>
                <c:pt idx="644">
                  <c:v>44.15</c:v>
                </c:pt>
                <c:pt idx="645">
                  <c:v>44.2</c:v>
                </c:pt>
                <c:pt idx="646">
                  <c:v>44.2</c:v>
                </c:pt>
                <c:pt idx="647">
                  <c:v>44.15</c:v>
                </c:pt>
                <c:pt idx="648">
                  <c:v>44.05</c:v>
                </c:pt>
                <c:pt idx="649">
                  <c:v>44.0</c:v>
                </c:pt>
                <c:pt idx="650">
                  <c:v>43.7</c:v>
                </c:pt>
                <c:pt idx="651">
                  <c:v>43.8</c:v>
                </c:pt>
                <c:pt idx="652">
                  <c:v>43.85</c:v>
                </c:pt>
                <c:pt idx="653">
                  <c:v>43.85</c:v>
                </c:pt>
                <c:pt idx="654">
                  <c:v>43.9</c:v>
                </c:pt>
                <c:pt idx="655">
                  <c:v>44.05</c:v>
                </c:pt>
                <c:pt idx="656">
                  <c:v>44.15</c:v>
                </c:pt>
                <c:pt idx="657">
                  <c:v>44.15</c:v>
                </c:pt>
                <c:pt idx="658">
                  <c:v>44.05</c:v>
                </c:pt>
                <c:pt idx="659">
                  <c:v>44.15</c:v>
                </c:pt>
                <c:pt idx="660">
                  <c:v>43.95</c:v>
                </c:pt>
                <c:pt idx="661">
                  <c:v>44.2</c:v>
                </c:pt>
                <c:pt idx="662">
                  <c:v>44.5</c:v>
                </c:pt>
                <c:pt idx="663">
                  <c:v>44.85</c:v>
                </c:pt>
                <c:pt idx="664">
                  <c:v>45.0</c:v>
                </c:pt>
                <c:pt idx="665">
                  <c:v>45.05</c:v>
                </c:pt>
                <c:pt idx="666">
                  <c:v>45.25</c:v>
                </c:pt>
                <c:pt idx="667">
                  <c:v>45.3</c:v>
                </c:pt>
                <c:pt idx="668">
                  <c:v>45.1</c:v>
                </c:pt>
                <c:pt idx="669">
                  <c:v>45.1</c:v>
                </c:pt>
                <c:pt idx="670">
                  <c:v>45.35</c:v>
                </c:pt>
                <c:pt idx="671">
                  <c:v>45.6</c:v>
                </c:pt>
                <c:pt idx="672">
                  <c:v>46.0</c:v>
                </c:pt>
                <c:pt idx="673">
                  <c:v>46.0</c:v>
                </c:pt>
                <c:pt idx="674">
                  <c:v>46.1</c:v>
                </c:pt>
                <c:pt idx="675">
                  <c:v>46.25</c:v>
                </c:pt>
                <c:pt idx="676">
                  <c:v>45.95</c:v>
                </c:pt>
                <c:pt idx="677">
                  <c:v>46.55</c:v>
                </c:pt>
                <c:pt idx="678">
                  <c:v>46.25</c:v>
                </c:pt>
                <c:pt idx="679">
                  <c:v>46.25</c:v>
                </c:pt>
                <c:pt idx="680">
                  <c:v>45.85</c:v>
                </c:pt>
                <c:pt idx="681">
                  <c:v>45.85</c:v>
                </c:pt>
                <c:pt idx="682">
                  <c:v>46.3</c:v>
                </c:pt>
                <c:pt idx="683">
                  <c:v>46.15</c:v>
                </c:pt>
                <c:pt idx="684">
                  <c:v>45.85</c:v>
                </c:pt>
                <c:pt idx="685">
                  <c:v>46.2</c:v>
                </c:pt>
                <c:pt idx="686">
                  <c:v>46.25</c:v>
                </c:pt>
                <c:pt idx="687">
                  <c:v>46.0</c:v>
                </c:pt>
                <c:pt idx="688">
                  <c:v>46.2</c:v>
                </c:pt>
                <c:pt idx="689">
                  <c:v>46.25</c:v>
                </c:pt>
                <c:pt idx="690">
                  <c:v>46.45</c:v>
                </c:pt>
                <c:pt idx="691">
                  <c:v>46.6</c:v>
                </c:pt>
                <c:pt idx="692">
                  <c:v>46.7</c:v>
                </c:pt>
                <c:pt idx="693">
                  <c:v>46.7</c:v>
                </c:pt>
                <c:pt idx="694">
                  <c:v>46.6</c:v>
                </c:pt>
                <c:pt idx="695">
                  <c:v>46.65</c:v>
                </c:pt>
                <c:pt idx="696">
                  <c:v>46.4</c:v>
                </c:pt>
                <c:pt idx="697">
                  <c:v>46.25</c:v>
                </c:pt>
                <c:pt idx="698">
                  <c:v>46.5</c:v>
                </c:pt>
                <c:pt idx="699">
                  <c:v>46.6</c:v>
                </c:pt>
                <c:pt idx="700">
                  <c:v>46.4</c:v>
                </c:pt>
                <c:pt idx="701">
                  <c:v>46.75</c:v>
                </c:pt>
                <c:pt idx="702">
                  <c:v>47.0</c:v>
                </c:pt>
                <c:pt idx="703">
                  <c:v>47.25</c:v>
                </c:pt>
                <c:pt idx="704">
                  <c:v>47.2</c:v>
                </c:pt>
                <c:pt idx="705">
                  <c:v>47.1</c:v>
                </c:pt>
                <c:pt idx="706">
                  <c:v>46.95</c:v>
                </c:pt>
                <c:pt idx="707">
                  <c:v>46.9</c:v>
                </c:pt>
                <c:pt idx="708">
                  <c:v>47.15</c:v>
                </c:pt>
                <c:pt idx="709">
                  <c:v>47.1</c:v>
                </c:pt>
                <c:pt idx="710">
                  <c:v>47.35</c:v>
                </c:pt>
                <c:pt idx="711">
                  <c:v>47.25</c:v>
                </c:pt>
                <c:pt idx="712">
                  <c:v>47.1</c:v>
                </c:pt>
                <c:pt idx="713">
                  <c:v>46.9</c:v>
                </c:pt>
                <c:pt idx="714">
                  <c:v>46.85</c:v>
                </c:pt>
                <c:pt idx="715">
                  <c:v>47.05</c:v>
                </c:pt>
                <c:pt idx="716">
                  <c:v>47.05</c:v>
                </c:pt>
                <c:pt idx="717">
                  <c:v>46.85</c:v>
                </c:pt>
                <c:pt idx="718">
                  <c:v>46.95</c:v>
                </c:pt>
                <c:pt idx="719">
                  <c:v>46.65</c:v>
                </c:pt>
                <c:pt idx="720">
                  <c:v>46.55</c:v>
                </c:pt>
                <c:pt idx="721">
                  <c:v>46.9</c:v>
                </c:pt>
                <c:pt idx="722">
                  <c:v>46.95</c:v>
                </c:pt>
                <c:pt idx="723">
                  <c:v>47.05</c:v>
                </c:pt>
                <c:pt idx="724">
                  <c:v>47.05</c:v>
                </c:pt>
                <c:pt idx="725">
                  <c:v>47.25</c:v>
                </c:pt>
                <c:pt idx="726">
                  <c:v>47.3</c:v>
                </c:pt>
                <c:pt idx="727">
                  <c:v>46.9</c:v>
                </c:pt>
                <c:pt idx="728">
                  <c:v>47.5</c:v>
                </c:pt>
                <c:pt idx="729">
                  <c:v>47.95</c:v>
                </c:pt>
                <c:pt idx="730">
                  <c:v>48.1</c:v>
                </c:pt>
                <c:pt idx="731">
                  <c:v>48.25</c:v>
                </c:pt>
                <c:pt idx="732">
                  <c:v>48.35</c:v>
                </c:pt>
                <c:pt idx="733">
                  <c:v>48.15</c:v>
                </c:pt>
                <c:pt idx="734">
                  <c:v>48.6</c:v>
                </c:pt>
                <c:pt idx="735">
                  <c:v>48.55</c:v>
                </c:pt>
                <c:pt idx="736">
                  <c:v>48.55</c:v>
                </c:pt>
                <c:pt idx="737">
                  <c:v>48.25</c:v>
                </c:pt>
                <c:pt idx="738">
                  <c:v>48.4</c:v>
                </c:pt>
                <c:pt idx="739">
                  <c:v>48.4</c:v>
                </c:pt>
                <c:pt idx="740">
                  <c:v>48.55</c:v>
                </c:pt>
                <c:pt idx="741">
                  <c:v>48.65</c:v>
                </c:pt>
                <c:pt idx="742">
                  <c:v>48.35</c:v>
                </c:pt>
                <c:pt idx="743">
                  <c:v>48.55</c:v>
                </c:pt>
                <c:pt idx="744">
                  <c:v>48.7</c:v>
                </c:pt>
                <c:pt idx="745">
                  <c:v>48.75</c:v>
                </c:pt>
                <c:pt idx="746">
                  <c:v>48.65</c:v>
                </c:pt>
                <c:pt idx="747">
                  <c:v>48.55</c:v>
                </c:pt>
                <c:pt idx="748">
                  <c:v>48.55</c:v>
                </c:pt>
                <c:pt idx="749">
                  <c:v>49.2</c:v>
                </c:pt>
                <c:pt idx="750">
                  <c:v>49.4</c:v>
                </c:pt>
                <c:pt idx="751">
                  <c:v>49.5</c:v>
                </c:pt>
                <c:pt idx="752">
                  <c:v>49.4</c:v>
                </c:pt>
                <c:pt idx="753">
                  <c:v>49.1</c:v>
                </c:pt>
                <c:pt idx="754">
                  <c:v>49.35</c:v>
                </c:pt>
                <c:pt idx="755">
                  <c:v>49.4</c:v>
                </c:pt>
                <c:pt idx="756">
                  <c:v>49.4</c:v>
                </c:pt>
                <c:pt idx="757">
                  <c:v>49.5</c:v>
                </c:pt>
                <c:pt idx="758">
                  <c:v>49.45</c:v>
                </c:pt>
                <c:pt idx="759">
                  <c:v>49.4</c:v>
                </c:pt>
                <c:pt idx="760">
                  <c:v>49.8</c:v>
                </c:pt>
                <c:pt idx="761">
                  <c:v>49.95</c:v>
                </c:pt>
                <c:pt idx="762">
                  <c:v>50.35</c:v>
                </c:pt>
                <c:pt idx="763">
                  <c:v>50.6</c:v>
                </c:pt>
                <c:pt idx="764">
                  <c:v>50.5</c:v>
                </c:pt>
                <c:pt idx="765">
                  <c:v>51.3</c:v>
                </c:pt>
                <c:pt idx="766">
                  <c:v>51.25</c:v>
                </c:pt>
                <c:pt idx="767">
                  <c:v>51.15</c:v>
                </c:pt>
                <c:pt idx="768">
                  <c:v>51.4</c:v>
                </c:pt>
                <c:pt idx="769">
                  <c:v>51.0</c:v>
                </c:pt>
                <c:pt idx="770">
                  <c:v>51.5</c:v>
                </c:pt>
                <c:pt idx="771">
                  <c:v>51.75</c:v>
                </c:pt>
                <c:pt idx="772">
                  <c:v>51.85</c:v>
                </c:pt>
                <c:pt idx="773">
                  <c:v>51.75</c:v>
                </c:pt>
                <c:pt idx="774">
                  <c:v>51.65</c:v>
                </c:pt>
                <c:pt idx="775">
                  <c:v>51.6</c:v>
                </c:pt>
                <c:pt idx="776">
                  <c:v>51.35</c:v>
                </c:pt>
                <c:pt idx="777">
                  <c:v>50.95</c:v>
                </c:pt>
                <c:pt idx="778">
                  <c:v>50.1</c:v>
                </c:pt>
                <c:pt idx="779">
                  <c:v>49.85</c:v>
                </c:pt>
                <c:pt idx="780">
                  <c:v>49.7</c:v>
                </c:pt>
                <c:pt idx="781">
                  <c:v>49.8</c:v>
                </c:pt>
                <c:pt idx="782">
                  <c:v>49.6</c:v>
                </c:pt>
                <c:pt idx="783">
                  <c:v>49.75</c:v>
                </c:pt>
                <c:pt idx="784">
                  <c:v>49.8</c:v>
                </c:pt>
                <c:pt idx="785">
                  <c:v>49.5</c:v>
                </c:pt>
                <c:pt idx="786">
                  <c:v>49.75</c:v>
                </c:pt>
                <c:pt idx="787">
                  <c:v>50.05</c:v>
                </c:pt>
                <c:pt idx="788">
                  <c:v>49.85</c:v>
                </c:pt>
                <c:pt idx="789">
                  <c:v>49.85</c:v>
                </c:pt>
                <c:pt idx="790">
                  <c:v>49.4</c:v>
                </c:pt>
                <c:pt idx="791">
                  <c:v>49.9</c:v>
                </c:pt>
                <c:pt idx="792">
                  <c:v>49.95</c:v>
                </c:pt>
                <c:pt idx="793">
                  <c:v>49.5</c:v>
                </c:pt>
                <c:pt idx="794">
                  <c:v>48.95</c:v>
                </c:pt>
                <c:pt idx="795">
                  <c:v>49.7</c:v>
                </c:pt>
                <c:pt idx="796">
                  <c:v>49.1</c:v>
                </c:pt>
                <c:pt idx="797">
                  <c:v>50.25</c:v>
                </c:pt>
                <c:pt idx="798">
                  <c:v>50.7</c:v>
                </c:pt>
                <c:pt idx="799">
                  <c:v>50.65</c:v>
                </c:pt>
                <c:pt idx="800">
                  <c:v>50.0</c:v>
                </c:pt>
                <c:pt idx="801">
                  <c:v>50.35</c:v>
                </c:pt>
                <c:pt idx="802">
                  <c:v>50.9</c:v>
                </c:pt>
                <c:pt idx="803">
                  <c:v>51.2</c:v>
                </c:pt>
                <c:pt idx="804">
                  <c:v>50.35</c:v>
                </c:pt>
                <c:pt idx="805">
                  <c:v>49.05</c:v>
                </c:pt>
                <c:pt idx="806">
                  <c:v>49.4</c:v>
                </c:pt>
                <c:pt idx="807">
                  <c:v>50.05</c:v>
                </c:pt>
                <c:pt idx="808">
                  <c:v>51.0</c:v>
                </c:pt>
                <c:pt idx="809">
                  <c:v>51.3</c:v>
                </c:pt>
                <c:pt idx="810">
                  <c:v>50.85</c:v>
                </c:pt>
                <c:pt idx="811">
                  <c:v>50.8</c:v>
                </c:pt>
                <c:pt idx="812">
                  <c:v>51.25</c:v>
                </c:pt>
                <c:pt idx="813">
                  <c:v>51.1</c:v>
                </c:pt>
                <c:pt idx="814">
                  <c:v>51.35</c:v>
                </c:pt>
                <c:pt idx="815">
                  <c:v>51.25</c:v>
                </c:pt>
                <c:pt idx="816">
                  <c:v>51.45</c:v>
                </c:pt>
                <c:pt idx="817">
                  <c:v>51.45</c:v>
                </c:pt>
                <c:pt idx="818">
                  <c:v>51.3</c:v>
                </c:pt>
                <c:pt idx="819">
                  <c:v>51.6</c:v>
                </c:pt>
                <c:pt idx="820">
                  <c:v>51.35</c:v>
                </c:pt>
                <c:pt idx="821">
                  <c:v>51.2</c:v>
                </c:pt>
                <c:pt idx="822">
                  <c:v>51.2</c:v>
                </c:pt>
                <c:pt idx="823">
                  <c:v>50.9</c:v>
                </c:pt>
                <c:pt idx="824">
                  <c:v>50.9</c:v>
                </c:pt>
                <c:pt idx="825">
                  <c:v>50.05</c:v>
                </c:pt>
                <c:pt idx="826">
                  <c:v>51.05</c:v>
                </c:pt>
                <c:pt idx="827">
                  <c:v>50.95</c:v>
                </c:pt>
                <c:pt idx="828">
                  <c:v>50.75</c:v>
                </c:pt>
                <c:pt idx="829">
                  <c:v>50.65</c:v>
                </c:pt>
                <c:pt idx="830">
                  <c:v>50.7</c:v>
                </c:pt>
                <c:pt idx="831">
                  <c:v>51.1</c:v>
                </c:pt>
                <c:pt idx="832">
                  <c:v>51.1</c:v>
                </c:pt>
                <c:pt idx="833">
                  <c:v>51.4</c:v>
                </c:pt>
                <c:pt idx="834">
                  <c:v>50.9</c:v>
                </c:pt>
                <c:pt idx="835">
                  <c:v>50.6</c:v>
                </c:pt>
                <c:pt idx="836">
                  <c:v>51.0</c:v>
                </c:pt>
                <c:pt idx="837">
                  <c:v>50.4</c:v>
                </c:pt>
                <c:pt idx="838">
                  <c:v>50.15</c:v>
                </c:pt>
                <c:pt idx="839">
                  <c:v>50.45</c:v>
                </c:pt>
                <c:pt idx="840">
                  <c:v>50.6</c:v>
                </c:pt>
                <c:pt idx="841">
                  <c:v>50.3</c:v>
                </c:pt>
                <c:pt idx="842">
                  <c:v>50.5</c:v>
                </c:pt>
                <c:pt idx="843">
                  <c:v>51.1</c:v>
                </c:pt>
                <c:pt idx="844">
                  <c:v>50.85</c:v>
                </c:pt>
                <c:pt idx="845">
                  <c:v>50.45</c:v>
                </c:pt>
                <c:pt idx="846">
                  <c:v>50.35</c:v>
                </c:pt>
                <c:pt idx="847">
                  <c:v>50.6</c:v>
                </c:pt>
                <c:pt idx="848">
                  <c:v>50.7</c:v>
                </c:pt>
                <c:pt idx="849">
                  <c:v>50.45</c:v>
                </c:pt>
                <c:pt idx="850">
                  <c:v>50.2</c:v>
                </c:pt>
                <c:pt idx="851">
                  <c:v>50.4</c:v>
                </c:pt>
                <c:pt idx="852">
                  <c:v>50.35</c:v>
                </c:pt>
                <c:pt idx="853">
                  <c:v>50.1</c:v>
                </c:pt>
                <c:pt idx="854">
                  <c:v>50.1268</c:v>
                </c:pt>
                <c:pt idx="855">
                  <c:v>50.475</c:v>
                </c:pt>
                <c:pt idx="856">
                  <c:v>50.7002</c:v>
                </c:pt>
                <c:pt idx="857">
                  <c:v>50.7311</c:v>
                </c:pt>
                <c:pt idx="858">
                  <c:v>50.7</c:v>
                </c:pt>
                <c:pt idx="859">
                  <c:v>50.5611</c:v>
                </c:pt>
                <c:pt idx="860">
                  <c:v>50.3097</c:v>
                </c:pt>
                <c:pt idx="861">
                  <c:v>50.1236</c:v>
                </c:pt>
                <c:pt idx="862">
                  <c:v>49.98220000000001</c:v>
                </c:pt>
                <c:pt idx="863">
                  <c:v>49.9347</c:v>
                </c:pt>
                <c:pt idx="864">
                  <c:v>49.6431</c:v>
                </c:pt>
                <c:pt idx="865">
                  <c:v>49.5097</c:v>
                </c:pt>
                <c:pt idx="866">
                  <c:v>49.2</c:v>
                </c:pt>
                <c:pt idx="867">
                  <c:v>49.2708</c:v>
                </c:pt>
                <c:pt idx="868">
                  <c:v>49.5111</c:v>
                </c:pt>
                <c:pt idx="869">
                  <c:v>49.48540000000001</c:v>
                </c:pt>
                <c:pt idx="870">
                  <c:v>49.225</c:v>
                </c:pt>
                <c:pt idx="871">
                  <c:v>49.2325</c:v>
                </c:pt>
                <c:pt idx="872">
                  <c:v>49.5</c:v>
                </c:pt>
                <c:pt idx="873">
                  <c:v>49.0044</c:v>
                </c:pt>
                <c:pt idx="874">
                  <c:v>49.6861</c:v>
                </c:pt>
                <c:pt idx="875">
                  <c:v>49.7361</c:v>
                </c:pt>
                <c:pt idx="876">
                  <c:v>49.925</c:v>
                </c:pt>
                <c:pt idx="877">
                  <c:v>49.8403</c:v>
                </c:pt>
                <c:pt idx="878">
                  <c:v>49.8292</c:v>
                </c:pt>
                <c:pt idx="879">
                  <c:v>49.65</c:v>
                </c:pt>
                <c:pt idx="880">
                  <c:v>49.61940000000001</c:v>
                </c:pt>
                <c:pt idx="881">
                  <c:v>49.5167</c:v>
                </c:pt>
                <c:pt idx="882">
                  <c:v>49.6694</c:v>
                </c:pt>
                <c:pt idx="883">
                  <c:v>49.9694</c:v>
                </c:pt>
                <c:pt idx="884">
                  <c:v>50.0028</c:v>
                </c:pt>
                <c:pt idx="885">
                  <c:v>50.2625</c:v>
                </c:pt>
                <c:pt idx="886">
                  <c:v>50.3458</c:v>
                </c:pt>
                <c:pt idx="887">
                  <c:v>50.5458</c:v>
                </c:pt>
                <c:pt idx="888">
                  <c:v>50.6458</c:v>
                </c:pt>
                <c:pt idx="889">
                  <c:v>51.14720000000001</c:v>
                </c:pt>
                <c:pt idx="890">
                  <c:v>50.7792</c:v>
                </c:pt>
                <c:pt idx="891">
                  <c:v>50.6819</c:v>
                </c:pt>
                <c:pt idx="892">
                  <c:v>50.6827</c:v>
                </c:pt>
                <c:pt idx="893">
                  <c:v>50.7375</c:v>
                </c:pt>
                <c:pt idx="894">
                  <c:v>51.09860000000001</c:v>
                </c:pt>
                <c:pt idx="895">
                  <c:v>51.47640000000001</c:v>
                </c:pt>
                <c:pt idx="896">
                  <c:v>51.5764</c:v>
                </c:pt>
                <c:pt idx="897">
                  <c:v>51.7736</c:v>
                </c:pt>
                <c:pt idx="898">
                  <c:v>51.95</c:v>
                </c:pt>
                <c:pt idx="899">
                  <c:v>51.9611</c:v>
                </c:pt>
                <c:pt idx="900">
                  <c:v>51.74720000000001</c:v>
                </c:pt>
                <c:pt idx="901">
                  <c:v>51.5431</c:v>
                </c:pt>
                <c:pt idx="902">
                  <c:v>51.5472</c:v>
                </c:pt>
                <c:pt idx="903">
                  <c:v>51.5514</c:v>
                </c:pt>
                <c:pt idx="904">
                  <c:v>51.72920000000001</c:v>
                </c:pt>
                <c:pt idx="905">
                  <c:v>51.5819</c:v>
                </c:pt>
                <c:pt idx="906">
                  <c:v>51.032</c:v>
                </c:pt>
                <c:pt idx="907">
                  <c:v>51.2319</c:v>
                </c:pt>
                <c:pt idx="908">
                  <c:v>51.2153</c:v>
                </c:pt>
                <c:pt idx="909">
                  <c:v>51.1556</c:v>
                </c:pt>
                <c:pt idx="910">
                  <c:v>51.1</c:v>
                </c:pt>
                <c:pt idx="911">
                  <c:v>51.6028</c:v>
                </c:pt>
                <c:pt idx="912">
                  <c:v>51.8194</c:v>
                </c:pt>
                <c:pt idx="913">
                  <c:v>51.82360000000001</c:v>
                </c:pt>
                <c:pt idx="914">
                  <c:v>52.0444</c:v>
                </c:pt>
                <c:pt idx="915">
                  <c:v>52.0153</c:v>
                </c:pt>
                <c:pt idx="916">
                  <c:v>51.9111</c:v>
                </c:pt>
                <c:pt idx="917">
                  <c:v>51.97920000000001</c:v>
                </c:pt>
                <c:pt idx="918">
                  <c:v>51.8073</c:v>
                </c:pt>
                <c:pt idx="919">
                  <c:v>51.6825</c:v>
                </c:pt>
                <c:pt idx="920">
                  <c:v>51.4318</c:v>
                </c:pt>
                <c:pt idx="921">
                  <c:v>51.76020000000001</c:v>
                </c:pt>
                <c:pt idx="922">
                  <c:v>51.6842</c:v>
                </c:pt>
                <c:pt idx="923">
                  <c:v>51.3087</c:v>
                </c:pt>
                <c:pt idx="924">
                  <c:v>51.1653</c:v>
                </c:pt>
                <c:pt idx="925">
                  <c:v>51.5168</c:v>
                </c:pt>
                <c:pt idx="926">
                  <c:v>51.7368</c:v>
                </c:pt>
                <c:pt idx="927">
                  <c:v>51.8015</c:v>
                </c:pt>
                <c:pt idx="928">
                  <c:v>51.77580000000001</c:v>
                </c:pt>
                <c:pt idx="929">
                  <c:v>51.5638</c:v>
                </c:pt>
                <c:pt idx="930">
                  <c:v>51.4838</c:v>
                </c:pt>
                <c:pt idx="931">
                  <c:v>51.4844</c:v>
                </c:pt>
                <c:pt idx="932">
                  <c:v>51.7169</c:v>
                </c:pt>
                <c:pt idx="933">
                  <c:v>52.1059</c:v>
                </c:pt>
                <c:pt idx="934">
                  <c:v>51.8506</c:v>
                </c:pt>
                <c:pt idx="935">
                  <c:v>51.4473</c:v>
                </c:pt>
                <c:pt idx="936">
                  <c:v>51.2665</c:v>
                </c:pt>
                <c:pt idx="937">
                  <c:v>51.0957</c:v>
                </c:pt>
                <c:pt idx="938">
                  <c:v>50.7652</c:v>
                </c:pt>
                <c:pt idx="939">
                  <c:v>50.5478</c:v>
                </c:pt>
                <c:pt idx="940">
                  <c:v>50.2462</c:v>
                </c:pt>
                <c:pt idx="941">
                  <c:v>50.1317</c:v>
                </c:pt>
                <c:pt idx="942">
                  <c:v>49.9958</c:v>
                </c:pt>
                <c:pt idx="943">
                  <c:v>49.9104</c:v>
                </c:pt>
                <c:pt idx="944">
                  <c:v>49.9787</c:v>
                </c:pt>
                <c:pt idx="945">
                  <c:v>50.0472</c:v>
                </c:pt>
                <c:pt idx="946">
                  <c:v>50.0927</c:v>
                </c:pt>
                <c:pt idx="947">
                  <c:v>49.70860000000001</c:v>
                </c:pt>
                <c:pt idx="948">
                  <c:v>49.4075</c:v>
                </c:pt>
                <c:pt idx="949">
                  <c:v>49.2631</c:v>
                </c:pt>
                <c:pt idx="950">
                  <c:v>49.0489</c:v>
                </c:pt>
                <c:pt idx="951">
                  <c:v>49.09900000000001</c:v>
                </c:pt>
                <c:pt idx="952">
                  <c:v>49.2009</c:v>
                </c:pt>
                <c:pt idx="953">
                  <c:v>49.16280000000001</c:v>
                </c:pt>
                <c:pt idx="954">
                  <c:v>49.0411</c:v>
                </c:pt>
                <c:pt idx="955">
                  <c:v>49.0428</c:v>
                </c:pt>
                <c:pt idx="956">
                  <c:v>49.07340000000001</c:v>
                </c:pt>
                <c:pt idx="957">
                  <c:v>49.469</c:v>
                </c:pt>
                <c:pt idx="958">
                  <c:v>49.70240000000001</c:v>
                </c:pt>
                <c:pt idx="959">
                  <c:v>49.9663</c:v>
                </c:pt>
                <c:pt idx="960">
                  <c:v>50.1159</c:v>
                </c:pt>
                <c:pt idx="961">
                  <c:v>50.252</c:v>
                </c:pt>
                <c:pt idx="962">
                  <c:v>50.63480000000001</c:v>
                </c:pt>
                <c:pt idx="963">
                  <c:v>51.068</c:v>
                </c:pt>
                <c:pt idx="964">
                  <c:v>51.1637</c:v>
                </c:pt>
                <c:pt idx="965">
                  <c:v>51.3434</c:v>
                </c:pt>
                <c:pt idx="966">
                  <c:v>51.5313</c:v>
                </c:pt>
                <c:pt idx="967">
                  <c:v>51.6327</c:v>
                </c:pt>
                <c:pt idx="968">
                  <c:v>51.69940000000001</c:v>
                </c:pt>
                <c:pt idx="969">
                  <c:v>52.4025</c:v>
                </c:pt>
                <c:pt idx="970">
                  <c:v>52.6948</c:v>
                </c:pt>
                <c:pt idx="971">
                  <c:v>52.7195</c:v>
                </c:pt>
                <c:pt idx="972">
                  <c:v>52.5741</c:v>
                </c:pt>
                <c:pt idx="973">
                  <c:v>52.29040000000001</c:v>
                </c:pt>
                <c:pt idx="974">
                  <c:v>52.3215</c:v>
                </c:pt>
                <c:pt idx="975">
                  <c:v>52.6706</c:v>
                </c:pt>
                <c:pt idx="976">
                  <c:v>52.9825</c:v>
                </c:pt>
                <c:pt idx="977">
                  <c:v>53.1824</c:v>
                </c:pt>
                <c:pt idx="978">
                  <c:v>53.2102</c:v>
                </c:pt>
                <c:pt idx="979">
                  <c:v>53.19580000000001</c:v>
                </c:pt>
                <c:pt idx="980">
                  <c:v>53.11040000000001</c:v>
                </c:pt>
                <c:pt idx="981">
                  <c:v>53.2673</c:v>
                </c:pt>
                <c:pt idx="982">
                  <c:v>53.28680000000001</c:v>
                </c:pt>
                <c:pt idx="983">
                  <c:v>53.20840000000001</c:v>
                </c:pt>
                <c:pt idx="984">
                  <c:v>52.9759</c:v>
                </c:pt>
                <c:pt idx="985">
                  <c:v>53.0772</c:v>
                </c:pt>
                <c:pt idx="986">
                  <c:v>53.2364</c:v>
                </c:pt>
                <c:pt idx="987">
                  <c:v>52.99820000000001</c:v>
                </c:pt>
                <c:pt idx="988">
                  <c:v>53.0578</c:v>
                </c:pt>
                <c:pt idx="989">
                  <c:v>52.8481</c:v>
                </c:pt>
                <c:pt idx="990">
                  <c:v>52.26920000000001</c:v>
                </c:pt>
                <c:pt idx="991">
                  <c:v>51.4321</c:v>
                </c:pt>
                <c:pt idx="992">
                  <c:v>51.334</c:v>
                </c:pt>
                <c:pt idx="993">
                  <c:v>51.2533</c:v>
                </c:pt>
                <c:pt idx="994">
                  <c:v>51.5303</c:v>
                </c:pt>
                <c:pt idx="995">
                  <c:v>51.3899</c:v>
                </c:pt>
                <c:pt idx="996">
                  <c:v>51.1432</c:v>
                </c:pt>
                <c:pt idx="997">
                  <c:v>51.2667</c:v>
                </c:pt>
                <c:pt idx="998">
                  <c:v>51.3111</c:v>
                </c:pt>
                <c:pt idx="999">
                  <c:v>51.7806</c:v>
                </c:pt>
                <c:pt idx="1000">
                  <c:v>51.9208</c:v>
                </c:pt>
                <c:pt idx="1001">
                  <c:v>52.2437</c:v>
                </c:pt>
                <c:pt idx="1002">
                  <c:v>52.0778</c:v>
                </c:pt>
                <c:pt idx="1003">
                  <c:v>52.1611</c:v>
                </c:pt>
                <c:pt idx="1004">
                  <c:v>52.3354</c:v>
                </c:pt>
                <c:pt idx="1005">
                  <c:v>52.3833</c:v>
                </c:pt>
                <c:pt idx="1006">
                  <c:v>52.6208</c:v>
                </c:pt>
                <c:pt idx="1007">
                  <c:v>52.49720000000001</c:v>
                </c:pt>
                <c:pt idx="1008">
                  <c:v>52.7542</c:v>
                </c:pt>
                <c:pt idx="1009">
                  <c:v>52.5333</c:v>
                </c:pt>
                <c:pt idx="1010">
                  <c:v>52.5444</c:v>
                </c:pt>
                <c:pt idx="1011">
                  <c:v>52.6111</c:v>
                </c:pt>
                <c:pt idx="1012">
                  <c:v>52.8764</c:v>
                </c:pt>
                <c:pt idx="1013">
                  <c:v>52.8764</c:v>
                </c:pt>
                <c:pt idx="1014">
                  <c:v>53.26040000000001</c:v>
                </c:pt>
                <c:pt idx="1015">
                  <c:v>53.3681</c:v>
                </c:pt>
                <c:pt idx="1016">
                  <c:v>53.3771</c:v>
                </c:pt>
                <c:pt idx="1017">
                  <c:v>53.2854</c:v>
                </c:pt>
                <c:pt idx="1018">
                  <c:v>53.4861</c:v>
                </c:pt>
                <c:pt idx="1019">
                  <c:v>53.2104</c:v>
                </c:pt>
                <c:pt idx="1020">
                  <c:v>53.425</c:v>
                </c:pt>
                <c:pt idx="1021">
                  <c:v>54.0021</c:v>
                </c:pt>
                <c:pt idx="1022">
                  <c:v>53.9021</c:v>
                </c:pt>
                <c:pt idx="1023">
                  <c:v>54.2125</c:v>
                </c:pt>
                <c:pt idx="1024">
                  <c:v>54.2625</c:v>
                </c:pt>
                <c:pt idx="1025">
                  <c:v>54.48540000000001</c:v>
                </c:pt>
                <c:pt idx="1026">
                  <c:v>54.7083</c:v>
                </c:pt>
                <c:pt idx="1027">
                  <c:v>54.5083</c:v>
                </c:pt>
                <c:pt idx="1028">
                  <c:v>54.5042</c:v>
                </c:pt>
                <c:pt idx="1029">
                  <c:v>54.10420000000001</c:v>
                </c:pt>
                <c:pt idx="1030">
                  <c:v>53.6</c:v>
                </c:pt>
                <c:pt idx="1031">
                  <c:v>53.89380000000001</c:v>
                </c:pt>
                <c:pt idx="1032">
                  <c:v>53.9958</c:v>
                </c:pt>
                <c:pt idx="1033">
                  <c:v>54.0042</c:v>
                </c:pt>
                <c:pt idx="1034">
                  <c:v>54.0</c:v>
                </c:pt>
                <c:pt idx="1035">
                  <c:v>53.625</c:v>
                </c:pt>
                <c:pt idx="1036">
                  <c:v>53.3917</c:v>
                </c:pt>
                <c:pt idx="1037">
                  <c:v>53.7139</c:v>
                </c:pt>
                <c:pt idx="1038">
                  <c:v>53.6664</c:v>
                </c:pt>
                <c:pt idx="1039">
                  <c:v>53.9516</c:v>
                </c:pt>
                <c:pt idx="1040">
                  <c:v>53.3687</c:v>
                </c:pt>
                <c:pt idx="1041">
                  <c:v>53.2708</c:v>
                </c:pt>
                <c:pt idx="1042">
                  <c:v>53.05</c:v>
                </c:pt>
                <c:pt idx="1043">
                  <c:v>52.7979</c:v>
                </c:pt>
                <c:pt idx="1044">
                  <c:v>52.625</c:v>
                </c:pt>
                <c:pt idx="1045">
                  <c:v>52.5479</c:v>
                </c:pt>
                <c:pt idx="1046">
                  <c:v>52.5979</c:v>
                </c:pt>
                <c:pt idx="1047">
                  <c:v>52.7958</c:v>
                </c:pt>
                <c:pt idx="1048">
                  <c:v>52.9729</c:v>
                </c:pt>
                <c:pt idx="1049">
                  <c:v>53.05</c:v>
                </c:pt>
                <c:pt idx="1050">
                  <c:v>53.2708</c:v>
                </c:pt>
                <c:pt idx="1051">
                  <c:v>53.4688</c:v>
                </c:pt>
                <c:pt idx="1052">
                  <c:v>53.5688</c:v>
                </c:pt>
                <c:pt idx="1053">
                  <c:v>53.8271</c:v>
                </c:pt>
                <c:pt idx="1054">
                  <c:v>53.9</c:v>
                </c:pt>
                <c:pt idx="1055">
                  <c:v>54.12920000000001</c:v>
                </c:pt>
                <c:pt idx="1056">
                  <c:v>54.12920000000001</c:v>
                </c:pt>
                <c:pt idx="1057">
                  <c:v>54.53080000000001</c:v>
                </c:pt>
                <c:pt idx="1058">
                  <c:v>54.5442</c:v>
                </c:pt>
                <c:pt idx="1059">
                  <c:v>54.1208</c:v>
                </c:pt>
                <c:pt idx="1060">
                  <c:v>53.4979</c:v>
                </c:pt>
                <c:pt idx="1061">
                  <c:v>53.45</c:v>
                </c:pt>
                <c:pt idx="1062">
                  <c:v>53.5688</c:v>
                </c:pt>
                <c:pt idx="1063">
                  <c:v>53.6</c:v>
                </c:pt>
                <c:pt idx="1064">
                  <c:v>53.85</c:v>
                </c:pt>
                <c:pt idx="1065">
                  <c:v>53.875</c:v>
                </c:pt>
                <c:pt idx="1066">
                  <c:v>54.075</c:v>
                </c:pt>
                <c:pt idx="1067">
                  <c:v>54.2729</c:v>
                </c:pt>
                <c:pt idx="1068">
                  <c:v>54.3479</c:v>
                </c:pt>
                <c:pt idx="1069">
                  <c:v>54.3188</c:v>
                </c:pt>
                <c:pt idx="1070">
                  <c:v>54.01880000000001</c:v>
                </c:pt>
                <c:pt idx="1071">
                  <c:v>53.875</c:v>
                </c:pt>
                <c:pt idx="1072">
                  <c:v>53.675</c:v>
                </c:pt>
                <c:pt idx="1073">
                  <c:v>53.26880000000001</c:v>
                </c:pt>
                <c:pt idx="1074">
                  <c:v>53.075</c:v>
                </c:pt>
                <c:pt idx="1075">
                  <c:v>52.7958</c:v>
                </c:pt>
                <c:pt idx="1076">
                  <c:v>52.6479</c:v>
                </c:pt>
                <c:pt idx="1077">
                  <c:v>52.7479</c:v>
                </c:pt>
                <c:pt idx="1078">
                  <c:v>53.25</c:v>
                </c:pt>
                <c:pt idx="1079">
                  <c:v>53.5923</c:v>
                </c:pt>
                <c:pt idx="1080">
                  <c:v>53.5842</c:v>
                </c:pt>
                <c:pt idx="1081">
                  <c:v>53.7755</c:v>
                </c:pt>
                <c:pt idx="1082">
                  <c:v>53.75</c:v>
                </c:pt>
                <c:pt idx="1083">
                  <c:v>53.75</c:v>
                </c:pt>
                <c:pt idx="1084">
                  <c:v>54.6208</c:v>
                </c:pt>
                <c:pt idx="1085">
                  <c:v>54.9729</c:v>
                </c:pt>
                <c:pt idx="1086">
                  <c:v>55.2958</c:v>
                </c:pt>
                <c:pt idx="1087">
                  <c:v>54.4958</c:v>
                </c:pt>
                <c:pt idx="1088">
                  <c:v>54.16880000000001</c:v>
                </c:pt>
                <c:pt idx="1089">
                  <c:v>54.4875</c:v>
                </c:pt>
                <c:pt idx="1090">
                  <c:v>54.0688</c:v>
                </c:pt>
                <c:pt idx="1091">
                  <c:v>54.2583</c:v>
                </c:pt>
                <c:pt idx="1092">
                  <c:v>53.9729</c:v>
                </c:pt>
                <c:pt idx="1093">
                  <c:v>53.5479</c:v>
                </c:pt>
                <c:pt idx="1094">
                  <c:v>53.16880000000001</c:v>
                </c:pt>
                <c:pt idx="1095">
                  <c:v>53.07080000000001</c:v>
                </c:pt>
                <c:pt idx="1096">
                  <c:v>53.1708</c:v>
                </c:pt>
                <c:pt idx="1097">
                  <c:v>53.55</c:v>
                </c:pt>
                <c:pt idx="1098">
                  <c:v>53.35</c:v>
                </c:pt>
                <c:pt idx="1099">
                  <c:v>52.7791</c:v>
                </c:pt>
                <c:pt idx="1100">
                  <c:v>52.5272</c:v>
                </c:pt>
                <c:pt idx="1101">
                  <c:v>52.3146</c:v>
                </c:pt>
                <c:pt idx="1102">
                  <c:v>53.1229</c:v>
                </c:pt>
                <c:pt idx="1103">
                  <c:v>53.4938</c:v>
                </c:pt>
                <c:pt idx="1104">
                  <c:v>53.3688</c:v>
                </c:pt>
                <c:pt idx="1105">
                  <c:v>53.3917</c:v>
                </c:pt>
                <c:pt idx="1106">
                  <c:v>53.8958</c:v>
                </c:pt>
                <c:pt idx="1107">
                  <c:v>53.3</c:v>
                </c:pt>
                <c:pt idx="1108">
                  <c:v>52.1979</c:v>
                </c:pt>
                <c:pt idx="1109">
                  <c:v>52.1271</c:v>
                </c:pt>
                <c:pt idx="1110">
                  <c:v>53.49720000000001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'power and hr cal 17'!$D$2</c:f>
              <c:strCache>
                <c:ptCount val="1"/>
                <c:pt idx="0">
                  <c:v>Off peak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17'!$B$3:$B$1113</c:f>
              <c:numCache>
                <c:formatCode>m/d/yyyy</c:formatCode>
                <c:ptCount val="1111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41530.0</c:v>
                </c:pt>
                <c:pt idx="697">
                  <c:v>41529.0</c:v>
                </c:pt>
                <c:pt idx="698">
                  <c:v>41528.0</c:v>
                </c:pt>
                <c:pt idx="699">
                  <c:v>41527.0</c:v>
                </c:pt>
                <c:pt idx="700">
                  <c:v>41526.0</c:v>
                </c:pt>
                <c:pt idx="701">
                  <c:v>41523.0</c:v>
                </c:pt>
                <c:pt idx="702">
                  <c:v>41522.0</c:v>
                </c:pt>
                <c:pt idx="703">
                  <c:v>41521.0</c:v>
                </c:pt>
                <c:pt idx="704">
                  <c:v>41520.0</c:v>
                </c:pt>
                <c:pt idx="705">
                  <c:v>41516.0</c:v>
                </c:pt>
                <c:pt idx="706">
                  <c:v>41515.0</c:v>
                </c:pt>
                <c:pt idx="707">
                  <c:v>41514.0</c:v>
                </c:pt>
                <c:pt idx="708">
                  <c:v>41513.0</c:v>
                </c:pt>
                <c:pt idx="709">
                  <c:v>41512.0</c:v>
                </c:pt>
                <c:pt idx="710">
                  <c:v>41509.0</c:v>
                </c:pt>
                <c:pt idx="711">
                  <c:v>41508.0</c:v>
                </c:pt>
                <c:pt idx="712">
                  <c:v>41507.0</c:v>
                </c:pt>
                <c:pt idx="713">
                  <c:v>41506.0</c:v>
                </c:pt>
                <c:pt idx="714">
                  <c:v>41505.0</c:v>
                </c:pt>
                <c:pt idx="715">
                  <c:v>41502.0</c:v>
                </c:pt>
                <c:pt idx="716">
                  <c:v>41501.0</c:v>
                </c:pt>
                <c:pt idx="717">
                  <c:v>41500.0</c:v>
                </c:pt>
                <c:pt idx="718">
                  <c:v>41499.0</c:v>
                </c:pt>
                <c:pt idx="719">
                  <c:v>41498.0</c:v>
                </c:pt>
                <c:pt idx="720">
                  <c:v>41495.0</c:v>
                </c:pt>
                <c:pt idx="721">
                  <c:v>41494.0</c:v>
                </c:pt>
                <c:pt idx="722">
                  <c:v>41493.0</c:v>
                </c:pt>
                <c:pt idx="723">
                  <c:v>41492.0</c:v>
                </c:pt>
                <c:pt idx="724">
                  <c:v>41491.0</c:v>
                </c:pt>
                <c:pt idx="725">
                  <c:v>41488.0</c:v>
                </c:pt>
                <c:pt idx="726">
                  <c:v>41487.0</c:v>
                </c:pt>
                <c:pt idx="727">
                  <c:v>41486.0</c:v>
                </c:pt>
                <c:pt idx="728">
                  <c:v>41485.0</c:v>
                </c:pt>
                <c:pt idx="729">
                  <c:v>41484.0</c:v>
                </c:pt>
                <c:pt idx="730">
                  <c:v>41481.0</c:v>
                </c:pt>
                <c:pt idx="731">
                  <c:v>41480.0</c:v>
                </c:pt>
                <c:pt idx="732">
                  <c:v>41479.0</c:v>
                </c:pt>
                <c:pt idx="733">
                  <c:v>41478.0</c:v>
                </c:pt>
                <c:pt idx="734">
                  <c:v>41477.0</c:v>
                </c:pt>
                <c:pt idx="735">
                  <c:v>41474.0</c:v>
                </c:pt>
                <c:pt idx="736">
                  <c:v>41473.0</c:v>
                </c:pt>
                <c:pt idx="737">
                  <c:v>41472.0</c:v>
                </c:pt>
                <c:pt idx="738">
                  <c:v>41471.0</c:v>
                </c:pt>
                <c:pt idx="739">
                  <c:v>41470.0</c:v>
                </c:pt>
                <c:pt idx="740">
                  <c:v>41467.0</c:v>
                </c:pt>
                <c:pt idx="741">
                  <c:v>41466.0</c:v>
                </c:pt>
                <c:pt idx="742">
                  <c:v>41465.0</c:v>
                </c:pt>
                <c:pt idx="743">
                  <c:v>41464.0</c:v>
                </c:pt>
                <c:pt idx="744">
                  <c:v>41463.0</c:v>
                </c:pt>
                <c:pt idx="745">
                  <c:v>41460.0</c:v>
                </c:pt>
                <c:pt idx="746">
                  <c:v>41458.0</c:v>
                </c:pt>
                <c:pt idx="747">
                  <c:v>41457.0</c:v>
                </c:pt>
                <c:pt idx="748">
                  <c:v>41456.0</c:v>
                </c:pt>
                <c:pt idx="749">
                  <c:v>41453.0</c:v>
                </c:pt>
                <c:pt idx="750">
                  <c:v>41452.0</c:v>
                </c:pt>
                <c:pt idx="751">
                  <c:v>41451.0</c:v>
                </c:pt>
                <c:pt idx="752">
                  <c:v>41450.0</c:v>
                </c:pt>
                <c:pt idx="753">
                  <c:v>41449.0</c:v>
                </c:pt>
                <c:pt idx="754">
                  <c:v>41446.0</c:v>
                </c:pt>
                <c:pt idx="755">
                  <c:v>41445.0</c:v>
                </c:pt>
                <c:pt idx="756">
                  <c:v>41444.0</c:v>
                </c:pt>
                <c:pt idx="757">
                  <c:v>41443.0</c:v>
                </c:pt>
                <c:pt idx="758">
                  <c:v>41442.0</c:v>
                </c:pt>
                <c:pt idx="759">
                  <c:v>41439.0</c:v>
                </c:pt>
                <c:pt idx="760">
                  <c:v>41438.0</c:v>
                </c:pt>
                <c:pt idx="761">
                  <c:v>41437.0</c:v>
                </c:pt>
                <c:pt idx="762">
                  <c:v>41436.0</c:v>
                </c:pt>
                <c:pt idx="763">
                  <c:v>41435.0</c:v>
                </c:pt>
                <c:pt idx="764">
                  <c:v>41432.0</c:v>
                </c:pt>
                <c:pt idx="765">
                  <c:v>41431.0</c:v>
                </c:pt>
                <c:pt idx="766">
                  <c:v>41430.0</c:v>
                </c:pt>
                <c:pt idx="767">
                  <c:v>41429.0</c:v>
                </c:pt>
                <c:pt idx="768">
                  <c:v>41428.0</c:v>
                </c:pt>
                <c:pt idx="769">
                  <c:v>41425.0</c:v>
                </c:pt>
                <c:pt idx="770">
                  <c:v>41424.0</c:v>
                </c:pt>
                <c:pt idx="771">
                  <c:v>41423.0</c:v>
                </c:pt>
                <c:pt idx="772">
                  <c:v>41422.0</c:v>
                </c:pt>
                <c:pt idx="773">
                  <c:v>41418.0</c:v>
                </c:pt>
                <c:pt idx="774">
                  <c:v>41417.0</c:v>
                </c:pt>
                <c:pt idx="775">
                  <c:v>41416.0</c:v>
                </c:pt>
                <c:pt idx="776">
                  <c:v>41415.0</c:v>
                </c:pt>
                <c:pt idx="777">
                  <c:v>41414.0</c:v>
                </c:pt>
                <c:pt idx="778">
                  <c:v>41411.0</c:v>
                </c:pt>
                <c:pt idx="779">
                  <c:v>41410.0</c:v>
                </c:pt>
                <c:pt idx="780">
                  <c:v>41409.0</c:v>
                </c:pt>
                <c:pt idx="781">
                  <c:v>41408.0</c:v>
                </c:pt>
                <c:pt idx="782">
                  <c:v>41407.0</c:v>
                </c:pt>
                <c:pt idx="783">
                  <c:v>41404.0</c:v>
                </c:pt>
                <c:pt idx="784">
                  <c:v>41403.0</c:v>
                </c:pt>
                <c:pt idx="785">
                  <c:v>41402.0</c:v>
                </c:pt>
                <c:pt idx="786">
                  <c:v>41401.0</c:v>
                </c:pt>
                <c:pt idx="787">
                  <c:v>41400.0</c:v>
                </c:pt>
                <c:pt idx="788">
                  <c:v>41397.0</c:v>
                </c:pt>
                <c:pt idx="789">
                  <c:v>41396.0</c:v>
                </c:pt>
                <c:pt idx="790">
                  <c:v>41395.0</c:v>
                </c:pt>
                <c:pt idx="791">
                  <c:v>41394.0</c:v>
                </c:pt>
                <c:pt idx="792">
                  <c:v>41393.0</c:v>
                </c:pt>
                <c:pt idx="793">
                  <c:v>41390.0</c:v>
                </c:pt>
                <c:pt idx="794">
                  <c:v>41389.0</c:v>
                </c:pt>
                <c:pt idx="795">
                  <c:v>41388.0</c:v>
                </c:pt>
                <c:pt idx="796">
                  <c:v>41387.0</c:v>
                </c:pt>
                <c:pt idx="797">
                  <c:v>41386.0</c:v>
                </c:pt>
                <c:pt idx="798">
                  <c:v>41383.0</c:v>
                </c:pt>
                <c:pt idx="799">
                  <c:v>41382.0</c:v>
                </c:pt>
                <c:pt idx="800">
                  <c:v>41381.0</c:v>
                </c:pt>
                <c:pt idx="801">
                  <c:v>41380.0</c:v>
                </c:pt>
                <c:pt idx="802">
                  <c:v>41379.0</c:v>
                </c:pt>
                <c:pt idx="803">
                  <c:v>41376.0</c:v>
                </c:pt>
                <c:pt idx="804">
                  <c:v>41375.0</c:v>
                </c:pt>
                <c:pt idx="805">
                  <c:v>41374.0</c:v>
                </c:pt>
                <c:pt idx="806">
                  <c:v>41373.0</c:v>
                </c:pt>
                <c:pt idx="807">
                  <c:v>41372.0</c:v>
                </c:pt>
                <c:pt idx="808">
                  <c:v>41369.0</c:v>
                </c:pt>
                <c:pt idx="809">
                  <c:v>41368.0</c:v>
                </c:pt>
                <c:pt idx="810">
                  <c:v>41367.0</c:v>
                </c:pt>
                <c:pt idx="811">
                  <c:v>41366.0</c:v>
                </c:pt>
                <c:pt idx="812">
                  <c:v>41365.0</c:v>
                </c:pt>
                <c:pt idx="813">
                  <c:v>41361.0</c:v>
                </c:pt>
                <c:pt idx="814">
                  <c:v>41360.0</c:v>
                </c:pt>
                <c:pt idx="815">
                  <c:v>41359.0</c:v>
                </c:pt>
                <c:pt idx="816">
                  <c:v>41358.0</c:v>
                </c:pt>
                <c:pt idx="817">
                  <c:v>41355.0</c:v>
                </c:pt>
                <c:pt idx="818">
                  <c:v>41354.0</c:v>
                </c:pt>
                <c:pt idx="819">
                  <c:v>41353.0</c:v>
                </c:pt>
                <c:pt idx="820">
                  <c:v>41352.0</c:v>
                </c:pt>
                <c:pt idx="821">
                  <c:v>41351.0</c:v>
                </c:pt>
                <c:pt idx="822">
                  <c:v>41348.0</c:v>
                </c:pt>
                <c:pt idx="823">
                  <c:v>41347.0</c:v>
                </c:pt>
                <c:pt idx="824">
                  <c:v>41346.0</c:v>
                </c:pt>
                <c:pt idx="825">
                  <c:v>41345.0</c:v>
                </c:pt>
                <c:pt idx="826">
                  <c:v>41344.0</c:v>
                </c:pt>
                <c:pt idx="827">
                  <c:v>41341.0</c:v>
                </c:pt>
                <c:pt idx="828">
                  <c:v>41340.0</c:v>
                </c:pt>
                <c:pt idx="829">
                  <c:v>41339.0</c:v>
                </c:pt>
                <c:pt idx="830">
                  <c:v>41338.0</c:v>
                </c:pt>
                <c:pt idx="831">
                  <c:v>41337.0</c:v>
                </c:pt>
                <c:pt idx="832">
                  <c:v>41334.0</c:v>
                </c:pt>
                <c:pt idx="833">
                  <c:v>41333.0</c:v>
                </c:pt>
                <c:pt idx="834">
                  <c:v>41332.0</c:v>
                </c:pt>
                <c:pt idx="835">
                  <c:v>41331.0</c:v>
                </c:pt>
                <c:pt idx="836">
                  <c:v>41330.0</c:v>
                </c:pt>
                <c:pt idx="837">
                  <c:v>41327.0</c:v>
                </c:pt>
                <c:pt idx="838">
                  <c:v>41326.0</c:v>
                </c:pt>
                <c:pt idx="839">
                  <c:v>41325.0</c:v>
                </c:pt>
                <c:pt idx="840">
                  <c:v>41324.0</c:v>
                </c:pt>
                <c:pt idx="841">
                  <c:v>41320.0</c:v>
                </c:pt>
                <c:pt idx="842">
                  <c:v>41319.0</c:v>
                </c:pt>
                <c:pt idx="843">
                  <c:v>41318.0</c:v>
                </c:pt>
                <c:pt idx="844">
                  <c:v>41317.0</c:v>
                </c:pt>
                <c:pt idx="845">
                  <c:v>41316.0</c:v>
                </c:pt>
                <c:pt idx="846">
                  <c:v>41313.0</c:v>
                </c:pt>
                <c:pt idx="847">
                  <c:v>41312.0</c:v>
                </c:pt>
                <c:pt idx="848">
                  <c:v>41311.0</c:v>
                </c:pt>
                <c:pt idx="849">
                  <c:v>41310.0</c:v>
                </c:pt>
                <c:pt idx="850">
                  <c:v>41309.0</c:v>
                </c:pt>
                <c:pt idx="851">
                  <c:v>41306.0</c:v>
                </c:pt>
                <c:pt idx="852">
                  <c:v>41305.0</c:v>
                </c:pt>
                <c:pt idx="853">
                  <c:v>41304.0</c:v>
                </c:pt>
                <c:pt idx="854">
                  <c:v>41303.0</c:v>
                </c:pt>
                <c:pt idx="855">
                  <c:v>41302.0</c:v>
                </c:pt>
                <c:pt idx="856">
                  <c:v>41299.0</c:v>
                </c:pt>
                <c:pt idx="857">
                  <c:v>41298.0</c:v>
                </c:pt>
                <c:pt idx="858">
                  <c:v>41297.0</c:v>
                </c:pt>
                <c:pt idx="859">
                  <c:v>41296.0</c:v>
                </c:pt>
                <c:pt idx="860">
                  <c:v>41292.0</c:v>
                </c:pt>
                <c:pt idx="861">
                  <c:v>41291.0</c:v>
                </c:pt>
                <c:pt idx="862">
                  <c:v>41290.0</c:v>
                </c:pt>
                <c:pt idx="863">
                  <c:v>41289.0</c:v>
                </c:pt>
                <c:pt idx="864">
                  <c:v>41288.0</c:v>
                </c:pt>
                <c:pt idx="865">
                  <c:v>41285.0</c:v>
                </c:pt>
                <c:pt idx="866">
                  <c:v>41284.0</c:v>
                </c:pt>
                <c:pt idx="867">
                  <c:v>41283.0</c:v>
                </c:pt>
                <c:pt idx="868">
                  <c:v>41282.0</c:v>
                </c:pt>
                <c:pt idx="869">
                  <c:v>41281.0</c:v>
                </c:pt>
                <c:pt idx="870">
                  <c:v>41278.0</c:v>
                </c:pt>
                <c:pt idx="871">
                  <c:v>41277.0</c:v>
                </c:pt>
                <c:pt idx="872">
                  <c:v>41276.0</c:v>
                </c:pt>
                <c:pt idx="873">
                  <c:v>41274.0</c:v>
                </c:pt>
                <c:pt idx="874">
                  <c:v>41271.0</c:v>
                </c:pt>
                <c:pt idx="875">
                  <c:v>41270.0</c:v>
                </c:pt>
                <c:pt idx="876">
                  <c:v>41269.0</c:v>
                </c:pt>
                <c:pt idx="877">
                  <c:v>41267.0</c:v>
                </c:pt>
                <c:pt idx="878">
                  <c:v>41264.0</c:v>
                </c:pt>
                <c:pt idx="879">
                  <c:v>41263.0</c:v>
                </c:pt>
                <c:pt idx="880">
                  <c:v>41262.0</c:v>
                </c:pt>
                <c:pt idx="881">
                  <c:v>41261.0</c:v>
                </c:pt>
                <c:pt idx="882">
                  <c:v>41260.0</c:v>
                </c:pt>
                <c:pt idx="883">
                  <c:v>41257.0</c:v>
                </c:pt>
                <c:pt idx="884">
                  <c:v>41256.0</c:v>
                </c:pt>
                <c:pt idx="885">
                  <c:v>41255.0</c:v>
                </c:pt>
                <c:pt idx="886">
                  <c:v>41254.0</c:v>
                </c:pt>
                <c:pt idx="887">
                  <c:v>41253.0</c:v>
                </c:pt>
                <c:pt idx="888">
                  <c:v>41250.0</c:v>
                </c:pt>
                <c:pt idx="889">
                  <c:v>41249.0</c:v>
                </c:pt>
                <c:pt idx="890">
                  <c:v>41248.0</c:v>
                </c:pt>
                <c:pt idx="891">
                  <c:v>41247.0</c:v>
                </c:pt>
                <c:pt idx="892">
                  <c:v>41246.0</c:v>
                </c:pt>
                <c:pt idx="893">
                  <c:v>41243.0</c:v>
                </c:pt>
                <c:pt idx="894">
                  <c:v>41242.0</c:v>
                </c:pt>
                <c:pt idx="895">
                  <c:v>41241.0</c:v>
                </c:pt>
                <c:pt idx="896">
                  <c:v>41240.0</c:v>
                </c:pt>
                <c:pt idx="897">
                  <c:v>41239.0</c:v>
                </c:pt>
                <c:pt idx="898">
                  <c:v>41236.0</c:v>
                </c:pt>
                <c:pt idx="899">
                  <c:v>41234.0</c:v>
                </c:pt>
                <c:pt idx="900">
                  <c:v>41233.0</c:v>
                </c:pt>
                <c:pt idx="901">
                  <c:v>41232.0</c:v>
                </c:pt>
                <c:pt idx="902">
                  <c:v>41229.0</c:v>
                </c:pt>
                <c:pt idx="903">
                  <c:v>41228.0</c:v>
                </c:pt>
                <c:pt idx="904">
                  <c:v>41227.0</c:v>
                </c:pt>
                <c:pt idx="905">
                  <c:v>41226.0</c:v>
                </c:pt>
                <c:pt idx="906">
                  <c:v>41222.0</c:v>
                </c:pt>
                <c:pt idx="907">
                  <c:v>41221.0</c:v>
                </c:pt>
                <c:pt idx="908">
                  <c:v>41220.0</c:v>
                </c:pt>
                <c:pt idx="909">
                  <c:v>41219.0</c:v>
                </c:pt>
                <c:pt idx="910">
                  <c:v>41218.0</c:v>
                </c:pt>
                <c:pt idx="911">
                  <c:v>41215.0</c:v>
                </c:pt>
                <c:pt idx="912">
                  <c:v>41214.0</c:v>
                </c:pt>
                <c:pt idx="913">
                  <c:v>41213.0</c:v>
                </c:pt>
                <c:pt idx="914">
                  <c:v>41212.0</c:v>
                </c:pt>
                <c:pt idx="915">
                  <c:v>41211.0</c:v>
                </c:pt>
                <c:pt idx="916">
                  <c:v>41208.0</c:v>
                </c:pt>
                <c:pt idx="917">
                  <c:v>41207.0</c:v>
                </c:pt>
                <c:pt idx="918">
                  <c:v>41206.0</c:v>
                </c:pt>
                <c:pt idx="919">
                  <c:v>41205.0</c:v>
                </c:pt>
                <c:pt idx="920">
                  <c:v>41204.0</c:v>
                </c:pt>
                <c:pt idx="921">
                  <c:v>41201.0</c:v>
                </c:pt>
                <c:pt idx="922">
                  <c:v>41200.0</c:v>
                </c:pt>
                <c:pt idx="923">
                  <c:v>41199.0</c:v>
                </c:pt>
                <c:pt idx="924">
                  <c:v>41198.0</c:v>
                </c:pt>
                <c:pt idx="925">
                  <c:v>41197.0</c:v>
                </c:pt>
                <c:pt idx="926">
                  <c:v>41194.0</c:v>
                </c:pt>
                <c:pt idx="927">
                  <c:v>41193.0</c:v>
                </c:pt>
                <c:pt idx="928">
                  <c:v>41192.0</c:v>
                </c:pt>
                <c:pt idx="929">
                  <c:v>41191.0</c:v>
                </c:pt>
                <c:pt idx="930">
                  <c:v>41187.0</c:v>
                </c:pt>
                <c:pt idx="931">
                  <c:v>41186.0</c:v>
                </c:pt>
                <c:pt idx="932">
                  <c:v>41185.0</c:v>
                </c:pt>
                <c:pt idx="933">
                  <c:v>41184.0</c:v>
                </c:pt>
                <c:pt idx="934">
                  <c:v>41183.0</c:v>
                </c:pt>
                <c:pt idx="935">
                  <c:v>41180.0</c:v>
                </c:pt>
                <c:pt idx="936">
                  <c:v>41179.0</c:v>
                </c:pt>
                <c:pt idx="937">
                  <c:v>41178.0</c:v>
                </c:pt>
                <c:pt idx="938">
                  <c:v>41177.0</c:v>
                </c:pt>
                <c:pt idx="939">
                  <c:v>41176.0</c:v>
                </c:pt>
                <c:pt idx="940">
                  <c:v>41173.0</c:v>
                </c:pt>
                <c:pt idx="941">
                  <c:v>41172.0</c:v>
                </c:pt>
                <c:pt idx="942">
                  <c:v>41171.0</c:v>
                </c:pt>
                <c:pt idx="943">
                  <c:v>41170.0</c:v>
                </c:pt>
                <c:pt idx="944">
                  <c:v>41169.0</c:v>
                </c:pt>
                <c:pt idx="945">
                  <c:v>41166.0</c:v>
                </c:pt>
                <c:pt idx="946">
                  <c:v>41165.0</c:v>
                </c:pt>
                <c:pt idx="947">
                  <c:v>41164.0</c:v>
                </c:pt>
                <c:pt idx="948">
                  <c:v>41163.0</c:v>
                </c:pt>
                <c:pt idx="949">
                  <c:v>41162.0</c:v>
                </c:pt>
                <c:pt idx="950">
                  <c:v>41159.0</c:v>
                </c:pt>
                <c:pt idx="951">
                  <c:v>41158.0</c:v>
                </c:pt>
                <c:pt idx="952">
                  <c:v>41157.0</c:v>
                </c:pt>
                <c:pt idx="953">
                  <c:v>41156.0</c:v>
                </c:pt>
                <c:pt idx="954">
                  <c:v>41152.0</c:v>
                </c:pt>
                <c:pt idx="955">
                  <c:v>41151.0</c:v>
                </c:pt>
                <c:pt idx="956">
                  <c:v>41150.0</c:v>
                </c:pt>
                <c:pt idx="957">
                  <c:v>41149.0</c:v>
                </c:pt>
                <c:pt idx="958">
                  <c:v>41148.0</c:v>
                </c:pt>
                <c:pt idx="959">
                  <c:v>41145.0</c:v>
                </c:pt>
                <c:pt idx="960">
                  <c:v>41144.0</c:v>
                </c:pt>
                <c:pt idx="961">
                  <c:v>41143.0</c:v>
                </c:pt>
                <c:pt idx="962">
                  <c:v>41142.0</c:v>
                </c:pt>
                <c:pt idx="963">
                  <c:v>41141.0</c:v>
                </c:pt>
                <c:pt idx="964">
                  <c:v>41138.0</c:v>
                </c:pt>
                <c:pt idx="965">
                  <c:v>41137.0</c:v>
                </c:pt>
                <c:pt idx="966">
                  <c:v>41136.0</c:v>
                </c:pt>
                <c:pt idx="967">
                  <c:v>41135.0</c:v>
                </c:pt>
                <c:pt idx="968">
                  <c:v>41134.0</c:v>
                </c:pt>
                <c:pt idx="969">
                  <c:v>41131.0</c:v>
                </c:pt>
                <c:pt idx="970">
                  <c:v>41130.0</c:v>
                </c:pt>
                <c:pt idx="971">
                  <c:v>41129.0</c:v>
                </c:pt>
                <c:pt idx="972">
                  <c:v>41128.0</c:v>
                </c:pt>
                <c:pt idx="973">
                  <c:v>41127.0</c:v>
                </c:pt>
                <c:pt idx="974">
                  <c:v>41124.0</c:v>
                </c:pt>
                <c:pt idx="975">
                  <c:v>41123.0</c:v>
                </c:pt>
                <c:pt idx="976">
                  <c:v>41122.0</c:v>
                </c:pt>
                <c:pt idx="977">
                  <c:v>41121.0</c:v>
                </c:pt>
                <c:pt idx="978">
                  <c:v>41120.0</c:v>
                </c:pt>
                <c:pt idx="979">
                  <c:v>41117.0</c:v>
                </c:pt>
                <c:pt idx="980">
                  <c:v>41116.0</c:v>
                </c:pt>
                <c:pt idx="981">
                  <c:v>41115.0</c:v>
                </c:pt>
                <c:pt idx="982">
                  <c:v>41114.0</c:v>
                </c:pt>
                <c:pt idx="983">
                  <c:v>41113.0</c:v>
                </c:pt>
                <c:pt idx="984">
                  <c:v>41110.0</c:v>
                </c:pt>
                <c:pt idx="985">
                  <c:v>41109.0</c:v>
                </c:pt>
                <c:pt idx="986">
                  <c:v>41108.0</c:v>
                </c:pt>
                <c:pt idx="987">
                  <c:v>41107.0</c:v>
                </c:pt>
                <c:pt idx="988">
                  <c:v>41106.0</c:v>
                </c:pt>
                <c:pt idx="989">
                  <c:v>41103.0</c:v>
                </c:pt>
                <c:pt idx="990">
                  <c:v>41102.0</c:v>
                </c:pt>
                <c:pt idx="991">
                  <c:v>41101.0</c:v>
                </c:pt>
                <c:pt idx="992">
                  <c:v>41100.0</c:v>
                </c:pt>
                <c:pt idx="993">
                  <c:v>41099.0</c:v>
                </c:pt>
                <c:pt idx="994">
                  <c:v>41096.0</c:v>
                </c:pt>
                <c:pt idx="995">
                  <c:v>41095.0</c:v>
                </c:pt>
                <c:pt idx="996">
                  <c:v>41093.0</c:v>
                </c:pt>
                <c:pt idx="997">
                  <c:v>41092.0</c:v>
                </c:pt>
                <c:pt idx="998">
                  <c:v>41089.0</c:v>
                </c:pt>
                <c:pt idx="999">
                  <c:v>41088.0</c:v>
                </c:pt>
                <c:pt idx="1000">
                  <c:v>41087.0</c:v>
                </c:pt>
                <c:pt idx="1001">
                  <c:v>41086.0</c:v>
                </c:pt>
                <c:pt idx="1002">
                  <c:v>41085.0</c:v>
                </c:pt>
                <c:pt idx="1003">
                  <c:v>41082.0</c:v>
                </c:pt>
                <c:pt idx="1004">
                  <c:v>41081.0</c:v>
                </c:pt>
                <c:pt idx="1005">
                  <c:v>41080.0</c:v>
                </c:pt>
                <c:pt idx="1006">
                  <c:v>41079.0</c:v>
                </c:pt>
                <c:pt idx="1007">
                  <c:v>41078.0</c:v>
                </c:pt>
                <c:pt idx="1008">
                  <c:v>41075.0</c:v>
                </c:pt>
                <c:pt idx="1009">
                  <c:v>41074.0</c:v>
                </c:pt>
                <c:pt idx="1010">
                  <c:v>41073.0</c:v>
                </c:pt>
                <c:pt idx="1011">
                  <c:v>41072.0</c:v>
                </c:pt>
                <c:pt idx="1012">
                  <c:v>41071.0</c:v>
                </c:pt>
                <c:pt idx="1013">
                  <c:v>41068.0</c:v>
                </c:pt>
                <c:pt idx="1014">
                  <c:v>41067.0</c:v>
                </c:pt>
                <c:pt idx="1015">
                  <c:v>41066.0</c:v>
                </c:pt>
                <c:pt idx="1016">
                  <c:v>41065.0</c:v>
                </c:pt>
                <c:pt idx="1017">
                  <c:v>41064.0</c:v>
                </c:pt>
                <c:pt idx="1018">
                  <c:v>41061.0</c:v>
                </c:pt>
                <c:pt idx="1019">
                  <c:v>41060.0</c:v>
                </c:pt>
                <c:pt idx="1020">
                  <c:v>41059.0</c:v>
                </c:pt>
                <c:pt idx="1021">
                  <c:v>41058.0</c:v>
                </c:pt>
                <c:pt idx="1022">
                  <c:v>41054.0</c:v>
                </c:pt>
                <c:pt idx="1023">
                  <c:v>41053.0</c:v>
                </c:pt>
                <c:pt idx="1024">
                  <c:v>41052.0</c:v>
                </c:pt>
                <c:pt idx="1025">
                  <c:v>41051.0</c:v>
                </c:pt>
                <c:pt idx="1026">
                  <c:v>41050.0</c:v>
                </c:pt>
                <c:pt idx="1027">
                  <c:v>41047.0</c:v>
                </c:pt>
                <c:pt idx="1028">
                  <c:v>41046.0</c:v>
                </c:pt>
                <c:pt idx="1029">
                  <c:v>41045.0</c:v>
                </c:pt>
                <c:pt idx="1030">
                  <c:v>41044.0</c:v>
                </c:pt>
                <c:pt idx="1031">
                  <c:v>41043.0</c:v>
                </c:pt>
                <c:pt idx="1032">
                  <c:v>41040.0</c:v>
                </c:pt>
                <c:pt idx="1033">
                  <c:v>41039.0</c:v>
                </c:pt>
                <c:pt idx="1034">
                  <c:v>41038.0</c:v>
                </c:pt>
                <c:pt idx="1035">
                  <c:v>41037.0</c:v>
                </c:pt>
                <c:pt idx="1036">
                  <c:v>41036.0</c:v>
                </c:pt>
                <c:pt idx="1037">
                  <c:v>41033.0</c:v>
                </c:pt>
                <c:pt idx="1038">
                  <c:v>41032.0</c:v>
                </c:pt>
                <c:pt idx="1039">
                  <c:v>41031.0</c:v>
                </c:pt>
                <c:pt idx="1040">
                  <c:v>41030.0</c:v>
                </c:pt>
                <c:pt idx="1041">
                  <c:v>41029.0</c:v>
                </c:pt>
                <c:pt idx="1042">
                  <c:v>41026.0</c:v>
                </c:pt>
                <c:pt idx="1043">
                  <c:v>41025.0</c:v>
                </c:pt>
                <c:pt idx="1044">
                  <c:v>41024.0</c:v>
                </c:pt>
                <c:pt idx="1045">
                  <c:v>41023.0</c:v>
                </c:pt>
                <c:pt idx="1046">
                  <c:v>41022.0</c:v>
                </c:pt>
                <c:pt idx="1047">
                  <c:v>41019.0</c:v>
                </c:pt>
                <c:pt idx="1048">
                  <c:v>41018.0</c:v>
                </c:pt>
                <c:pt idx="1049">
                  <c:v>41017.0</c:v>
                </c:pt>
                <c:pt idx="1050">
                  <c:v>41016.0</c:v>
                </c:pt>
                <c:pt idx="1051">
                  <c:v>41015.0</c:v>
                </c:pt>
                <c:pt idx="1052">
                  <c:v>41012.0</c:v>
                </c:pt>
                <c:pt idx="1053">
                  <c:v>41011.0</c:v>
                </c:pt>
                <c:pt idx="1054">
                  <c:v>41010.0</c:v>
                </c:pt>
                <c:pt idx="1055">
                  <c:v>41009.0</c:v>
                </c:pt>
                <c:pt idx="1056">
                  <c:v>41008.0</c:v>
                </c:pt>
                <c:pt idx="1057">
                  <c:v>41004.0</c:v>
                </c:pt>
                <c:pt idx="1058">
                  <c:v>41003.0</c:v>
                </c:pt>
                <c:pt idx="1059">
                  <c:v>41002.0</c:v>
                </c:pt>
                <c:pt idx="1060">
                  <c:v>41001.0</c:v>
                </c:pt>
                <c:pt idx="1061">
                  <c:v>40998.0</c:v>
                </c:pt>
                <c:pt idx="1062">
                  <c:v>40997.0</c:v>
                </c:pt>
                <c:pt idx="1063">
                  <c:v>40996.0</c:v>
                </c:pt>
                <c:pt idx="1064">
                  <c:v>40995.0</c:v>
                </c:pt>
                <c:pt idx="1065">
                  <c:v>40994.0</c:v>
                </c:pt>
                <c:pt idx="1066">
                  <c:v>40991.0</c:v>
                </c:pt>
                <c:pt idx="1067">
                  <c:v>40990.0</c:v>
                </c:pt>
                <c:pt idx="1068">
                  <c:v>40989.0</c:v>
                </c:pt>
                <c:pt idx="1069">
                  <c:v>40988.0</c:v>
                </c:pt>
                <c:pt idx="1070">
                  <c:v>40987.0</c:v>
                </c:pt>
                <c:pt idx="1071">
                  <c:v>40984.0</c:v>
                </c:pt>
                <c:pt idx="1072">
                  <c:v>40983.0</c:v>
                </c:pt>
                <c:pt idx="1073">
                  <c:v>40982.0</c:v>
                </c:pt>
                <c:pt idx="1074">
                  <c:v>40981.0</c:v>
                </c:pt>
                <c:pt idx="1075">
                  <c:v>40980.0</c:v>
                </c:pt>
                <c:pt idx="1076">
                  <c:v>40977.0</c:v>
                </c:pt>
                <c:pt idx="1077">
                  <c:v>40976.0</c:v>
                </c:pt>
                <c:pt idx="1078">
                  <c:v>40975.0</c:v>
                </c:pt>
                <c:pt idx="1079">
                  <c:v>40974.0</c:v>
                </c:pt>
                <c:pt idx="1080">
                  <c:v>40973.0</c:v>
                </c:pt>
                <c:pt idx="1081">
                  <c:v>40970.0</c:v>
                </c:pt>
                <c:pt idx="1082">
                  <c:v>40969.0</c:v>
                </c:pt>
                <c:pt idx="1083">
                  <c:v>40968.0</c:v>
                </c:pt>
                <c:pt idx="1084">
                  <c:v>40967.0</c:v>
                </c:pt>
                <c:pt idx="1085">
                  <c:v>40966.0</c:v>
                </c:pt>
                <c:pt idx="1086">
                  <c:v>40963.0</c:v>
                </c:pt>
                <c:pt idx="1087">
                  <c:v>40962.0</c:v>
                </c:pt>
                <c:pt idx="1088">
                  <c:v>40961.0</c:v>
                </c:pt>
                <c:pt idx="1089">
                  <c:v>40960.0</c:v>
                </c:pt>
                <c:pt idx="1090">
                  <c:v>40956.0</c:v>
                </c:pt>
                <c:pt idx="1091">
                  <c:v>40955.0</c:v>
                </c:pt>
                <c:pt idx="1092">
                  <c:v>40954.0</c:v>
                </c:pt>
                <c:pt idx="1093">
                  <c:v>40953.0</c:v>
                </c:pt>
                <c:pt idx="1094">
                  <c:v>40952.0</c:v>
                </c:pt>
                <c:pt idx="1095">
                  <c:v>40949.0</c:v>
                </c:pt>
                <c:pt idx="1096">
                  <c:v>40948.0</c:v>
                </c:pt>
                <c:pt idx="1097">
                  <c:v>40947.0</c:v>
                </c:pt>
                <c:pt idx="1098">
                  <c:v>40946.0</c:v>
                </c:pt>
                <c:pt idx="1099">
                  <c:v>40945.0</c:v>
                </c:pt>
                <c:pt idx="1100">
                  <c:v>40942.0</c:v>
                </c:pt>
                <c:pt idx="1101">
                  <c:v>40941.0</c:v>
                </c:pt>
                <c:pt idx="1102">
                  <c:v>40940.0</c:v>
                </c:pt>
                <c:pt idx="1103">
                  <c:v>40939.0</c:v>
                </c:pt>
                <c:pt idx="1104">
                  <c:v>40938.0</c:v>
                </c:pt>
                <c:pt idx="1105">
                  <c:v>40935.0</c:v>
                </c:pt>
                <c:pt idx="1106">
                  <c:v>40934.0</c:v>
                </c:pt>
                <c:pt idx="1107">
                  <c:v>40933.0</c:v>
                </c:pt>
                <c:pt idx="1108">
                  <c:v>40932.0</c:v>
                </c:pt>
                <c:pt idx="1109">
                  <c:v>40931.0</c:v>
                </c:pt>
                <c:pt idx="1110">
                  <c:v>40928.0</c:v>
                </c:pt>
              </c:numCache>
            </c:numRef>
          </c:cat>
          <c:val>
            <c:numRef>
              <c:f>'power and hr cal 17'!$D$3:$D$1113</c:f>
              <c:numCache>
                <c:formatCode>_("$"* #,##0.00_);_("$"* \(#,##0.00\);_("$"* "-"??_);_(@_)</c:formatCode>
                <c:ptCount val="1111"/>
                <c:pt idx="0">
                  <c:v>27.95</c:v>
                </c:pt>
                <c:pt idx="1">
                  <c:v>27.9</c:v>
                </c:pt>
                <c:pt idx="2">
                  <c:v>28.05</c:v>
                </c:pt>
                <c:pt idx="3">
                  <c:v>28.0</c:v>
                </c:pt>
                <c:pt idx="4">
                  <c:v>28.3</c:v>
                </c:pt>
                <c:pt idx="5">
                  <c:v>28.3</c:v>
                </c:pt>
                <c:pt idx="6">
                  <c:v>28.25</c:v>
                </c:pt>
                <c:pt idx="7">
                  <c:v>28.25</c:v>
                </c:pt>
                <c:pt idx="8">
                  <c:v>28.15</c:v>
                </c:pt>
                <c:pt idx="9">
                  <c:v>28.15</c:v>
                </c:pt>
                <c:pt idx="10">
                  <c:v>28.2</c:v>
                </c:pt>
                <c:pt idx="11">
                  <c:v>28.1</c:v>
                </c:pt>
                <c:pt idx="12">
                  <c:v>28.15</c:v>
                </c:pt>
                <c:pt idx="13">
                  <c:v>28.15</c:v>
                </c:pt>
                <c:pt idx="14">
                  <c:v>27.75</c:v>
                </c:pt>
                <c:pt idx="15">
                  <c:v>27.75</c:v>
                </c:pt>
                <c:pt idx="16">
                  <c:v>27.7</c:v>
                </c:pt>
                <c:pt idx="17">
                  <c:v>27.7</c:v>
                </c:pt>
                <c:pt idx="18">
                  <c:v>27.65</c:v>
                </c:pt>
                <c:pt idx="19">
                  <c:v>27.6</c:v>
                </c:pt>
                <c:pt idx="20">
                  <c:v>27.55</c:v>
                </c:pt>
                <c:pt idx="21">
                  <c:v>27.55</c:v>
                </c:pt>
                <c:pt idx="22">
                  <c:v>27.5</c:v>
                </c:pt>
                <c:pt idx="23">
                  <c:v>27.5</c:v>
                </c:pt>
                <c:pt idx="24">
                  <c:v>28.0</c:v>
                </c:pt>
                <c:pt idx="25">
                  <c:v>28.3</c:v>
                </c:pt>
                <c:pt idx="26">
                  <c:v>28.15</c:v>
                </c:pt>
                <c:pt idx="27">
                  <c:v>28.15</c:v>
                </c:pt>
                <c:pt idx="28">
                  <c:v>28.35</c:v>
                </c:pt>
                <c:pt idx="29">
                  <c:v>28.5</c:v>
                </c:pt>
                <c:pt idx="30">
                  <c:v>28.65</c:v>
                </c:pt>
                <c:pt idx="31">
                  <c:v>29.05</c:v>
                </c:pt>
                <c:pt idx="32">
                  <c:v>29.1</c:v>
                </c:pt>
                <c:pt idx="33">
                  <c:v>29.25</c:v>
                </c:pt>
                <c:pt idx="34">
                  <c:v>29.25</c:v>
                </c:pt>
                <c:pt idx="35">
                  <c:v>29.5</c:v>
                </c:pt>
                <c:pt idx="36">
                  <c:v>29.6</c:v>
                </c:pt>
                <c:pt idx="37">
                  <c:v>28.95</c:v>
                </c:pt>
                <c:pt idx="38">
                  <c:v>29.1</c:v>
                </c:pt>
                <c:pt idx="39">
                  <c:v>28.85</c:v>
                </c:pt>
                <c:pt idx="40">
                  <c:v>29.15</c:v>
                </c:pt>
                <c:pt idx="41">
                  <c:v>29.15</c:v>
                </c:pt>
                <c:pt idx="42">
                  <c:v>28.95</c:v>
                </c:pt>
                <c:pt idx="43">
                  <c:v>28.8</c:v>
                </c:pt>
                <c:pt idx="44">
                  <c:v>28.85</c:v>
                </c:pt>
                <c:pt idx="45">
                  <c:v>29.15</c:v>
                </c:pt>
                <c:pt idx="46">
                  <c:v>29.35</c:v>
                </c:pt>
                <c:pt idx="47">
                  <c:v>29.0</c:v>
                </c:pt>
                <c:pt idx="48">
                  <c:v>28.95</c:v>
                </c:pt>
                <c:pt idx="49">
                  <c:v>28.75</c:v>
                </c:pt>
                <c:pt idx="50">
                  <c:v>28.2</c:v>
                </c:pt>
                <c:pt idx="51">
                  <c:v>28.75</c:v>
                </c:pt>
                <c:pt idx="52">
                  <c:v>28.25</c:v>
                </c:pt>
                <c:pt idx="53">
                  <c:v>28.15</c:v>
                </c:pt>
                <c:pt idx="54">
                  <c:v>28.05</c:v>
                </c:pt>
                <c:pt idx="55">
                  <c:v>27.85</c:v>
                </c:pt>
                <c:pt idx="56">
                  <c:v>28.0</c:v>
                </c:pt>
                <c:pt idx="57">
                  <c:v>27.25</c:v>
                </c:pt>
                <c:pt idx="58">
                  <c:v>27.7</c:v>
                </c:pt>
                <c:pt idx="59">
                  <c:v>27.8</c:v>
                </c:pt>
                <c:pt idx="60">
                  <c:v>27.75</c:v>
                </c:pt>
                <c:pt idx="61">
                  <c:v>27.75</c:v>
                </c:pt>
                <c:pt idx="62">
                  <c:v>27.6</c:v>
                </c:pt>
                <c:pt idx="63">
                  <c:v>28.0</c:v>
                </c:pt>
                <c:pt idx="64">
                  <c:v>27.55</c:v>
                </c:pt>
                <c:pt idx="65">
                  <c:v>27.85</c:v>
                </c:pt>
                <c:pt idx="66">
                  <c:v>27.75</c:v>
                </c:pt>
                <c:pt idx="67">
                  <c:v>28.55</c:v>
                </c:pt>
                <c:pt idx="68">
                  <c:v>27.6</c:v>
                </c:pt>
                <c:pt idx="69">
                  <c:v>27.85</c:v>
                </c:pt>
                <c:pt idx="70">
                  <c:v>27.7</c:v>
                </c:pt>
                <c:pt idx="71">
                  <c:v>28.85</c:v>
                </c:pt>
                <c:pt idx="72">
                  <c:v>27.75</c:v>
                </c:pt>
                <c:pt idx="73">
                  <c:v>27.8</c:v>
                </c:pt>
                <c:pt idx="74">
                  <c:v>27.75</c:v>
                </c:pt>
                <c:pt idx="75">
                  <c:v>27.75</c:v>
                </c:pt>
                <c:pt idx="76">
                  <c:v>27.8</c:v>
                </c:pt>
                <c:pt idx="77">
                  <c:v>27.2</c:v>
                </c:pt>
                <c:pt idx="78">
                  <c:v>26.7</c:v>
                </c:pt>
                <c:pt idx="79">
                  <c:v>27.4</c:v>
                </c:pt>
                <c:pt idx="80">
                  <c:v>27.05</c:v>
                </c:pt>
                <c:pt idx="81">
                  <c:v>27.6</c:v>
                </c:pt>
                <c:pt idx="82">
                  <c:v>28.3</c:v>
                </c:pt>
                <c:pt idx="83">
                  <c:v>27.3</c:v>
                </c:pt>
                <c:pt idx="84">
                  <c:v>27.75</c:v>
                </c:pt>
                <c:pt idx="85">
                  <c:v>27.6</c:v>
                </c:pt>
                <c:pt idx="86">
                  <c:v>27.8</c:v>
                </c:pt>
                <c:pt idx="87">
                  <c:v>27.35</c:v>
                </c:pt>
                <c:pt idx="88">
                  <c:v>27.5</c:v>
                </c:pt>
                <c:pt idx="89">
                  <c:v>27.55</c:v>
                </c:pt>
                <c:pt idx="90">
                  <c:v>28.05</c:v>
                </c:pt>
                <c:pt idx="91">
                  <c:v>28.15</c:v>
                </c:pt>
                <c:pt idx="92">
                  <c:v>28.15</c:v>
                </c:pt>
                <c:pt idx="93">
                  <c:v>28.2</c:v>
                </c:pt>
                <c:pt idx="94">
                  <c:v>28.2</c:v>
                </c:pt>
                <c:pt idx="95">
                  <c:v>28.2</c:v>
                </c:pt>
                <c:pt idx="96">
                  <c:v>28.25</c:v>
                </c:pt>
                <c:pt idx="97">
                  <c:v>28.1</c:v>
                </c:pt>
                <c:pt idx="98">
                  <c:v>28.1</c:v>
                </c:pt>
                <c:pt idx="99">
                  <c:v>28.1</c:v>
                </c:pt>
                <c:pt idx="100">
                  <c:v>28.1</c:v>
                </c:pt>
                <c:pt idx="101">
                  <c:v>28.0</c:v>
                </c:pt>
                <c:pt idx="102">
                  <c:v>28.3</c:v>
                </c:pt>
                <c:pt idx="103">
                  <c:v>28.3</c:v>
                </c:pt>
                <c:pt idx="104">
                  <c:v>28.25</c:v>
                </c:pt>
                <c:pt idx="105">
                  <c:v>28.15</c:v>
                </c:pt>
                <c:pt idx="106">
                  <c:v>28.15</c:v>
                </c:pt>
                <c:pt idx="107">
                  <c:v>28.1</c:v>
                </c:pt>
                <c:pt idx="108">
                  <c:v>28.1</c:v>
                </c:pt>
                <c:pt idx="109">
                  <c:v>28.05</c:v>
                </c:pt>
                <c:pt idx="110">
                  <c:v>28.05</c:v>
                </c:pt>
                <c:pt idx="111">
                  <c:v>28.0</c:v>
                </c:pt>
                <c:pt idx="112">
                  <c:v>28.0</c:v>
                </c:pt>
                <c:pt idx="113">
                  <c:v>28.0</c:v>
                </c:pt>
                <c:pt idx="114">
                  <c:v>28.45</c:v>
                </c:pt>
                <c:pt idx="115">
                  <c:v>28.85</c:v>
                </c:pt>
                <c:pt idx="116">
                  <c:v>29.35</c:v>
                </c:pt>
                <c:pt idx="117">
                  <c:v>29.4</c:v>
                </c:pt>
                <c:pt idx="118">
                  <c:v>29.4</c:v>
                </c:pt>
                <c:pt idx="119">
                  <c:v>29.4</c:v>
                </c:pt>
                <c:pt idx="120">
                  <c:v>29.55</c:v>
                </c:pt>
                <c:pt idx="121">
                  <c:v>29.55</c:v>
                </c:pt>
                <c:pt idx="122">
                  <c:v>29.5</c:v>
                </c:pt>
                <c:pt idx="123">
                  <c:v>29.15</c:v>
                </c:pt>
                <c:pt idx="124">
                  <c:v>29.45</c:v>
                </c:pt>
                <c:pt idx="125">
                  <c:v>29.0</c:v>
                </c:pt>
                <c:pt idx="126">
                  <c:v>29.0</c:v>
                </c:pt>
                <c:pt idx="127">
                  <c:v>28.9</c:v>
                </c:pt>
                <c:pt idx="128">
                  <c:v>28.85</c:v>
                </c:pt>
                <c:pt idx="129">
                  <c:v>28.75</c:v>
                </c:pt>
                <c:pt idx="130">
                  <c:v>28.5</c:v>
                </c:pt>
                <c:pt idx="131">
                  <c:v>28.25</c:v>
                </c:pt>
                <c:pt idx="132">
                  <c:v>27.75</c:v>
                </c:pt>
                <c:pt idx="133">
                  <c:v>27.5</c:v>
                </c:pt>
                <c:pt idx="134">
                  <c:v>27.7</c:v>
                </c:pt>
                <c:pt idx="135">
                  <c:v>27.8</c:v>
                </c:pt>
                <c:pt idx="136">
                  <c:v>27.8</c:v>
                </c:pt>
                <c:pt idx="137">
                  <c:v>27.8</c:v>
                </c:pt>
                <c:pt idx="138">
                  <c:v>27.8</c:v>
                </c:pt>
                <c:pt idx="139">
                  <c:v>27.8</c:v>
                </c:pt>
                <c:pt idx="140">
                  <c:v>27.85</c:v>
                </c:pt>
                <c:pt idx="141">
                  <c:v>27.9</c:v>
                </c:pt>
                <c:pt idx="142">
                  <c:v>27.85</c:v>
                </c:pt>
                <c:pt idx="143">
                  <c:v>28.05</c:v>
                </c:pt>
                <c:pt idx="144">
                  <c:v>28.05</c:v>
                </c:pt>
                <c:pt idx="145">
                  <c:v>28.35</c:v>
                </c:pt>
                <c:pt idx="146">
                  <c:v>28.4</c:v>
                </c:pt>
                <c:pt idx="147">
                  <c:v>28.45</c:v>
                </c:pt>
                <c:pt idx="148">
                  <c:v>28.45</c:v>
                </c:pt>
                <c:pt idx="149">
                  <c:v>28.45</c:v>
                </c:pt>
                <c:pt idx="150">
                  <c:v>28.6</c:v>
                </c:pt>
                <c:pt idx="151">
                  <c:v>28.6</c:v>
                </c:pt>
                <c:pt idx="152">
                  <c:v>28.6</c:v>
                </c:pt>
                <c:pt idx="153">
                  <c:v>28.6</c:v>
                </c:pt>
                <c:pt idx="154">
                  <c:v>28.6</c:v>
                </c:pt>
                <c:pt idx="155">
                  <c:v>28.6</c:v>
                </c:pt>
                <c:pt idx="156">
                  <c:v>28.65</c:v>
                </c:pt>
                <c:pt idx="157">
                  <c:v>28.75</c:v>
                </c:pt>
                <c:pt idx="158">
                  <c:v>28.85</c:v>
                </c:pt>
                <c:pt idx="159">
                  <c:v>28.85</c:v>
                </c:pt>
                <c:pt idx="160">
                  <c:v>28.75</c:v>
                </c:pt>
                <c:pt idx="161">
                  <c:v>28.55</c:v>
                </c:pt>
                <c:pt idx="162">
                  <c:v>28.7</c:v>
                </c:pt>
                <c:pt idx="163">
                  <c:v>28.75</c:v>
                </c:pt>
                <c:pt idx="164">
                  <c:v>28.95</c:v>
                </c:pt>
                <c:pt idx="165">
                  <c:v>29.05</c:v>
                </c:pt>
                <c:pt idx="166">
                  <c:v>29.35</c:v>
                </c:pt>
                <c:pt idx="167">
                  <c:v>29.35</c:v>
                </c:pt>
                <c:pt idx="168">
                  <c:v>29.35</c:v>
                </c:pt>
                <c:pt idx="169">
                  <c:v>29.65</c:v>
                </c:pt>
                <c:pt idx="170">
                  <c:v>29.7</c:v>
                </c:pt>
                <c:pt idx="171">
                  <c:v>29.7</c:v>
                </c:pt>
                <c:pt idx="172">
                  <c:v>29.5</c:v>
                </c:pt>
                <c:pt idx="173">
                  <c:v>29.45</c:v>
                </c:pt>
                <c:pt idx="174">
                  <c:v>29.7</c:v>
                </c:pt>
                <c:pt idx="175">
                  <c:v>29.6</c:v>
                </c:pt>
                <c:pt idx="176">
                  <c:v>29.6</c:v>
                </c:pt>
                <c:pt idx="177">
                  <c:v>29.6</c:v>
                </c:pt>
                <c:pt idx="178">
                  <c:v>29.55</c:v>
                </c:pt>
                <c:pt idx="179">
                  <c:v>29.5</c:v>
                </c:pt>
                <c:pt idx="180">
                  <c:v>29.5</c:v>
                </c:pt>
                <c:pt idx="181">
                  <c:v>29.55</c:v>
                </c:pt>
                <c:pt idx="182">
                  <c:v>29.55</c:v>
                </c:pt>
                <c:pt idx="183">
                  <c:v>29.55</c:v>
                </c:pt>
                <c:pt idx="184">
                  <c:v>29.65</c:v>
                </c:pt>
                <c:pt idx="185">
                  <c:v>29.7</c:v>
                </c:pt>
                <c:pt idx="186">
                  <c:v>29.9</c:v>
                </c:pt>
                <c:pt idx="187">
                  <c:v>29.95</c:v>
                </c:pt>
                <c:pt idx="188">
                  <c:v>30.0</c:v>
                </c:pt>
                <c:pt idx="189">
                  <c:v>29.95</c:v>
                </c:pt>
                <c:pt idx="190">
                  <c:v>30.1</c:v>
                </c:pt>
                <c:pt idx="191">
                  <c:v>30.1</c:v>
                </c:pt>
                <c:pt idx="192">
                  <c:v>30.35</c:v>
                </c:pt>
                <c:pt idx="193">
                  <c:v>30.45</c:v>
                </c:pt>
                <c:pt idx="194">
                  <c:v>30.55</c:v>
                </c:pt>
                <c:pt idx="195">
                  <c:v>30.6</c:v>
                </c:pt>
                <c:pt idx="196">
                  <c:v>30.75</c:v>
                </c:pt>
                <c:pt idx="197">
                  <c:v>30.75</c:v>
                </c:pt>
                <c:pt idx="198">
                  <c:v>30.8</c:v>
                </c:pt>
                <c:pt idx="199">
                  <c:v>30.65</c:v>
                </c:pt>
                <c:pt idx="200">
                  <c:v>30.75</c:v>
                </c:pt>
                <c:pt idx="201">
                  <c:v>30.6</c:v>
                </c:pt>
                <c:pt idx="202">
                  <c:v>30.65</c:v>
                </c:pt>
                <c:pt idx="203">
                  <c:v>30.55</c:v>
                </c:pt>
                <c:pt idx="204">
                  <c:v>30.5</c:v>
                </c:pt>
                <c:pt idx="205">
                  <c:v>30.4</c:v>
                </c:pt>
                <c:pt idx="206">
                  <c:v>30.45</c:v>
                </c:pt>
                <c:pt idx="207">
                  <c:v>30.4</c:v>
                </c:pt>
                <c:pt idx="208">
                  <c:v>30.35</c:v>
                </c:pt>
                <c:pt idx="209">
                  <c:v>30.35</c:v>
                </c:pt>
                <c:pt idx="210">
                  <c:v>30.4</c:v>
                </c:pt>
                <c:pt idx="211">
                  <c:v>30.45</c:v>
                </c:pt>
                <c:pt idx="212">
                  <c:v>30.4</c:v>
                </c:pt>
                <c:pt idx="213">
                  <c:v>30.45</c:v>
                </c:pt>
                <c:pt idx="214">
                  <c:v>30.45</c:v>
                </c:pt>
                <c:pt idx="215">
                  <c:v>30.55</c:v>
                </c:pt>
                <c:pt idx="216">
                  <c:v>30.5</c:v>
                </c:pt>
                <c:pt idx="217">
                  <c:v>30.5</c:v>
                </c:pt>
                <c:pt idx="218">
                  <c:v>30.6</c:v>
                </c:pt>
                <c:pt idx="219">
                  <c:v>30.65</c:v>
                </c:pt>
                <c:pt idx="220">
                  <c:v>30.6</c:v>
                </c:pt>
                <c:pt idx="221">
                  <c:v>30.55</c:v>
                </c:pt>
                <c:pt idx="222">
                  <c:v>30.6</c:v>
                </c:pt>
                <c:pt idx="223">
                  <c:v>30.6</c:v>
                </c:pt>
                <c:pt idx="224">
                  <c:v>30.7</c:v>
                </c:pt>
                <c:pt idx="225">
                  <c:v>30.6</c:v>
                </c:pt>
                <c:pt idx="226">
                  <c:v>30.6</c:v>
                </c:pt>
                <c:pt idx="227">
                  <c:v>30.5</c:v>
                </c:pt>
                <c:pt idx="228">
                  <c:v>30.75</c:v>
                </c:pt>
                <c:pt idx="229">
                  <c:v>30.6</c:v>
                </c:pt>
                <c:pt idx="230">
                  <c:v>30.55</c:v>
                </c:pt>
                <c:pt idx="231">
                  <c:v>30.6</c:v>
                </c:pt>
                <c:pt idx="232">
                  <c:v>30.7</c:v>
                </c:pt>
                <c:pt idx="233">
                  <c:v>30.7</c:v>
                </c:pt>
                <c:pt idx="234">
                  <c:v>30.35</c:v>
                </c:pt>
                <c:pt idx="235">
                  <c:v>30.4</c:v>
                </c:pt>
                <c:pt idx="236">
                  <c:v>30.4</c:v>
                </c:pt>
                <c:pt idx="237">
                  <c:v>30.75</c:v>
                </c:pt>
                <c:pt idx="238">
                  <c:v>30.75</c:v>
                </c:pt>
                <c:pt idx="239">
                  <c:v>30.7</c:v>
                </c:pt>
                <c:pt idx="240">
                  <c:v>30.65</c:v>
                </c:pt>
                <c:pt idx="241">
                  <c:v>30.6</c:v>
                </c:pt>
                <c:pt idx="242">
                  <c:v>30.65</c:v>
                </c:pt>
                <c:pt idx="243">
                  <c:v>30.8</c:v>
                </c:pt>
                <c:pt idx="244">
                  <c:v>30.85</c:v>
                </c:pt>
                <c:pt idx="245">
                  <c:v>30.95</c:v>
                </c:pt>
                <c:pt idx="246">
                  <c:v>31.2</c:v>
                </c:pt>
                <c:pt idx="247">
                  <c:v>31.05</c:v>
                </c:pt>
                <c:pt idx="248">
                  <c:v>31.05</c:v>
                </c:pt>
                <c:pt idx="249">
                  <c:v>30.9</c:v>
                </c:pt>
                <c:pt idx="250">
                  <c:v>31.05</c:v>
                </c:pt>
                <c:pt idx="251">
                  <c:v>31.05</c:v>
                </c:pt>
                <c:pt idx="252">
                  <c:v>30.9</c:v>
                </c:pt>
                <c:pt idx="253">
                  <c:v>30.25</c:v>
                </c:pt>
                <c:pt idx="254">
                  <c:v>30.85</c:v>
                </c:pt>
                <c:pt idx="255">
                  <c:v>31.0</c:v>
                </c:pt>
                <c:pt idx="256">
                  <c:v>31.1</c:v>
                </c:pt>
                <c:pt idx="257">
                  <c:v>31.15</c:v>
                </c:pt>
                <c:pt idx="258">
                  <c:v>31.15</c:v>
                </c:pt>
                <c:pt idx="259">
                  <c:v>31.15</c:v>
                </c:pt>
                <c:pt idx="260">
                  <c:v>31.15</c:v>
                </c:pt>
                <c:pt idx="261">
                  <c:v>31.3</c:v>
                </c:pt>
                <c:pt idx="262">
                  <c:v>31.3</c:v>
                </c:pt>
                <c:pt idx="263">
                  <c:v>31.65</c:v>
                </c:pt>
                <c:pt idx="264">
                  <c:v>31.55</c:v>
                </c:pt>
                <c:pt idx="265">
                  <c:v>31.55</c:v>
                </c:pt>
                <c:pt idx="266">
                  <c:v>31.75</c:v>
                </c:pt>
                <c:pt idx="267">
                  <c:v>31.75</c:v>
                </c:pt>
                <c:pt idx="268">
                  <c:v>31.75</c:v>
                </c:pt>
                <c:pt idx="269">
                  <c:v>31.75</c:v>
                </c:pt>
                <c:pt idx="270">
                  <c:v>31.8</c:v>
                </c:pt>
                <c:pt idx="271">
                  <c:v>31.95</c:v>
                </c:pt>
                <c:pt idx="272">
                  <c:v>32.05</c:v>
                </c:pt>
                <c:pt idx="273">
                  <c:v>32.35</c:v>
                </c:pt>
                <c:pt idx="274">
                  <c:v>32.5</c:v>
                </c:pt>
                <c:pt idx="275">
                  <c:v>32.4</c:v>
                </c:pt>
                <c:pt idx="276">
                  <c:v>32.4</c:v>
                </c:pt>
                <c:pt idx="277">
                  <c:v>32.4</c:v>
                </c:pt>
                <c:pt idx="278">
                  <c:v>32.30000000000001</c:v>
                </c:pt>
                <c:pt idx="279">
                  <c:v>32.30000000000001</c:v>
                </c:pt>
                <c:pt idx="280">
                  <c:v>32.30000000000001</c:v>
                </c:pt>
                <c:pt idx="281">
                  <c:v>32.25</c:v>
                </c:pt>
                <c:pt idx="282">
                  <c:v>32.25</c:v>
                </c:pt>
                <c:pt idx="283">
                  <c:v>32.25</c:v>
                </c:pt>
                <c:pt idx="284">
                  <c:v>32.25</c:v>
                </c:pt>
                <c:pt idx="285">
                  <c:v>32.25</c:v>
                </c:pt>
                <c:pt idx="286">
                  <c:v>32.05</c:v>
                </c:pt>
                <c:pt idx="287">
                  <c:v>32.05</c:v>
                </c:pt>
                <c:pt idx="288">
                  <c:v>32.25</c:v>
                </c:pt>
                <c:pt idx="289">
                  <c:v>32.15</c:v>
                </c:pt>
                <c:pt idx="290">
                  <c:v>32.25</c:v>
                </c:pt>
                <c:pt idx="291">
                  <c:v>32.15</c:v>
                </c:pt>
                <c:pt idx="292">
                  <c:v>32.15</c:v>
                </c:pt>
                <c:pt idx="293">
                  <c:v>32.05</c:v>
                </c:pt>
                <c:pt idx="294">
                  <c:v>32.05</c:v>
                </c:pt>
                <c:pt idx="295">
                  <c:v>32.05</c:v>
                </c:pt>
                <c:pt idx="296">
                  <c:v>32.05</c:v>
                </c:pt>
                <c:pt idx="297">
                  <c:v>32.2</c:v>
                </c:pt>
                <c:pt idx="298">
                  <c:v>32.15</c:v>
                </c:pt>
                <c:pt idx="299">
                  <c:v>32.15</c:v>
                </c:pt>
                <c:pt idx="300">
                  <c:v>32.15</c:v>
                </c:pt>
                <c:pt idx="301">
                  <c:v>32.1</c:v>
                </c:pt>
                <c:pt idx="302">
                  <c:v>32.0</c:v>
                </c:pt>
                <c:pt idx="303">
                  <c:v>31.8</c:v>
                </c:pt>
                <c:pt idx="304">
                  <c:v>31.95</c:v>
                </c:pt>
                <c:pt idx="305">
                  <c:v>31.95</c:v>
                </c:pt>
                <c:pt idx="306">
                  <c:v>32.05</c:v>
                </c:pt>
                <c:pt idx="307">
                  <c:v>32.0</c:v>
                </c:pt>
                <c:pt idx="308">
                  <c:v>31.85</c:v>
                </c:pt>
                <c:pt idx="309">
                  <c:v>32.1</c:v>
                </c:pt>
                <c:pt idx="310">
                  <c:v>31.9</c:v>
                </c:pt>
                <c:pt idx="311">
                  <c:v>31.9</c:v>
                </c:pt>
                <c:pt idx="312">
                  <c:v>31.8</c:v>
                </c:pt>
                <c:pt idx="313">
                  <c:v>31.8</c:v>
                </c:pt>
                <c:pt idx="314">
                  <c:v>32.25</c:v>
                </c:pt>
                <c:pt idx="315">
                  <c:v>32.25</c:v>
                </c:pt>
                <c:pt idx="316">
                  <c:v>32.30000000000001</c:v>
                </c:pt>
                <c:pt idx="317">
                  <c:v>32.25</c:v>
                </c:pt>
                <c:pt idx="318">
                  <c:v>32.1</c:v>
                </c:pt>
                <c:pt idx="319">
                  <c:v>32.15</c:v>
                </c:pt>
                <c:pt idx="320">
                  <c:v>32.15</c:v>
                </c:pt>
                <c:pt idx="321">
                  <c:v>32.05</c:v>
                </c:pt>
                <c:pt idx="322">
                  <c:v>32.1</c:v>
                </c:pt>
                <c:pt idx="323">
                  <c:v>32.15</c:v>
                </c:pt>
                <c:pt idx="324">
                  <c:v>32.05</c:v>
                </c:pt>
                <c:pt idx="325">
                  <c:v>31.9</c:v>
                </c:pt>
                <c:pt idx="326">
                  <c:v>31.85</c:v>
                </c:pt>
                <c:pt idx="327">
                  <c:v>31.7</c:v>
                </c:pt>
                <c:pt idx="328">
                  <c:v>32.05</c:v>
                </c:pt>
                <c:pt idx="329">
                  <c:v>32.05</c:v>
                </c:pt>
                <c:pt idx="330">
                  <c:v>31.85</c:v>
                </c:pt>
                <c:pt idx="331">
                  <c:v>31.9</c:v>
                </c:pt>
                <c:pt idx="332">
                  <c:v>31.85</c:v>
                </c:pt>
                <c:pt idx="333">
                  <c:v>31.75</c:v>
                </c:pt>
                <c:pt idx="334">
                  <c:v>32.0</c:v>
                </c:pt>
                <c:pt idx="335">
                  <c:v>32.2</c:v>
                </c:pt>
                <c:pt idx="336">
                  <c:v>32.2</c:v>
                </c:pt>
                <c:pt idx="337">
                  <c:v>32.2</c:v>
                </c:pt>
                <c:pt idx="338">
                  <c:v>32.2</c:v>
                </c:pt>
                <c:pt idx="339">
                  <c:v>32.05</c:v>
                </c:pt>
                <c:pt idx="340">
                  <c:v>31.95</c:v>
                </c:pt>
                <c:pt idx="341">
                  <c:v>31.7</c:v>
                </c:pt>
                <c:pt idx="342">
                  <c:v>31.7</c:v>
                </c:pt>
                <c:pt idx="343">
                  <c:v>31.35</c:v>
                </c:pt>
                <c:pt idx="344">
                  <c:v>31.4</c:v>
                </c:pt>
                <c:pt idx="345">
                  <c:v>31.25</c:v>
                </c:pt>
                <c:pt idx="346">
                  <c:v>31.05</c:v>
                </c:pt>
                <c:pt idx="347">
                  <c:v>31.0</c:v>
                </c:pt>
                <c:pt idx="348">
                  <c:v>30.95</c:v>
                </c:pt>
                <c:pt idx="349">
                  <c:v>30.95</c:v>
                </c:pt>
                <c:pt idx="350">
                  <c:v>30.85</c:v>
                </c:pt>
                <c:pt idx="351">
                  <c:v>30.85</c:v>
                </c:pt>
                <c:pt idx="352">
                  <c:v>30.9</c:v>
                </c:pt>
                <c:pt idx="353">
                  <c:v>30.85</c:v>
                </c:pt>
                <c:pt idx="354">
                  <c:v>30.85</c:v>
                </c:pt>
                <c:pt idx="355">
                  <c:v>31.15</c:v>
                </c:pt>
                <c:pt idx="356">
                  <c:v>30.95</c:v>
                </c:pt>
                <c:pt idx="357">
                  <c:v>31.0</c:v>
                </c:pt>
                <c:pt idx="358">
                  <c:v>30.9</c:v>
                </c:pt>
                <c:pt idx="359">
                  <c:v>30.95</c:v>
                </c:pt>
                <c:pt idx="360">
                  <c:v>30.95</c:v>
                </c:pt>
                <c:pt idx="361">
                  <c:v>31.15</c:v>
                </c:pt>
                <c:pt idx="362">
                  <c:v>31.4</c:v>
                </c:pt>
                <c:pt idx="363">
                  <c:v>31.45</c:v>
                </c:pt>
                <c:pt idx="364">
                  <c:v>31.1</c:v>
                </c:pt>
                <c:pt idx="365">
                  <c:v>31.0</c:v>
                </c:pt>
                <c:pt idx="366">
                  <c:v>31.2</c:v>
                </c:pt>
                <c:pt idx="367">
                  <c:v>31.2</c:v>
                </c:pt>
                <c:pt idx="368">
                  <c:v>31.2</c:v>
                </c:pt>
                <c:pt idx="369">
                  <c:v>31.25</c:v>
                </c:pt>
                <c:pt idx="370">
                  <c:v>31.6</c:v>
                </c:pt>
                <c:pt idx="371">
                  <c:v>31.8</c:v>
                </c:pt>
                <c:pt idx="372">
                  <c:v>31.8</c:v>
                </c:pt>
                <c:pt idx="373">
                  <c:v>31.85</c:v>
                </c:pt>
                <c:pt idx="374">
                  <c:v>32.1</c:v>
                </c:pt>
                <c:pt idx="375">
                  <c:v>32.1</c:v>
                </c:pt>
                <c:pt idx="376">
                  <c:v>32.0</c:v>
                </c:pt>
                <c:pt idx="377">
                  <c:v>32.0</c:v>
                </c:pt>
                <c:pt idx="378">
                  <c:v>32.15</c:v>
                </c:pt>
                <c:pt idx="379">
                  <c:v>32.15</c:v>
                </c:pt>
                <c:pt idx="380">
                  <c:v>32.5</c:v>
                </c:pt>
                <c:pt idx="381">
                  <c:v>32.80000000000001</c:v>
                </c:pt>
                <c:pt idx="382">
                  <c:v>32.75</c:v>
                </c:pt>
                <c:pt idx="383">
                  <c:v>32.7</c:v>
                </c:pt>
                <c:pt idx="384">
                  <c:v>32.85</c:v>
                </c:pt>
                <c:pt idx="385">
                  <c:v>32.9</c:v>
                </c:pt>
                <c:pt idx="386">
                  <c:v>32.7</c:v>
                </c:pt>
                <c:pt idx="387">
                  <c:v>32.80000000000001</c:v>
                </c:pt>
                <c:pt idx="388">
                  <c:v>32.80000000000001</c:v>
                </c:pt>
                <c:pt idx="389">
                  <c:v>32.80000000000001</c:v>
                </c:pt>
                <c:pt idx="390">
                  <c:v>32.85</c:v>
                </c:pt>
                <c:pt idx="391">
                  <c:v>32.7</c:v>
                </c:pt>
                <c:pt idx="392">
                  <c:v>32.9</c:v>
                </c:pt>
                <c:pt idx="393">
                  <c:v>32.85</c:v>
                </c:pt>
                <c:pt idx="394">
                  <c:v>33.0</c:v>
                </c:pt>
                <c:pt idx="395">
                  <c:v>33.1</c:v>
                </c:pt>
                <c:pt idx="396">
                  <c:v>33.05</c:v>
                </c:pt>
                <c:pt idx="397">
                  <c:v>33.05</c:v>
                </c:pt>
                <c:pt idx="398">
                  <c:v>33.05</c:v>
                </c:pt>
                <c:pt idx="399">
                  <c:v>33.0</c:v>
                </c:pt>
                <c:pt idx="400">
                  <c:v>32.95</c:v>
                </c:pt>
                <c:pt idx="401">
                  <c:v>32.95</c:v>
                </c:pt>
                <c:pt idx="402">
                  <c:v>32.95</c:v>
                </c:pt>
                <c:pt idx="403">
                  <c:v>32.9</c:v>
                </c:pt>
                <c:pt idx="404">
                  <c:v>32.85</c:v>
                </c:pt>
                <c:pt idx="405">
                  <c:v>32.85</c:v>
                </c:pt>
                <c:pt idx="406">
                  <c:v>33.05</c:v>
                </c:pt>
                <c:pt idx="407">
                  <c:v>33.45</c:v>
                </c:pt>
                <c:pt idx="408">
                  <c:v>33.45</c:v>
                </c:pt>
                <c:pt idx="409">
                  <c:v>33.5</c:v>
                </c:pt>
                <c:pt idx="410">
                  <c:v>33.6</c:v>
                </c:pt>
                <c:pt idx="411">
                  <c:v>33.35</c:v>
                </c:pt>
                <c:pt idx="412">
                  <c:v>33.05</c:v>
                </c:pt>
                <c:pt idx="413">
                  <c:v>33.05</c:v>
                </c:pt>
                <c:pt idx="414">
                  <c:v>32.95</c:v>
                </c:pt>
                <c:pt idx="415">
                  <c:v>32.65</c:v>
                </c:pt>
                <c:pt idx="416">
                  <c:v>32.55</c:v>
                </c:pt>
                <c:pt idx="417">
                  <c:v>32.5</c:v>
                </c:pt>
                <c:pt idx="418">
                  <c:v>32.55</c:v>
                </c:pt>
                <c:pt idx="419">
                  <c:v>32.6</c:v>
                </c:pt>
                <c:pt idx="420">
                  <c:v>32.65</c:v>
                </c:pt>
                <c:pt idx="421">
                  <c:v>32.55</c:v>
                </c:pt>
                <c:pt idx="422">
                  <c:v>32.55</c:v>
                </c:pt>
                <c:pt idx="423">
                  <c:v>32.55</c:v>
                </c:pt>
                <c:pt idx="424">
                  <c:v>32.65</c:v>
                </c:pt>
                <c:pt idx="425">
                  <c:v>32.65</c:v>
                </c:pt>
                <c:pt idx="426">
                  <c:v>32.75</c:v>
                </c:pt>
                <c:pt idx="427">
                  <c:v>32.75</c:v>
                </c:pt>
                <c:pt idx="428">
                  <c:v>32.9</c:v>
                </c:pt>
                <c:pt idx="429">
                  <c:v>32.95</c:v>
                </c:pt>
                <c:pt idx="430">
                  <c:v>33.0</c:v>
                </c:pt>
                <c:pt idx="431">
                  <c:v>33.0</c:v>
                </c:pt>
                <c:pt idx="432">
                  <c:v>33.05</c:v>
                </c:pt>
                <c:pt idx="433">
                  <c:v>33.1</c:v>
                </c:pt>
                <c:pt idx="434">
                  <c:v>33.25</c:v>
                </c:pt>
                <c:pt idx="435">
                  <c:v>33.30000000000001</c:v>
                </c:pt>
                <c:pt idx="436">
                  <c:v>33.25</c:v>
                </c:pt>
                <c:pt idx="437">
                  <c:v>33.25</c:v>
                </c:pt>
                <c:pt idx="438">
                  <c:v>33.30000000000001</c:v>
                </c:pt>
                <c:pt idx="439">
                  <c:v>33.1</c:v>
                </c:pt>
                <c:pt idx="440">
                  <c:v>32.95</c:v>
                </c:pt>
                <c:pt idx="441">
                  <c:v>32.95</c:v>
                </c:pt>
                <c:pt idx="442">
                  <c:v>32.95</c:v>
                </c:pt>
                <c:pt idx="443">
                  <c:v>32.9</c:v>
                </c:pt>
                <c:pt idx="444">
                  <c:v>32.85</c:v>
                </c:pt>
                <c:pt idx="445">
                  <c:v>32.9</c:v>
                </c:pt>
                <c:pt idx="446">
                  <c:v>33.05</c:v>
                </c:pt>
                <c:pt idx="447">
                  <c:v>33.0</c:v>
                </c:pt>
                <c:pt idx="448">
                  <c:v>32.85</c:v>
                </c:pt>
                <c:pt idx="449">
                  <c:v>32.95</c:v>
                </c:pt>
                <c:pt idx="450">
                  <c:v>32.95</c:v>
                </c:pt>
                <c:pt idx="451">
                  <c:v>32.7</c:v>
                </c:pt>
                <c:pt idx="452">
                  <c:v>32.5</c:v>
                </c:pt>
                <c:pt idx="453">
                  <c:v>32.6</c:v>
                </c:pt>
                <c:pt idx="454">
                  <c:v>32.5</c:v>
                </c:pt>
                <c:pt idx="455">
                  <c:v>32.55</c:v>
                </c:pt>
                <c:pt idx="456">
                  <c:v>32.6</c:v>
                </c:pt>
                <c:pt idx="457">
                  <c:v>32.55</c:v>
                </c:pt>
                <c:pt idx="458">
                  <c:v>32.55</c:v>
                </c:pt>
                <c:pt idx="459">
                  <c:v>32.5</c:v>
                </c:pt>
                <c:pt idx="460">
                  <c:v>32.6</c:v>
                </c:pt>
                <c:pt idx="461">
                  <c:v>32.5</c:v>
                </c:pt>
                <c:pt idx="462">
                  <c:v>32.35</c:v>
                </c:pt>
                <c:pt idx="463">
                  <c:v>32.4</c:v>
                </c:pt>
                <c:pt idx="464">
                  <c:v>32.45</c:v>
                </c:pt>
                <c:pt idx="465">
                  <c:v>32.35</c:v>
                </c:pt>
                <c:pt idx="466">
                  <c:v>32.4</c:v>
                </c:pt>
                <c:pt idx="467">
                  <c:v>32.30000000000001</c:v>
                </c:pt>
                <c:pt idx="468">
                  <c:v>32.4</c:v>
                </c:pt>
                <c:pt idx="469">
                  <c:v>32.6</c:v>
                </c:pt>
                <c:pt idx="470">
                  <c:v>32.65</c:v>
                </c:pt>
                <c:pt idx="471">
                  <c:v>32.45</c:v>
                </c:pt>
                <c:pt idx="472">
                  <c:v>32.45</c:v>
                </c:pt>
                <c:pt idx="473">
                  <c:v>32.4</c:v>
                </c:pt>
                <c:pt idx="474">
                  <c:v>32.35</c:v>
                </c:pt>
                <c:pt idx="475">
                  <c:v>32.4</c:v>
                </c:pt>
                <c:pt idx="476">
                  <c:v>32.35</c:v>
                </c:pt>
                <c:pt idx="477">
                  <c:v>32.35</c:v>
                </c:pt>
                <c:pt idx="478">
                  <c:v>32.5</c:v>
                </c:pt>
                <c:pt idx="479">
                  <c:v>32.7</c:v>
                </c:pt>
                <c:pt idx="480">
                  <c:v>32.75</c:v>
                </c:pt>
                <c:pt idx="481">
                  <c:v>32.7</c:v>
                </c:pt>
                <c:pt idx="482">
                  <c:v>32.75</c:v>
                </c:pt>
                <c:pt idx="483">
                  <c:v>33.0</c:v>
                </c:pt>
                <c:pt idx="484">
                  <c:v>32.9</c:v>
                </c:pt>
                <c:pt idx="485">
                  <c:v>32.95</c:v>
                </c:pt>
                <c:pt idx="486">
                  <c:v>33.0</c:v>
                </c:pt>
                <c:pt idx="487">
                  <c:v>32.95</c:v>
                </c:pt>
                <c:pt idx="488">
                  <c:v>33.05</c:v>
                </c:pt>
                <c:pt idx="489">
                  <c:v>32.95</c:v>
                </c:pt>
                <c:pt idx="490">
                  <c:v>33.05</c:v>
                </c:pt>
                <c:pt idx="491">
                  <c:v>33.25</c:v>
                </c:pt>
                <c:pt idx="492">
                  <c:v>33.65</c:v>
                </c:pt>
                <c:pt idx="493">
                  <c:v>34.2</c:v>
                </c:pt>
                <c:pt idx="494">
                  <c:v>34.5</c:v>
                </c:pt>
                <c:pt idx="495">
                  <c:v>34.7</c:v>
                </c:pt>
                <c:pt idx="496">
                  <c:v>34.80000000000001</c:v>
                </c:pt>
                <c:pt idx="497">
                  <c:v>34.9</c:v>
                </c:pt>
                <c:pt idx="498">
                  <c:v>34.95</c:v>
                </c:pt>
                <c:pt idx="499">
                  <c:v>34.85</c:v>
                </c:pt>
                <c:pt idx="500">
                  <c:v>34.95</c:v>
                </c:pt>
                <c:pt idx="501">
                  <c:v>35.05</c:v>
                </c:pt>
                <c:pt idx="502">
                  <c:v>35.0</c:v>
                </c:pt>
                <c:pt idx="503">
                  <c:v>34.9</c:v>
                </c:pt>
                <c:pt idx="504">
                  <c:v>34.9</c:v>
                </c:pt>
                <c:pt idx="505">
                  <c:v>35.45</c:v>
                </c:pt>
                <c:pt idx="506">
                  <c:v>35.55</c:v>
                </c:pt>
                <c:pt idx="507">
                  <c:v>35.80000000000001</c:v>
                </c:pt>
                <c:pt idx="508">
                  <c:v>35.75</c:v>
                </c:pt>
                <c:pt idx="509">
                  <c:v>35.75</c:v>
                </c:pt>
                <c:pt idx="510">
                  <c:v>35.85</c:v>
                </c:pt>
                <c:pt idx="511">
                  <c:v>35.65</c:v>
                </c:pt>
                <c:pt idx="512">
                  <c:v>35.95</c:v>
                </c:pt>
                <c:pt idx="513">
                  <c:v>36.0</c:v>
                </c:pt>
                <c:pt idx="514">
                  <c:v>35.95</c:v>
                </c:pt>
                <c:pt idx="515">
                  <c:v>36.0</c:v>
                </c:pt>
                <c:pt idx="516">
                  <c:v>36.15</c:v>
                </c:pt>
                <c:pt idx="517">
                  <c:v>36.2</c:v>
                </c:pt>
                <c:pt idx="518">
                  <c:v>36.15</c:v>
                </c:pt>
                <c:pt idx="519">
                  <c:v>36.05</c:v>
                </c:pt>
                <c:pt idx="520">
                  <c:v>35.95</c:v>
                </c:pt>
                <c:pt idx="521">
                  <c:v>35.65</c:v>
                </c:pt>
                <c:pt idx="522">
                  <c:v>35.65</c:v>
                </c:pt>
                <c:pt idx="523">
                  <c:v>35.4</c:v>
                </c:pt>
                <c:pt idx="524">
                  <c:v>35.4</c:v>
                </c:pt>
                <c:pt idx="525">
                  <c:v>35.6</c:v>
                </c:pt>
                <c:pt idx="526">
                  <c:v>35.80000000000001</c:v>
                </c:pt>
                <c:pt idx="527">
                  <c:v>35.9</c:v>
                </c:pt>
                <c:pt idx="528">
                  <c:v>36.0</c:v>
                </c:pt>
                <c:pt idx="529">
                  <c:v>35.85</c:v>
                </c:pt>
                <c:pt idx="530">
                  <c:v>36.0</c:v>
                </c:pt>
                <c:pt idx="531">
                  <c:v>35.7</c:v>
                </c:pt>
                <c:pt idx="532">
                  <c:v>36.0</c:v>
                </c:pt>
                <c:pt idx="533">
                  <c:v>36.15</c:v>
                </c:pt>
                <c:pt idx="534">
                  <c:v>36.25</c:v>
                </c:pt>
                <c:pt idx="535">
                  <c:v>36.30000000000001</c:v>
                </c:pt>
                <c:pt idx="536">
                  <c:v>36.65</c:v>
                </c:pt>
                <c:pt idx="537">
                  <c:v>36.9</c:v>
                </c:pt>
                <c:pt idx="538">
                  <c:v>36.85</c:v>
                </c:pt>
                <c:pt idx="539">
                  <c:v>37.0</c:v>
                </c:pt>
                <c:pt idx="540">
                  <c:v>36.95</c:v>
                </c:pt>
                <c:pt idx="541">
                  <c:v>36.55</c:v>
                </c:pt>
                <c:pt idx="542">
                  <c:v>35.9</c:v>
                </c:pt>
                <c:pt idx="543">
                  <c:v>35.05</c:v>
                </c:pt>
                <c:pt idx="544">
                  <c:v>34.75</c:v>
                </c:pt>
                <c:pt idx="545">
                  <c:v>34.25</c:v>
                </c:pt>
                <c:pt idx="546">
                  <c:v>34.2</c:v>
                </c:pt>
                <c:pt idx="547">
                  <c:v>34.15</c:v>
                </c:pt>
                <c:pt idx="548">
                  <c:v>33.95</c:v>
                </c:pt>
                <c:pt idx="549">
                  <c:v>33.95</c:v>
                </c:pt>
                <c:pt idx="550">
                  <c:v>33.9</c:v>
                </c:pt>
                <c:pt idx="551">
                  <c:v>33.95</c:v>
                </c:pt>
                <c:pt idx="552">
                  <c:v>33.95</c:v>
                </c:pt>
                <c:pt idx="553">
                  <c:v>34.1</c:v>
                </c:pt>
                <c:pt idx="554">
                  <c:v>34.0</c:v>
                </c:pt>
                <c:pt idx="555">
                  <c:v>34.0</c:v>
                </c:pt>
                <c:pt idx="556">
                  <c:v>33.85</c:v>
                </c:pt>
                <c:pt idx="557">
                  <c:v>33.7</c:v>
                </c:pt>
                <c:pt idx="558">
                  <c:v>33.75</c:v>
                </c:pt>
                <c:pt idx="559">
                  <c:v>33.30000000000001</c:v>
                </c:pt>
                <c:pt idx="560">
                  <c:v>32.95</c:v>
                </c:pt>
                <c:pt idx="561">
                  <c:v>32.75</c:v>
                </c:pt>
                <c:pt idx="562">
                  <c:v>32.85</c:v>
                </c:pt>
                <c:pt idx="563">
                  <c:v>32.80000000000001</c:v>
                </c:pt>
                <c:pt idx="564">
                  <c:v>32.6</c:v>
                </c:pt>
                <c:pt idx="565">
                  <c:v>32.5</c:v>
                </c:pt>
                <c:pt idx="566">
                  <c:v>32.4</c:v>
                </c:pt>
                <c:pt idx="567">
                  <c:v>32.30000000000001</c:v>
                </c:pt>
                <c:pt idx="568">
                  <c:v>32.4</c:v>
                </c:pt>
                <c:pt idx="569">
                  <c:v>32.25</c:v>
                </c:pt>
                <c:pt idx="570">
                  <c:v>32.4</c:v>
                </c:pt>
                <c:pt idx="571">
                  <c:v>31.9</c:v>
                </c:pt>
                <c:pt idx="572">
                  <c:v>31.8</c:v>
                </c:pt>
                <c:pt idx="573">
                  <c:v>31.75</c:v>
                </c:pt>
                <c:pt idx="574">
                  <c:v>31.85</c:v>
                </c:pt>
                <c:pt idx="575">
                  <c:v>31.8</c:v>
                </c:pt>
                <c:pt idx="576">
                  <c:v>31.85</c:v>
                </c:pt>
                <c:pt idx="577">
                  <c:v>31.7</c:v>
                </c:pt>
                <c:pt idx="578">
                  <c:v>31.5</c:v>
                </c:pt>
                <c:pt idx="579">
                  <c:v>31.4</c:v>
                </c:pt>
                <c:pt idx="580">
                  <c:v>31.4</c:v>
                </c:pt>
                <c:pt idx="581">
                  <c:v>31.3</c:v>
                </c:pt>
                <c:pt idx="582">
                  <c:v>31.3</c:v>
                </c:pt>
                <c:pt idx="583">
                  <c:v>31.3</c:v>
                </c:pt>
                <c:pt idx="584">
                  <c:v>31.2</c:v>
                </c:pt>
                <c:pt idx="585">
                  <c:v>31.3</c:v>
                </c:pt>
                <c:pt idx="586">
                  <c:v>31.35</c:v>
                </c:pt>
                <c:pt idx="587">
                  <c:v>31.35</c:v>
                </c:pt>
                <c:pt idx="588">
                  <c:v>31.35</c:v>
                </c:pt>
                <c:pt idx="589">
                  <c:v>31.35</c:v>
                </c:pt>
                <c:pt idx="590">
                  <c:v>31.15</c:v>
                </c:pt>
                <c:pt idx="591">
                  <c:v>31.1</c:v>
                </c:pt>
                <c:pt idx="592">
                  <c:v>31.1</c:v>
                </c:pt>
                <c:pt idx="593">
                  <c:v>31.05</c:v>
                </c:pt>
                <c:pt idx="594">
                  <c:v>30.95</c:v>
                </c:pt>
                <c:pt idx="595">
                  <c:v>30.7</c:v>
                </c:pt>
                <c:pt idx="596">
                  <c:v>30.75</c:v>
                </c:pt>
                <c:pt idx="597">
                  <c:v>30.8</c:v>
                </c:pt>
                <c:pt idx="598">
                  <c:v>30.8</c:v>
                </c:pt>
                <c:pt idx="599">
                  <c:v>30.9</c:v>
                </c:pt>
                <c:pt idx="600">
                  <c:v>30.8</c:v>
                </c:pt>
                <c:pt idx="601">
                  <c:v>30.85</c:v>
                </c:pt>
                <c:pt idx="602">
                  <c:v>30.85</c:v>
                </c:pt>
                <c:pt idx="603">
                  <c:v>31.0</c:v>
                </c:pt>
                <c:pt idx="604">
                  <c:v>30.85</c:v>
                </c:pt>
                <c:pt idx="605">
                  <c:v>31.05</c:v>
                </c:pt>
                <c:pt idx="606">
                  <c:v>31.3</c:v>
                </c:pt>
                <c:pt idx="607">
                  <c:v>31.45</c:v>
                </c:pt>
                <c:pt idx="608">
                  <c:v>31.4</c:v>
                </c:pt>
                <c:pt idx="609">
                  <c:v>31.3</c:v>
                </c:pt>
                <c:pt idx="610">
                  <c:v>31.15</c:v>
                </c:pt>
                <c:pt idx="611">
                  <c:v>31.35</c:v>
                </c:pt>
                <c:pt idx="612">
                  <c:v>31.15</c:v>
                </c:pt>
                <c:pt idx="613">
                  <c:v>31.45</c:v>
                </c:pt>
                <c:pt idx="614">
                  <c:v>31.45</c:v>
                </c:pt>
                <c:pt idx="615">
                  <c:v>31.25</c:v>
                </c:pt>
                <c:pt idx="616">
                  <c:v>31.3</c:v>
                </c:pt>
                <c:pt idx="617">
                  <c:v>31.6</c:v>
                </c:pt>
                <c:pt idx="618">
                  <c:v>31.65</c:v>
                </c:pt>
                <c:pt idx="619">
                  <c:v>31.7</c:v>
                </c:pt>
                <c:pt idx="620">
                  <c:v>31.65</c:v>
                </c:pt>
                <c:pt idx="621">
                  <c:v>31.5</c:v>
                </c:pt>
                <c:pt idx="622">
                  <c:v>31.45</c:v>
                </c:pt>
                <c:pt idx="623">
                  <c:v>31.45</c:v>
                </c:pt>
                <c:pt idx="624">
                  <c:v>31.4</c:v>
                </c:pt>
                <c:pt idx="625">
                  <c:v>31.35</c:v>
                </c:pt>
                <c:pt idx="626">
                  <c:v>31.4</c:v>
                </c:pt>
                <c:pt idx="627">
                  <c:v>31.45</c:v>
                </c:pt>
                <c:pt idx="628">
                  <c:v>31.4</c:v>
                </c:pt>
                <c:pt idx="629">
                  <c:v>31.5</c:v>
                </c:pt>
                <c:pt idx="630">
                  <c:v>31.4</c:v>
                </c:pt>
                <c:pt idx="631">
                  <c:v>31.5</c:v>
                </c:pt>
                <c:pt idx="632">
                  <c:v>31.65</c:v>
                </c:pt>
                <c:pt idx="633">
                  <c:v>31.65</c:v>
                </c:pt>
                <c:pt idx="634">
                  <c:v>31.8</c:v>
                </c:pt>
                <c:pt idx="635">
                  <c:v>32.1</c:v>
                </c:pt>
                <c:pt idx="636">
                  <c:v>32.0</c:v>
                </c:pt>
                <c:pt idx="637">
                  <c:v>32.0</c:v>
                </c:pt>
                <c:pt idx="638">
                  <c:v>32.0</c:v>
                </c:pt>
                <c:pt idx="639">
                  <c:v>31.95</c:v>
                </c:pt>
                <c:pt idx="640">
                  <c:v>31.8</c:v>
                </c:pt>
                <c:pt idx="641">
                  <c:v>31.8</c:v>
                </c:pt>
                <c:pt idx="642">
                  <c:v>31.8</c:v>
                </c:pt>
                <c:pt idx="643">
                  <c:v>31.8</c:v>
                </c:pt>
                <c:pt idx="644">
                  <c:v>31.8</c:v>
                </c:pt>
                <c:pt idx="645">
                  <c:v>31.85</c:v>
                </c:pt>
                <c:pt idx="646">
                  <c:v>31.85</c:v>
                </c:pt>
                <c:pt idx="647">
                  <c:v>32.0</c:v>
                </c:pt>
                <c:pt idx="648">
                  <c:v>32.0</c:v>
                </c:pt>
                <c:pt idx="649">
                  <c:v>31.95</c:v>
                </c:pt>
                <c:pt idx="650">
                  <c:v>31.75</c:v>
                </c:pt>
                <c:pt idx="651">
                  <c:v>31.75</c:v>
                </c:pt>
                <c:pt idx="652">
                  <c:v>31.75</c:v>
                </c:pt>
                <c:pt idx="653">
                  <c:v>31.85</c:v>
                </c:pt>
                <c:pt idx="654">
                  <c:v>31.85</c:v>
                </c:pt>
                <c:pt idx="655">
                  <c:v>31.95</c:v>
                </c:pt>
                <c:pt idx="656">
                  <c:v>32.0</c:v>
                </c:pt>
                <c:pt idx="657">
                  <c:v>32.05</c:v>
                </c:pt>
                <c:pt idx="658">
                  <c:v>31.95</c:v>
                </c:pt>
                <c:pt idx="659">
                  <c:v>31.95</c:v>
                </c:pt>
                <c:pt idx="660">
                  <c:v>31.95</c:v>
                </c:pt>
                <c:pt idx="661">
                  <c:v>31.95</c:v>
                </c:pt>
                <c:pt idx="662">
                  <c:v>32.30000000000001</c:v>
                </c:pt>
                <c:pt idx="663">
                  <c:v>32.4</c:v>
                </c:pt>
                <c:pt idx="664">
                  <c:v>32.5</c:v>
                </c:pt>
                <c:pt idx="665">
                  <c:v>32.5</c:v>
                </c:pt>
                <c:pt idx="666">
                  <c:v>32.65</c:v>
                </c:pt>
                <c:pt idx="667">
                  <c:v>32.6</c:v>
                </c:pt>
                <c:pt idx="668">
                  <c:v>32.7</c:v>
                </c:pt>
                <c:pt idx="669">
                  <c:v>32.55</c:v>
                </c:pt>
                <c:pt idx="670">
                  <c:v>32.65</c:v>
                </c:pt>
                <c:pt idx="671">
                  <c:v>32.7</c:v>
                </c:pt>
                <c:pt idx="672">
                  <c:v>32.75</c:v>
                </c:pt>
                <c:pt idx="673">
                  <c:v>32.80000000000001</c:v>
                </c:pt>
                <c:pt idx="674">
                  <c:v>32.95</c:v>
                </c:pt>
                <c:pt idx="675">
                  <c:v>32.85</c:v>
                </c:pt>
                <c:pt idx="676">
                  <c:v>32.75</c:v>
                </c:pt>
                <c:pt idx="677">
                  <c:v>32.9</c:v>
                </c:pt>
                <c:pt idx="678">
                  <c:v>33.0</c:v>
                </c:pt>
                <c:pt idx="679">
                  <c:v>33.35</c:v>
                </c:pt>
                <c:pt idx="680">
                  <c:v>32.9</c:v>
                </c:pt>
                <c:pt idx="681">
                  <c:v>32.9</c:v>
                </c:pt>
                <c:pt idx="682">
                  <c:v>33.1</c:v>
                </c:pt>
                <c:pt idx="683">
                  <c:v>33.05</c:v>
                </c:pt>
                <c:pt idx="684">
                  <c:v>32.75</c:v>
                </c:pt>
                <c:pt idx="685">
                  <c:v>32.95</c:v>
                </c:pt>
                <c:pt idx="686">
                  <c:v>33.05</c:v>
                </c:pt>
                <c:pt idx="687">
                  <c:v>32.95</c:v>
                </c:pt>
                <c:pt idx="688">
                  <c:v>33.05</c:v>
                </c:pt>
                <c:pt idx="689">
                  <c:v>33.2</c:v>
                </c:pt>
                <c:pt idx="690">
                  <c:v>33.25</c:v>
                </c:pt>
                <c:pt idx="691">
                  <c:v>33.25</c:v>
                </c:pt>
                <c:pt idx="692">
                  <c:v>33.2</c:v>
                </c:pt>
                <c:pt idx="693">
                  <c:v>33.30000000000001</c:v>
                </c:pt>
                <c:pt idx="694">
                  <c:v>33.25</c:v>
                </c:pt>
                <c:pt idx="695">
                  <c:v>33.25</c:v>
                </c:pt>
                <c:pt idx="696">
                  <c:v>33.2</c:v>
                </c:pt>
                <c:pt idx="697">
                  <c:v>33.0</c:v>
                </c:pt>
                <c:pt idx="698">
                  <c:v>33.4</c:v>
                </c:pt>
                <c:pt idx="699">
                  <c:v>33.45</c:v>
                </c:pt>
                <c:pt idx="700">
                  <c:v>33.5</c:v>
                </c:pt>
                <c:pt idx="701">
                  <c:v>33.65</c:v>
                </c:pt>
                <c:pt idx="702">
                  <c:v>33.65</c:v>
                </c:pt>
                <c:pt idx="703">
                  <c:v>34.1</c:v>
                </c:pt>
                <c:pt idx="704">
                  <c:v>34.0</c:v>
                </c:pt>
                <c:pt idx="705">
                  <c:v>33.95</c:v>
                </c:pt>
                <c:pt idx="706">
                  <c:v>34.0</c:v>
                </c:pt>
                <c:pt idx="707">
                  <c:v>33.9</c:v>
                </c:pt>
                <c:pt idx="708">
                  <c:v>33.85</c:v>
                </c:pt>
                <c:pt idx="709">
                  <c:v>33.75</c:v>
                </c:pt>
                <c:pt idx="710">
                  <c:v>33.85</c:v>
                </c:pt>
                <c:pt idx="711">
                  <c:v>33.85</c:v>
                </c:pt>
                <c:pt idx="712">
                  <c:v>33.6</c:v>
                </c:pt>
                <c:pt idx="713">
                  <c:v>33.7</c:v>
                </c:pt>
                <c:pt idx="714">
                  <c:v>33.7</c:v>
                </c:pt>
                <c:pt idx="715">
                  <c:v>33.75</c:v>
                </c:pt>
                <c:pt idx="716">
                  <c:v>33.6</c:v>
                </c:pt>
                <c:pt idx="717">
                  <c:v>33.35</c:v>
                </c:pt>
                <c:pt idx="718">
                  <c:v>33.45</c:v>
                </c:pt>
                <c:pt idx="719">
                  <c:v>33.25</c:v>
                </c:pt>
                <c:pt idx="720">
                  <c:v>33.2</c:v>
                </c:pt>
                <c:pt idx="721">
                  <c:v>33.5</c:v>
                </c:pt>
                <c:pt idx="722">
                  <c:v>33.45</c:v>
                </c:pt>
                <c:pt idx="723">
                  <c:v>33.45</c:v>
                </c:pt>
                <c:pt idx="724">
                  <c:v>33.45</c:v>
                </c:pt>
                <c:pt idx="725">
                  <c:v>33.55</c:v>
                </c:pt>
                <c:pt idx="726">
                  <c:v>33.65</c:v>
                </c:pt>
                <c:pt idx="727">
                  <c:v>33.30000000000001</c:v>
                </c:pt>
                <c:pt idx="728">
                  <c:v>33.75</c:v>
                </c:pt>
                <c:pt idx="729">
                  <c:v>33.95</c:v>
                </c:pt>
                <c:pt idx="730">
                  <c:v>34.15</c:v>
                </c:pt>
                <c:pt idx="731">
                  <c:v>34.25</c:v>
                </c:pt>
                <c:pt idx="732">
                  <c:v>34.25</c:v>
                </c:pt>
                <c:pt idx="733">
                  <c:v>34.1</c:v>
                </c:pt>
                <c:pt idx="734">
                  <c:v>34.45</c:v>
                </c:pt>
                <c:pt idx="735">
                  <c:v>34.35</c:v>
                </c:pt>
                <c:pt idx="736">
                  <c:v>34.30000000000001</c:v>
                </c:pt>
                <c:pt idx="737">
                  <c:v>33.95</c:v>
                </c:pt>
                <c:pt idx="738">
                  <c:v>34.1</c:v>
                </c:pt>
                <c:pt idx="739">
                  <c:v>34.1</c:v>
                </c:pt>
                <c:pt idx="740">
                  <c:v>34.05</c:v>
                </c:pt>
                <c:pt idx="741">
                  <c:v>34.15</c:v>
                </c:pt>
                <c:pt idx="742">
                  <c:v>34.15</c:v>
                </c:pt>
                <c:pt idx="743">
                  <c:v>34.15</c:v>
                </c:pt>
                <c:pt idx="744">
                  <c:v>34.1</c:v>
                </c:pt>
                <c:pt idx="745">
                  <c:v>34.1</c:v>
                </c:pt>
                <c:pt idx="746">
                  <c:v>34.0</c:v>
                </c:pt>
                <c:pt idx="747">
                  <c:v>33.9</c:v>
                </c:pt>
                <c:pt idx="748">
                  <c:v>33.85</c:v>
                </c:pt>
                <c:pt idx="749">
                  <c:v>34.05</c:v>
                </c:pt>
                <c:pt idx="750">
                  <c:v>34.6</c:v>
                </c:pt>
                <c:pt idx="751">
                  <c:v>34.15</c:v>
                </c:pt>
                <c:pt idx="752">
                  <c:v>34.25</c:v>
                </c:pt>
                <c:pt idx="753">
                  <c:v>34.15</c:v>
                </c:pt>
                <c:pt idx="754">
                  <c:v>34.30000000000001</c:v>
                </c:pt>
                <c:pt idx="755">
                  <c:v>34.35</c:v>
                </c:pt>
                <c:pt idx="756">
                  <c:v>34.45</c:v>
                </c:pt>
                <c:pt idx="757">
                  <c:v>34.55</c:v>
                </c:pt>
                <c:pt idx="758">
                  <c:v>34.6</c:v>
                </c:pt>
                <c:pt idx="759">
                  <c:v>34.55</c:v>
                </c:pt>
                <c:pt idx="760">
                  <c:v>34.6</c:v>
                </c:pt>
                <c:pt idx="761">
                  <c:v>34.65</c:v>
                </c:pt>
                <c:pt idx="762">
                  <c:v>34.7</c:v>
                </c:pt>
                <c:pt idx="763">
                  <c:v>34.9</c:v>
                </c:pt>
                <c:pt idx="764">
                  <c:v>34.9</c:v>
                </c:pt>
                <c:pt idx="765">
                  <c:v>35.1</c:v>
                </c:pt>
                <c:pt idx="766">
                  <c:v>35.05</c:v>
                </c:pt>
                <c:pt idx="767">
                  <c:v>35.15</c:v>
                </c:pt>
                <c:pt idx="768">
                  <c:v>35.1</c:v>
                </c:pt>
                <c:pt idx="769">
                  <c:v>35.25</c:v>
                </c:pt>
                <c:pt idx="770">
                  <c:v>35.35</c:v>
                </c:pt>
                <c:pt idx="771">
                  <c:v>35.7</c:v>
                </c:pt>
                <c:pt idx="772">
                  <c:v>35.5</c:v>
                </c:pt>
                <c:pt idx="773">
                  <c:v>35.65</c:v>
                </c:pt>
                <c:pt idx="774">
                  <c:v>35.65</c:v>
                </c:pt>
                <c:pt idx="775">
                  <c:v>35.80000000000001</c:v>
                </c:pt>
                <c:pt idx="776">
                  <c:v>35.55</c:v>
                </c:pt>
                <c:pt idx="777">
                  <c:v>35.4</c:v>
                </c:pt>
                <c:pt idx="778">
                  <c:v>34.95</c:v>
                </c:pt>
                <c:pt idx="779">
                  <c:v>34.85</c:v>
                </c:pt>
                <c:pt idx="780">
                  <c:v>34.85</c:v>
                </c:pt>
                <c:pt idx="781">
                  <c:v>34.75</c:v>
                </c:pt>
                <c:pt idx="782">
                  <c:v>34.6</c:v>
                </c:pt>
                <c:pt idx="783">
                  <c:v>34.6</c:v>
                </c:pt>
                <c:pt idx="784">
                  <c:v>34.80000000000001</c:v>
                </c:pt>
                <c:pt idx="785">
                  <c:v>34.5</c:v>
                </c:pt>
                <c:pt idx="786">
                  <c:v>34.6</c:v>
                </c:pt>
                <c:pt idx="787">
                  <c:v>34.9</c:v>
                </c:pt>
                <c:pt idx="788">
                  <c:v>34.6</c:v>
                </c:pt>
                <c:pt idx="789">
                  <c:v>34.45</c:v>
                </c:pt>
                <c:pt idx="790">
                  <c:v>34.65</c:v>
                </c:pt>
                <c:pt idx="791">
                  <c:v>35.2</c:v>
                </c:pt>
                <c:pt idx="792">
                  <c:v>35.2</c:v>
                </c:pt>
                <c:pt idx="793">
                  <c:v>35.1</c:v>
                </c:pt>
                <c:pt idx="794">
                  <c:v>35.25</c:v>
                </c:pt>
                <c:pt idx="795">
                  <c:v>35.35</c:v>
                </c:pt>
                <c:pt idx="796">
                  <c:v>34.95</c:v>
                </c:pt>
                <c:pt idx="797">
                  <c:v>35.55</c:v>
                </c:pt>
                <c:pt idx="798">
                  <c:v>35.5</c:v>
                </c:pt>
                <c:pt idx="799">
                  <c:v>35.6</c:v>
                </c:pt>
                <c:pt idx="800">
                  <c:v>35.4</c:v>
                </c:pt>
                <c:pt idx="801">
                  <c:v>35.30000000000001</c:v>
                </c:pt>
                <c:pt idx="802">
                  <c:v>35.80000000000001</c:v>
                </c:pt>
                <c:pt idx="803">
                  <c:v>35.6</c:v>
                </c:pt>
                <c:pt idx="804">
                  <c:v>35.6</c:v>
                </c:pt>
                <c:pt idx="805">
                  <c:v>36.1</c:v>
                </c:pt>
                <c:pt idx="806">
                  <c:v>36.15</c:v>
                </c:pt>
                <c:pt idx="807">
                  <c:v>36.65</c:v>
                </c:pt>
                <c:pt idx="808">
                  <c:v>36.6</c:v>
                </c:pt>
                <c:pt idx="809">
                  <c:v>36.25</c:v>
                </c:pt>
                <c:pt idx="810">
                  <c:v>36.75</c:v>
                </c:pt>
                <c:pt idx="811">
                  <c:v>36.75</c:v>
                </c:pt>
                <c:pt idx="812">
                  <c:v>36.80000000000001</c:v>
                </c:pt>
                <c:pt idx="813">
                  <c:v>36.9</c:v>
                </c:pt>
                <c:pt idx="814">
                  <c:v>37.15</c:v>
                </c:pt>
                <c:pt idx="815">
                  <c:v>36.9</c:v>
                </c:pt>
                <c:pt idx="816">
                  <c:v>36.9</c:v>
                </c:pt>
                <c:pt idx="817">
                  <c:v>36.9</c:v>
                </c:pt>
                <c:pt idx="818">
                  <c:v>37.05</c:v>
                </c:pt>
                <c:pt idx="819">
                  <c:v>37.05</c:v>
                </c:pt>
                <c:pt idx="820">
                  <c:v>37.0</c:v>
                </c:pt>
                <c:pt idx="821">
                  <c:v>36.9</c:v>
                </c:pt>
                <c:pt idx="822">
                  <c:v>36.9</c:v>
                </c:pt>
                <c:pt idx="823">
                  <c:v>36.9</c:v>
                </c:pt>
                <c:pt idx="824">
                  <c:v>36.95</c:v>
                </c:pt>
                <c:pt idx="825">
                  <c:v>36.9</c:v>
                </c:pt>
                <c:pt idx="826">
                  <c:v>36.95</c:v>
                </c:pt>
                <c:pt idx="827">
                  <c:v>36.95</c:v>
                </c:pt>
                <c:pt idx="828">
                  <c:v>36.85</c:v>
                </c:pt>
                <c:pt idx="829">
                  <c:v>36.85</c:v>
                </c:pt>
                <c:pt idx="830">
                  <c:v>36.75</c:v>
                </c:pt>
                <c:pt idx="831">
                  <c:v>36.9</c:v>
                </c:pt>
                <c:pt idx="832">
                  <c:v>36.85</c:v>
                </c:pt>
                <c:pt idx="833">
                  <c:v>36.95</c:v>
                </c:pt>
                <c:pt idx="834">
                  <c:v>37.0</c:v>
                </c:pt>
                <c:pt idx="835">
                  <c:v>37.05</c:v>
                </c:pt>
                <c:pt idx="836">
                  <c:v>36.95</c:v>
                </c:pt>
                <c:pt idx="837">
                  <c:v>36.80000000000001</c:v>
                </c:pt>
                <c:pt idx="838">
                  <c:v>36.80000000000001</c:v>
                </c:pt>
                <c:pt idx="839">
                  <c:v>36.85</c:v>
                </c:pt>
                <c:pt idx="840">
                  <c:v>36.80000000000001</c:v>
                </c:pt>
                <c:pt idx="841">
                  <c:v>36.7</c:v>
                </c:pt>
                <c:pt idx="842">
                  <c:v>36.85</c:v>
                </c:pt>
                <c:pt idx="843">
                  <c:v>36.95</c:v>
                </c:pt>
                <c:pt idx="844">
                  <c:v>36.9</c:v>
                </c:pt>
                <c:pt idx="845">
                  <c:v>36.9</c:v>
                </c:pt>
                <c:pt idx="846">
                  <c:v>36.80000000000001</c:v>
                </c:pt>
                <c:pt idx="847">
                  <c:v>36.80000000000001</c:v>
                </c:pt>
                <c:pt idx="848">
                  <c:v>36.95</c:v>
                </c:pt>
                <c:pt idx="849">
                  <c:v>37.0</c:v>
                </c:pt>
                <c:pt idx="850">
                  <c:v>36.9</c:v>
                </c:pt>
                <c:pt idx="851">
                  <c:v>36.80000000000001</c:v>
                </c:pt>
                <c:pt idx="852">
                  <c:v>36.80000000000001</c:v>
                </c:pt>
                <c:pt idx="853">
                  <c:v>36.85</c:v>
                </c:pt>
                <c:pt idx="854">
                  <c:v>36.55</c:v>
                </c:pt>
                <c:pt idx="855">
                  <c:v>36.5267</c:v>
                </c:pt>
                <c:pt idx="856">
                  <c:v>36.7</c:v>
                </c:pt>
                <c:pt idx="857">
                  <c:v>36.4767</c:v>
                </c:pt>
                <c:pt idx="858">
                  <c:v>36.5767</c:v>
                </c:pt>
                <c:pt idx="859">
                  <c:v>36.5</c:v>
                </c:pt>
                <c:pt idx="860">
                  <c:v>36.5767</c:v>
                </c:pt>
                <c:pt idx="861">
                  <c:v>36.31</c:v>
                </c:pt>
                <c:pt idx="862">
                  <c:v>36.0767</c:v>
                </c:pt>
                <c:pt idx="863">
                  <c:v>35.9667</c:v>
                </c:pt>
                <c:pt idx="864">
                  <c:v>35.85</c:v>
                </c:pt>
                <c:pt idx="865">
                  <c:v>35.8667</c:v>
                </c:pt>
                <c:pt idx="866">
                  <c:v>35.7433</c:v>
                </c:pt>
                <c:pt idx="867">
                  <c:v>35.75</c:v>
                </c:pt>
                <c:pt idx="868">
                  <c:v>36.0267</c:v>
                </c:pt>
                <c:pt idx="869">
                  <c:v>35.85</c:v>
                </c:pt>
                <c:pt idx="870">
                  <c:v>35.7833</c:v>
                </c:pt>
                <c:pt idx="871">
                  <c:v>35.6767</c:v>
                </c:pt>
                <c:pt idx="872">
                  <c:v>34.7167</c:v>
                </c:pt>
                <c:pt idx="873">
                  <c:v>34.7333</c:v>
                </c:pt>
                <c:pt idx="874">
                  <c:v>35.95</c:v>
                </c:pt>
                <c:pt idx="875">
                  <c:v>35.9</c:v>
                </c:pt>
                <c:pt idx="876">
                  <c:v>35.925</c:v>
                </c:pt>
                <c:pt idx="877">
                  <c:v>35.95</c:v>
                </c:pt>
                <c:pt idx="878">
                  <c:v>35.80000000000001</c:v>
                </c:pt>
                <c:pt idx="879">
                  <c:v>35.80000000000001</c:v>
                </c:pt>
                <c:pt idx="880">
                  <c:v>35.7</c:v>
                </c:pt>
                <c:pt idx="881">
                  <c:v>35.75</c:v>
                </c:pt>
                <c:pt idx="882">
                  <c:v>35.625</c:v>
                </c:pt>
                <c:pt idx="883">
                  <c:v>35.725</c:v>
                </c:pt>
                <c:pt idx="884">
                  <c:v>35.80000000000001</c:v>
                </c:pt>
                <c:pt idx="885">
                  <c:v>35.80000000000001</c:v>
                </c:pt>
                <c:pt idx="886">
                  <c:v>35.85</c:v>
                </c:pt>
                <c:pt idx="887">
                  <c:v>36.15</c:v>
                </c:pt>
                <c:pt idx="888">
                  <c:v>36.15</c:v>
                </c:pt>
                <c:pt idx="889">
                  <c:v>36.5</c:v>
                </c:pt>
                <c:pt idx="890">
                  <c:v>36.375</c:v>
                </c:pt>
                <c:pt idx="891">
                  <c:v>36.25</c:v>
                </c:pt>
                <c:pt idx="892">
                  <c:v>36.25</c:v>
                </c:pt>
                <c:pt idx="893">
                  <c:v>36.25</c:v>
                </c:pt>
                <c:pt idx="894">
                  <c:v>37.14</c:v>
                </c:pt>
                <c:pt idx="895">
                  <c:v>37.555</c:v>
                </c:pt>
                <c:pt idx="896">
                  <c:v>37.0</c:v>
                </c:pt>
                <c:pt idx="897">
                  <c:v>37.0</c:v>
                </c:pt>
                <c:pt idx="898">
                  <c:v>37.25</c:v>
                </c:pt>
                <c:pt idx="899">
                  <c:v>37.25</c:v>
                </c:pt>
                <c:pt idx="900">
                  <c:v>37.25</c:v>
                </c:pt>
                <c:pt idx="901">
                  <c:v>37.25</c:v>
                </c:pt>
                <c:pt idx="902">
                  <c:v>37.25</c:v>
                </c:pt>
                <c:pt idx="903">
                  <c:v>37.1</c:v>
                </c:pt>
                <c:pt idx="904">
                  <c:v>37.1</c:v>
                </c:pt>
                <c:pt idx="905">
                  <c:v>37.1</c:v>
                </c:pt>
                <c:pt idx="906">
                  <c:v>37.0</c:v>
                </c:pt>
                <c:pt idx="907">
                  <c:v>37.15</c:v>
                </c:pt>
                <c:pt idx="908">
                  <c:v>37.15</c:v>
                </c:pt>
                <c:pt idx="909">
                  <c:v>37.2</c:v>
                </c:pt>
                <c:pt idx="910">
                  <c:v>37.15</c:v>
                </c:pt>
                <c:pt idx="911">
                  <c:v>37.35</c:v>
                </c:pt>
                <c:pt idx="912">
                  <c:v>37.55</c:v>
                </c:pt>
                <c:pt idx="913">
                  <c:v>37.65</c:v>
                </c:pt>
                <c:pt idx="914">
                  <c:v>37.675</c:v>
                </c:pt>
                <c:pt idx="915">
                  <c:v>37.675</c:v>
                </c:pt>
                <c:pt idx="916">
                  <c:v>37.6</c:v>
                </c:pt>
                <c:pt idx="917">
                  <c:v>37.75</c:v>
                </c:pt>
                <c:pt idx="918">
                  <c:v>37.3063</c:v>
                </c:pt>
                <c:pt idx="919">
                  <c:v>37.50060000000001</c:v>
                </c:pt>
                <c:pt idx="920">
                  <c:v>37.4001</c:v>
                </c:pt>
                <c:pt idx="921">
                  <c:v>37.5776</c:v>
                </c:pt>
                <c:pt idx="922">
                  <c:v>37.5018</c:v>
                </c:pt>
                <c:pt idx="923">
                  <c:v>37.4768</c:v>
                </c:pt>
                <c:pt idx="924">
                  <c:v>37.689</c:v>
                </c:pt>
                <c:pt idx="925">
                  <c:v>37.93340000000001</c:v>
                </c:pt>
                <c:pt idx="926">
                  <c:v>38.0001</c:v>
                </c:pt>
                <c:pt idx="927">
                  <c:v>38.0124</c:v>
                </c:pt>
                <c:pt idx="928">
                  <c:v>37.8623</c:v>
                </c:pt>
                <c:pt idx="929">
                  <c:v>37.74440000000001</c:v>
                </c:pt>
                <c:pt idx="930">
                  <c:v>37.6281</c:v>
                </c:pt>
                <c:pt idx="931">
                  <c:v>37.71120000000001</c:v>
                </c:pt>
                <c:pt idx="932">
                  <c:v>37.764</c:v>
                </c:pt>
                <c:pt idx="933">
                  <c:v>37.7007</c:v>
                </c:pt>
                <c:pt idx="934">
                  <c:v>37.6116</c:v>
                </c:pt>
                <c:pt idx="935">
                  <c:v>37.2252</c:v>
                </c:pt>
                <c:pt idx="936">
                  <c:v>37.1138</c:v>
                </c:pt>
                <c:pt idx="937">
                  <c:v>36.9963</c:v>
                </c:pt>
                <c:pt idx="938">
                  <c:v>36.6754</c:v>
                </c:pt>
                <c:pt idx="939">
                  <c:v>36.5579</c:v>
                </c:pt>
                <c:pt idx="940">
                  <c:v>36.2711</c:v>
                </c:pt>
                <c:pt idx="941">
                  <c:v>36.21</c:v>
                </c:pt>
                <c:pt idx="942">
                  <c:v>36.0062</c:v>
                </c:pt>
                <c:pt idx="943">
                  <c:v>35.9556</c:v>
                </c:pt>
                <c:pt idx="944">
                  <c:v>35.9556</c:v>
                </c:pt>
                <c:pt idx="945">
                  <c:v>35.9861</c:v>
                </c:pt>
                <c:pt idx="946">
                  <c:v>36.0567</c:v>
                </c:pt>
                <c:pt idx="947">
                  <c:v>35.8881</c:v>
                </c:pt>
                <c:pt idx="948">
                  <c:v>35.6997</c:v>
                </c:pt>
                <c:pt idx="949">
                  <c:v>35.5189</c:v>
                </c:pt>
                <c:pt idx="950">
                  <c:v>35.4885</c:v>
                </c:pt>
                <c:pt idx="951">
                  <c:v>35.9867</c:v>
                </c:pt>
                <c:pt idx="952">
                  <c:v>36.0596</c:v>
                </c:pt>
                <c:pt idx="953">
                  <c:v>35.9844</c:v>
                </c:pt>
                <c:pt idx="954">
                  <c:v>35.8494</c:v>
                </c:pt>
                <c:pt idx="955">
                  <c:v>35.9938</c:v>
                </c:pt>
                <c:pt idx="956">
                  <c:v>36.268</c:v>
                </c:pt>
                <c:pt idx="957">
                  <c:v>36.789</c:v>
                </c:pt>
                <c:pt idx="958">
                  <c:v>37.0485</c:v>
                </c:pt>
                <c:pt idx="959">
                  <c:v>37.275</c:v>
                </c:pt>
                <c:pt idx="960">
                  <c:v>37.3901</c:v>
                </c:pt>
                <c:pt idx="961">
                  <c:v>37.4738</c:v>
                </c:pt>
                <c:pt idx="962">
                  <c:v>37.5063</c:v>
                </c:pt>
                <c:pt idx="963">
                  <c:v>37.6474</c:v>
                </c:pt>
                <c:pt idx="964">
                  <c:v>37.747</c:v>
                </c:pt>
                <c:pt idx="965">
                  <c:v>37.8209</c:v>
                </c:pt>
                <c:pt idx="966">
                  <c:v>37.9736</c:v>
                </c:pt>
                <c:pt idx="967">
                  <c:v>38.0389</c:v>
                </c:pt>
                <c:pt idx="968">
                  <c:v>38.073</c:v>
                </c:pt>
                <c:pt idx="969">
                  <c:v>38.591</c:v>
                </c:pt>
                <c:pt idx="970">
                  <c:v>38.7866</c:v>
                </c:pt>
                <c:pt idx="971">
                  <c:v>38.8864</c:v>
                </c:pt>
                <c:pt idx="972">
                  <c:v>38.7866</c:v>
                </c:pt>
                <c:pt idx="973">
                  <c:v>38.68980000000001</c:v>
                </c:pt>
                <c:pt idx="974">
                  <c:v>38.7911</c:v>
                </c:pt>
                <c:pt idx="975">
                  <c:v>38.9911</c:v>
                </c:pt>
                <c:pt idx="976">
                  <c:v>39.2271</c:v>
                </c:pt>
                <c:pt idx="977">
                  <c:v>39.3923</c:v>
                </c:pt>
                <c:pt idx="978">
                  <c:v>39.18940000000001</c:v>
                </c:pt>
                <c:pt idx="979">
                  <c:v>39.1363</c:v>
                </c:pt>
                <c:pt idx="980">
                  <c:v>39.1535</c:v>
                </c:pt>
                <c:pt idx="981">
                  <c:v>39.21100000000001</c:v>
                </c:pt>
                <c:pt idx="982">
                  <c:v>39.2611</c:v>
                </c:pt>
                <c:pt idx="983">
                  <c:v>39.41220000000001</c:v>
                </c:pt>
                <c:pt idx="984">
                  <c:v>39.3067</c:v>
                </c:pt>
                <c:pt idx="985">
                  <c:v>39.26960000000001</c:v>
                </c:pt>
                <c:pt idx="986">
                  <c:v>39.7931</c:v>
                </c:pt>
                <c:pt idx="987">
                  <c:v>39.4275</c:v>
                </c:pt>
                <c:pt idx="988">
                  <c:v>39.4433</c:v>
                </c:pt>
                <c:pt idx="989">
                  <c:v>39.1205</c:v>
                </c:pt>
                <c:pt idx="990">
                  <c:v>38.9622</c:v>
                </c:pt>
                <c:pt idx="991">
                  <c:v>38.7191</c:v>
                </c:pt>
                <c:pt idx="992">
                  <c:v>38.63840000000001</c:v>
                </c:pt>
                <c:pt idx="993">
                  <c:v>38.4571</c:v>
                </c:pt>
                <c:pt idx="994">
                  <c:v>38.5742</c:v>
                </c:pt>
                <c:pt idx="995">
                  <c:v>37.97340000000001</c:v>
                </c:pt>
                <c:pt idx="996">
                  <c:v>38.61960000000001</c:v>
                </c:pt>
                <c:pt idx="997">
                  <c:v>38.6125</c:v>
                </c:pt>
                <c:pt idx="998">
                  <c:v>38.6794</c:v>
                </c:pt>
                <c:pt idx="999">
                  <c:v>38.8478</c:v>
                </c:pt>
                <c:pt idx="1000">
                  <c:v>38.8458</c:v>
                </c:pt>
                <c:pt idx="1001">
                  <c:v>39.0429</c:v>
                </c:pt>
                <c:pt idx="1002">
                  <c:v>39.0429</c:v>
                </c:pt>
                <c:pt idx="1003">
                  <c:v>39.0429</c:v>
                </c:pt>
                <c:pt idx="1004">
                  <c:v>39.5304</c:v>
                </c:pt>
                <c:pt idx="1005">
                  <c:v>39.5304</c:v>
                </c:pt>
                <c:pt idx="1006">
                  <c:v>39.19580000000001</c:v>
                </c:pt>
                <c:pt idx="1007">
                  <c:v>39.1092</c:v>
                </c:pt>
                <c:pt idx="1008">
                  <c:v>39.2304</c:v>
                </c:pt>
                <c:pt idx="1009">
                  <c:v>39.2304</c:v>
                </c:pt>
                <c:pt idx="1010">
                  <c:v>39.28440000000001</c:v>
                </c:pt>
                <c:pt idx="1011">
                  <c:v>39.3294</c:v>
                </c:pt>
                <c:pt idx="1012">
                  <c:v>39.4208</c:v>
                </c:pt>
                <c:pt idx="1013">
                  <c:v>39.4208</c:v>
                </c:pt>
                <c:pt idx="1014">
                  <c:v>39.5478</c:v>
                </c:pt>
                <c:pt idx="1015">
                  <c:v>39.6158</c:v>
                </c:pt>
                <c:pt idx="1016">
                  <c:v>39.59580000000001</c:v>
                </c:pt>
                <c:pt idx="1017">
                  <c:v>39.59580000000001</c:v>
                </c:pt>
                <c:pt idx="1018">
                  <c:v>39.7677</c:v>
                </c:pt>
                <c:pt idx="1019">
                  <c:v>39.6078</c:v>
                </c:pt>
                <c:pt idx="1020">
                  <c:v>39.6244</c:v>
                </c:pt>
                <c:pt idx="1021">
                  <c:v>39.9404</c:v>
                </c:pt>
                <c:pt idx="1022">
                  <c:v>40.04040000000001</c:v>
                </c:pt>
                <c:pt idx="1023">
                  <c:v>40.2675</c:v>
                </c:pt>
                <c:pt idx="1024">
                  <c:v>40.4367</c:v>
                </c:pt>
                <c:pt idx="1025">
                  <c:v>40.3667</c:v>
                </c:pt>
                <c:pt idx="1026">
                  <c:v>40.6846</c:v>
                </c:pt>
                <c:pt idx="1027">
                  <c:v>40.7146</c:v>
                </c:pt>
                <c:pt idx="1028">
                  <c:v>40.8612</c:v>
                </c:pt>
                <c:pt idx="1029">
                  <c:v>40.6863</c:v>
                </c:pt>
                <c:pt idx="1030">
                  <c:v>40.68</c:v>
                </c:pt>
                <c:pt idx="1031">
                  <c:v>40.4321</c:v>
                </c:pt>
                <c:pt idx="1032">
                  <c:v>40.4271</c:v>
                </c:pt>
                <c:pt idx="1033">
                  <c:v>40.5508</c:v>
                </c:pt>
                <c:pt idx="1034">
                  <c:v>40.49440000000001</c:v>
                </c:pt>
                <c:pt idx="1035">
                  <c:v>40.25</c:v>
                </c:pt>
                <c:pt idx="1036">
                  <c:v>40.1783</c:v>
                </c:pt>
                <c:pt idx="1037">
                  <c:v>40.26880000000001</c:v>
                </c:pt>
                <c:pt idx="1038">
                  <c:v>40.1109</c:v>
                </c:pt>
                <c:pt idx="1039">
                  <c:v>40.3494</c:v>
                </c:pt>
                <c:pt idx="1040">
                  <c:v>40.0144</c:v>
                </c:pt>
                <c:pt idx="1041">
                  <c:v>39.8925</c:v>
                </c:pt>
                <c:pt idx="1042">
                  <c:v>39.8292</c:v>
                </c:pt>
                <c:pt idx="1043">
                  <c:v>39.7836</c:v>
                </c:pt>
                <c:pt idx="1044">
                  <c:v>39.7369</c:v>
                </c:pt>
                <c:pt idx="1045">
                  <c:v>39.63220000000001</c:v>
                </c:pt>
                <c:pt idx="1046">
                  <c:v>39.63220000000001</c:v>
                </c:pt>
                <c:pt idx="1047">
                  <c:v>39.6906</c:v>
                </c:pt>
                <c:pt idx="1048">
                  <c:v>39.7458</c:v>
                </c:pt>
                <c:pt idx="1049">
                  <c:v>39.6711</c:v>
                </c:pt>
                <c:pt idx="1050">
                  <c:v>39.9433</c:v>
                </c:pt>
                <c:pt idx="1051">
                  <c:v>40.10140000000001</c:v>
                </c:pt>
                <c:pt idx="1052">
                  <c:v>40.10140000000001</c:v>
                </c:pt>
                <c:pt idx="1053">
                  <c:v>40.1417</c:v>
                </c:pt>
                <c:pt idx="1054">
                  <c:v>40.3083</c:v>
                </c:pt>
                <c:pt idx="1055">
                  <c:v>40.4472</c:v>
                </c:pt>
                <c:pt idx="1056">
                  <c:v>40.4014</c:v>
                </c:pt>
                <c:pt idx="1057">
                  <c:v>40.4694</c:v>
                </c:pt>
                <c:pt idx="1058">
                  <c:v>40.4683</c:v>
                </c:pt>
                <c:pt idx="1059">
                  <c:v>40.1908</c:v>
                </c:pt>
                <c:pt idx="1060">
                  <c:v>39.6267</c:v>
                </c:pt>
                <c:pt idx="1061">
                  <c:v>39.9711</c:v>
                </c:pt>
                <c:pt idx="1062">
                  <c:v>40.965</c:v>
                </c:pt>
                <c:pt idx="1063">
                  <c:v>41.115</c:v>
                </c:pt>
                <c:pt idx="1064">
                  <c:v>41.2597</c:v>
                </c:pt>
                <c:pt idx="1065">
                  <c:v>41.275</c:v>
                </c:pt>
                <c:pt idx="1066">
                  <c:v>41.2625</c:v>
                </c:pt>
                <c:pt idx="1067">
                  <c:v>41.2667</c:v>
                </c:pt>
                <c:pt idx="1068">
                  <c:v>41.2847</c:v>
                </c:pt>
                <c:pt idx="1069">
                  <c:v>41.3333</c:v>
                </c:pt>
                <c:pt idx="1070">
                  <c:v>40.8003</c:v>
                </c:pt>
                <c:pt idx="1071">
                  <c:v>40.5</c:v>
                </c:pt>
                <c:pt idx="1072">
                  <c:v>40.4833</c:v>
                </c:pt>
                <c:pt idx="1073">
                  <c:v>40.4569</c:v>
                </c:pt>
                <c:pt idx="1074">
                  <c:v>40.4403</c:v>
                </c:pt>
                <c:pt idx="1075">
                  <c:v>40.3569</c:v>
                </c:pt>
                <c:pt idx="1076">
                  <c:v>40.3514</c:v>
                </c:pt>
                <c:pt idx="1077">
                  <c:v>40.4542</c:v>
                </c:pt>
                <c:pt idx="1078">
                  <c:v>40.62640000000001</c:v>
                </c:pt>
                <c:pt idx="1079">
                  <c:v>40.7554</c:v>
                </c:pt>
                <c:pt idx="1080">
                  <c:v>40.7049</c:v>
                </c:pt>
                <c:pt idx="1081">
                  <c:v>40.7433</c:v>
                </c:pt>
                <c:pt idx="1082">
                  <c:v>40.8625</c:v>
                </c:pt>
                <c:pt idx="1083">
                  <c:v>40.9639</c:v>
                </c:pt>
                <c:pt idx="1084">
                  <c:v>41.1681</c:v>
                </c:pt>
                <c:pt idx="1085">
                  <c:v>41.2375</c:v>
                </c:pt>
                <c:pt idx="1086">
                  <c:v>41.2403</c:v>
                </c:pt>
                <c:pt idx="1087">
                  <c:v>41.19860000000001</c:v>
                </c:pt>
                <c:pt idx="1088">
                  <c:v>41.1556</c:v>
                </c:pt>
                <c:pt idx="1089">
                  <c:v>41.0812</c:v>
                </c:pt>
                <c:pt idx="1090">
                  <c:v>40.9958</c:v>
                </c:pt>
                <c:pt idx="1091">
                  <c:v>40.9653</c:v>
                </c:pt>
                <c:pt idx="1092">
                  <c:v>40.9708</c:v>
                </c:pt>
                <c:pt idx="1093">
                  <c:v>40.85</c:v>
                </c:pt>
                <c:pt idx="1094">
                  <c:v>40.8181</c:v>
                </c:pt>
                <c:pt idx="1095">
                  <c:v>40.79</c:v>
                </c:pt>
                <c:pt idx="1096">
                  <c:v>40.76940000000001</c:v>
                </c:pt>
                <c:pt idx="1097">
                  <c:v>40.7806</c:v>
                </c:pt>
                <c:pt idx="1098">
                  <c:v>40.6125</c:v>
                </c:pt>
                <c:pt idx="1099">
                  <c:v>40.121</c:v>
                </c:pt>
                <c:pt idx="1100">
                  <c:v>40.0754</c:v>
                </c:pt>
                <c:pt idx="1101">
                  <c:v>39.5587</c:v>
                </c:pt>
                <c:pt idx="1102">
                  <c:v>40.0104</c:v>
                </c:pt>
                <c:pt idx="1103">
                  <c:v>40.2771</c:v>
                </c:pt>
                <c:pt idx="1104">
                  <c:v>40.2021</c:v>
                </c:pt>
                <c:pt idx="1105">
                  <c:v>40.1667</c:v>
                </c:pt>
                <c:pt idx="1106">
                  <c:v>40.5042</c:v>
                </c:pt>
                <c:pt idx="1107">
                  <c:v>40.3958</c:v>
                </c:pt>
                <c:pt idx="1108">
                  <c:v>39.9375</c:v>
                </c:pt>
                <c:pt idx="1109">
                  <c:v>40.1083</c:v>
                </c:pt>
                <c:pt idx="1110">
                  <c:v>40.9181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151128"/>
        <c:axId val="2126131064"/>
      </c:lineChart>
      <c:dateAx>
        <c:axId val="212615112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131064"/>
        <c:crosses val="autoZero"/>
        <c:auto val="1"/>
        <c:lblOffset val="100"/>
        <c:baseTimeUnit val="days"/>
      </c:dateAx>
      <c:valAx>
        <c:axId val="2126131064"/>
        <c:scaling>
          <c:orientation val="minMax"/>
          <c:min val="2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15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latin typeface="Corbel" panose="020B0503020204020204" pitchFamily="34" charset="0"/>
              </a:rPr>
              <a:t>#2 Heating Oil</a:t>
            </a:r>
          </a:p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latin typeface="Corbel" panose="020B0503020204020204" pitchFamily="34" charset="0"/>
              </a:rPr>
              <a:t>$/Per </a:t>
            </a:r>
            <a:r>
              <a:rPr lang="en-US" sz="2000" b="1" dirty="0" err="1">
                <a:latin typeface="Corbel" panose="020B0503020204020204" pitchFamily="34" charset="0"/>
              </a:rPr>
              <a:t>mmbtu</a:t>
            </a:r>
            <a:endParaRPr lang="en-US" sz="2000" b="1" dirty="0">
              <a:latin typeface="Corbel" panose="020B0503020204020204" pitchFamily="34" charset="0"/>
            </a:endParaRPr>
          </a:p>
        </c:rich>
      </c:tx>
      <c:layout>
        <c:manualLayout>
          <c:xMode val="edge"/>
          <c:yMode val="edge"/>
          <c:x val="0.377960172796268"/>
          <c:y val="0.02877669314443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coal!$I$3:$I$890</c:f>
              <c:numCache>
                <c:formatCode>m/d/yyyy</c:formatCode>
                <c:ptCount val="888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41540.0</c:v>
                </c:pt>
                <c:pt idx="690">
                  <c:v>41537.0</c:v>
                </c:pt>
                <c:pt idx="691">
                  <c:v>41536.0</c:v>
                </c:pt>
                <c:pt idx="692">
                  <c:v>41535.0</c:v>
                </c:pt>
                <c:pt idx="693">
                  <c:v>41534.0</c:v>
                </c:pt>
                <c:pt idx="694">
                  <c:v>41533.0</c:v>
                </c:pt>
                <c:pt idx="695">
                  <c:v>41529.0</c:v>
                </c:pt>
                <c:pt idx="696">
                  <c:v>41528.0</c:v>
                </c:pt>
                <c:pt idx="697">
                  <c:v>41527.0</c:v>
                </c:pt>
                <c:pt idx="698">
                  <c:v>41526.0</c:v>
                </c:pt>
                <c:pt idx="699">
                  <c:v>41523.0</c:v>
                </c:pt>
                <c:pt idx="700">
                  <c:v>41522.0</c:v>
                </c:pt>
                <c:pt idx="701">
                  <c:v>41521.0</c:v>
                </c:pt>
                <c:pt idx="702">
                  <c:v>41520.0</c:v>
                </c:pt>
                <c:pt idx="703">
                  <c:v>41516.0</c:v>
                </c:pt>
                <c:pt idx="704">
                  <c:v>41515.0</c:v>
                </c:pt>
                <c:pt idx="705">
                  <c:v>41514.0</c:v>
                </c:pt>
                <c:pt idx="706">
                  <c:v>41513.0</c:v>
                </c:pt>
                <c:pt idx="707">
                  <c:v>41512.0</c:v>
                </c:pt>
                <c:pt idx="708">
                  <c:v>41509.0</c:v>
                </c:pt>
                <c:pt idx="709">
                  <c:v>41508.0</c:v>
                </c:pt>
                <c:pt idx="710">
                  <c:v>41507.0</c:v>
                </c:pt>
                <c:pt idx="711">
                  <c:v>41506.0</c:v>
                </c:pt>
                <c:pt idx="712">
                  <c:v>41505.0</c:v>
                </c:pt>
                <c:pt idx="713">
                  <c:v>41502.0</c:v>
                </c:pt>
                <c:pt idx="714">
                  <c:v>41501.0</c:v>
                </c:pt>
                <c:pt idx="715">
                  <c:v>41500.0</c:v>
                </c:pt>
                <c:pt idx="716">
                  <c:v>41499.0</c:v>
                </c:pt>
                <c:pt idx="717">
                  <c:v>41498.0</c:v>
                </c:pt>
                <c:pt idx="718">
                  <c:v>41495.0</c:v>
                </c:pt>
                <c:pt idx="719">
                  <c:v>41494.0</c:v>
                </c:pt>
                <c:pt idx="720">
                  <c:v>41493.0</c:v>
                </c:pt>
                <c:pt idx="721">
                  <c:v>41492.0</c:v>
                </c:pt>
                <c:pt idx="722">
                  <c:v>41491.0</c:v>
                </c:pt>
                <c:pt idx="723">
                  <c:v>41488.0</c:v>
                </c:pt>
                <c:pt idx="724">
                  <c:v>41487.0</c:v>
                </c:pt>
                <c:pt idx="725">
                  <c:v>41486.0</c:v>
                </c:pt>
                <c:pt idx="726">
                  <c:v>41485.0</c:v>
                </c:pt>
                <c:pt idx="727">
                  <c:v>41484.0</c:v>
                </c:pt>
                <c:pt idx="728">
                  <c:v>41481.0</c:v>
                </c:pt>
                <c:pt idx="729">
                  <c:v>41480.0</c:v>
                </c:pt>
                <c:pt idx="730">
                  <c:v>41479.0</c:v>
                </c:pt>
                <c:pt idx="731">
                  <c:v>41478.0</c:v>
                </c:pt>
                <c:pt idx="732">
                  <c:v>41477.0</c:v>
                </c:pt>
                <c:pt idx="733">
                  <c:v>41474.0</c:v>
                </c:pt>
                <c:pt idx="734">
                  <c:v>41473.0</c:v>
                </c:pt>
                <c:pt idx="735">
                  <c:v>41472.0</c:v>
                </c:pt>
                <c:pt idx="736">
                  <c:v>41471.0</c:v>
                </c:pt>
                <c:pt idx="737">
                  <c:v>41470.0</c:v>
                </c:pt>
                <c:pt idx="738">
                  <c:v>41467.0</c:v>
                </c:pt>
                <c:pt idx="739">
                  <c:v>41466.0</c:v>
                </c:pt>
                <c:pt idx="740">
                  <c:v>41465.0</c:v>
                </c:pt>
                <c:pt idx="741">
                  <c:v>41464.0</c:v>
                </c:pt>
                <c:pt idx="742">
                  <c:v>41463.0</c:v>
                </c:pt>
                <c:pt idx="743">
                  <c:v>41460.0</c:v>
                </c:pt>
                <c:pt idx="744">
                  <c:v>41458.0</c:v>
                </c:pt>
                <c:pt idx="745">
                  <c:v>41457.0</c:v>
                </c:pt>
                <c:pt idx="746">
                  <c:v>41456.0</c:v>
                </c:pt>
                <c:pt idx="747">
                  <c:v>41453.0</c:v>
                </c:pt>
                <c:pt idx="748">
                  <c:v>41452.0</c:v>
                </c:pt>
                <c:pt idx="749">
                  <c:v>41451.0</c:v>
                </c:pt>
                <c:pt idx="750">
                  <c:v>41450.0</c:v>
                </c:pt>
                <c:pt idx="751">
                  <c:v>41449.0</c:v>
                </c:pt>
                <c:pt idx="752">
                  <c:v>41446.0</c:v>
                </c:pt>
                <c:pt idx="753">
                  <c:v>41445.0</c:v>
                </c:pt>
                <c:pt idx="754">
                  <c:v>41444.0</c:v>
                </c:pt>
                <c:pt idx="755">
                  <c:v>41443.0</c:v>
                </c:pt>
                <c:pt idx="756">
                  <c:v>41442.0</c:v>
                </c:pt>
                <c:pt idx="757">
                  <c:v>41439.0</c:v>
                </c:pt>
                <c:pt idx="758">
                  <c:v>41438.0</c:v>
                </c:pt>
                <c:pt idx="759">
                  <c:v>41437.0</c:v>
                </c:pt>
                <c:pt idx="760">
                  <c:v>41436.0</c:v>
                </c:pt>
                <c:pt idx="761">
                  <c:v>41435.0</c:v>
                </c:pt>
                <c:pt idx="762">
                  <c:v>41432.0</c:v>
                </c:pt>
                <c:pt idx="763">
                  <c:v>41431.0</c:v>
                </c:pt>
                <c:pt idx="764">
                  <c:v>41430.0</c:v>
                </c:pt>
                <c:pt idx="765">
                  <c:v>41429.0</c:v>
                </c:pt>
                <c:pt idx="766">
                  <c:v>41428.0</c:v>
                </c:pt>
                <c:pt idx="767">
                  <c:v>41425.0</c:v>
                </c:pt>
                <c:pt idx="768">
                  <c:v>41424.0</c:v>
                </c:pt>
                <c:pt idx="769">
                  <c:v>41423.0</c:v>
                </c:pt>
                <c:pt idx="770">
                  <c:v>41422.0</c:v>
                </c:pt>
                <c:pt idx="771">
                  <c:v>41418.0</c:v>
                </c:pt>
                <c:pt idx="772">
                  <c:v>41417.0</c:v>
                </c:pt>
                <c:pt idx="773">
                  <c:v>41416.0</c:v>
                </c:pt>
                <c:pt idx="774">
                  <c:v>41415.0</c:v>
                </c:pt>
                <c:pt idx="775">
                  <c:v>41414.0</c:v>
                </c:pt>
                <c:pt idx="776">
                  <c:v>41411.0</c:v>
                </c:pt>
                <c:pt idx="777">
                  <c:v>41410.0</c:v>
                </c:pt>
                <c:pt idx="778">
                  <c:v>41409.0</c:v>
                </c:pt>
                <c:pt idx="779">
                  <c:v>41408.0</c:v>
                </c:pt>
                <c:pt idx="780">
                  <c:v>41407.0</c:v>
                </c:pt>
                <c:pt idx="781">
                  <c:v>41404.0</c:v>
                </c:pt>
                <c:pt idx="782">
                  <c:v>41403.0</c:v>
                </c:pt>
                <c:pt idx="783">
                  <c:v>41402.0</c:v>
                </c:pt>
                <c:pt idx="784">
                  <c:v>41401.0</c:v>
                </c:pt>
                <c:pt idx="785">
                  <c:v>41400.0</c:v>
                </c:pt>
                <c:pt idx="786">
                  <c:v>41397.0</c:v>
                </c:pt>
                <c:pt idx="787">
                  <c:v>41396.0</c:v>
                </c:pt>
                <c:pt idx="788">
                  <c:v>41395.0</c:v>
                </c:pt>
                <c:pt idx="789">
                  <c:v>41394.0</c:v>
                </c:pt>
                <c:pt idx="790">
                  <c:v>41393.0</c:v>
                </c:pt>
                <c:pt idx="791">
                  <c:v>41390.0</c:v>
                </c:pt>
                <c:pt idx="792">
                  <c:v>41389.0</c:v>
                </c:pt>
                <c:pt idx="793">
                  <c:v>41388.0</c:v>
                </c:pt>
                <c:pt idx="794">
                  <c:v>41387.0</c:v>
                </c:pt>
                <c:pt idx="795">
                  <c:v>41386.0</c:v>
                </c:pt>
                <c:pt idx="796">
                  <c:v>41383.0</c:v>
                </c:pt>
                <c:pt idx="797">
                  <c:v>41382.0</c:v>
                </c:pt>
                <c:pt idx="798">
                  <c:v>41381.0</c:v>
                </c:pt>
                <c:pt idx="799">
                  <c:v>41380.0</c:v>
                </c:pt>
                <c:pt idx="800">
                  <c:v>41379.0</c:v>
                </c:pt>
                <c:pt idx="801">
                  <c:v>41376.0</c:v>
                </c:pt>
                <c:pt idx="802">
                  <c:v>41375.0</c:v>
                </c:pt>
                <c:pt idx="803">
                  <c:v>41374.0</c:v>
                </c:pt>
                <c:pt idx="804">
                  <c:v>41373.0</c:v>
                </c:pt>
                <c:pt idx="805">
                  <c:v>41372.0</c:v>
                </c:pt>
                <c:pt idx="806">
                  <c:v>41369.0</c:v>
                </c:pt>
                <c:pt idx="807">
                  <c:v>41368.0</c:v>
                </c:pt>
                <c:pt idx="808">
                  <c:v>41367.0</c:v>
                </c:pt>
                <c:pt idx="809">
                  <c:v>41366.0</c:v>
                </c:pt>
                <c:pt idx="810">
                  <c:v>41365.0</c:v>
                </c:pt>
                <c:pt idx="811">
                  <c:v>41361.0</c:v>
                </c:pt>
                <c:pt idx="812">
                  <c:v>41360.0</c:v>
                </c:pt>
                <c:pt idx="813">
                  <c:v>41359.0</c:v>
                </c:pt>
                <c:pt idx="814">
                  <c:v>41358.0</c:v>
                </c:pt>
                <c:pt idx="815">
                  <c:v>41355.0</c:v>
                </c:pt>
                <c:pt idx="816">
                  <c:v>41354.0</c:v>
                </c:pt>
                <c:pt idx="817">
                  <c:v>41353.0</c:v>
                </c:pt>
                <c:pt idx="818">
                  <c:v>41352.0</c:v>
                </c:pt>
                <c:pt idx="819">
                  <c:v>41351.0</c:v>
                </c:pt>
                <c:pt idx="820">
                  <c:v>41348.0</c:v>
                </c:pt>
                <c:pt idx="821">
                  <c:v>41347.0</c:v>
                </c:pt>
                <c:pt idx="822">
                  <c:v>41346.0</c:v>
                </c:pt>
                <c:pt idx="823">
                  <c:v>41345.0</c:v>
                </c:pt>
                <c:pt idx="824">
                  <c:v>41344.0</c:v>
                </c:pt>
                <c:pt idx="825">
                  <c:v>41341.0</c:v>
                </c:pt>
                <c:pt idx="826">
                  <c:v>41340.0</c:v>
                </c:pt>
                <c:pt idx="827">
                  <c:v>41339.0</c:v>
                </c:pt>
                <c:pt idx="828">
                  <c:v>41338.0</c:v>
                </c:pt>
                <c:pt idx="829">
                  <c:v>41337.0</c:v>
                </c:pt>
                <c:pt idx="830">
                  <c:v>41334.0</c:v>
                </c:pt>
                <c:pt idx="831">
                  <c:v>41333.0</c:v>
                </c:pt>
                <c:pt idx="832">
                  <c:v>41332.0</c:v>
                </c:pt>
                <c:pt idx="833">
                  <c:v>41331.0</c:v>
                </c:pt>
                <c:pt idx="834">
                  <c:v>41330.0</c:v>
                </c:pt>
                <c:pt idx="835">
                  <c:v>41327.0</c:v>
                </c:pt>
                <c:pt idx="836">
                  <c:v>41326.0</c:v>
                </c:pt>
                <c:pt idx="837">
                  <c:v>41325.0</c:v>
                </c:pt>
                <c:pt idx="838">
                  <c:v>41324.0</c:v>
                </c:pt>
                <c:pt idx="839">
                  <c:v>41320.0</c:v>
                </c:pt>
                <c:pt idx="840">
                  <c:v>41319.0</c:v>
                </c:pt>
                <c:pt idx="841">
                  <c:v>41318.0</c:v>
                </c:pt>
                <c:pt idx="842">
                  <c:v>41317.0</c:v>
                </c:pt>
                <c:pt idx="843">
                  <c:v>41316.0</c:v>
                </c:pt>
                <c:pt idx="844">
                  <c:v>41313.0</c:v>
                </c:pt>
                <c:pt idx="845">
                  <c:v>41312.0</c:v>
                </c:pt>
                <c:pt idx="846">
                  <c:v>41311.0</c:v>
                </c:pt>
                <c:pt idx="847">
                  <c:v>41310.0</c:v>
                </c:pt>
                <c:pt idx="848">
                  <c:v>41309.0</c:v>
                </c:pt>
                <c:pt idx="849">
                  <c:v>41306.0</c:v>
                </c:pt>
                <c:pt idx="850">
                  <c:v>41305.0</c:v>
                </c:pt>
                <c:pt idx="851">
                  <c:v>41304.0</c:v>
                </c:pt>
                <c:pt idx="852">
                  <c:v>41303.0</c:v>
                </c:pt>
                <c:pt idx="853">
                  <c:v>41302.0</c:v>
                </c:pt>
                <c:pt idx="854">
                  <c:v>41299.0</c:v>
                </c:pt>
                <c:pt idx="855">
                  <c:v>41298.0</c:v>
                </c:pt>
                <c:pt idx="856">
                  <c:v>41297.0</c:v>
                </c:pt>
                <c:pt idx="857">
                  <c:v>41296.0</c:v>
                </c:pt>
                <c:pt idx="858">
                  <c:v>41292.0</c:v>
                </c:pt>
                <c:pt idx="859">
                  <c:v>41291.0</c:v>
                </c:pt>
                <c:pt idx="860">
                  <c:v>41290.0</c:v>
                </c:pt>
                <c:pt idx="861">
                  <c:v>41289.0</c:v>
                </c:pt>
                <c:pt idx="862">
                  <c:v>41288.0</c:v>
                </c:pt>
                <c:pt idx="863">
                  <c:v>41285.0</c:v>
                </c:pt>
                <c:pt idx="864">
                  <c:v>41284.0</c:v>
                </c:pt>
                <c:pt idx="865">
                  <c:v>41283.0</c:v>
                </c:pt>
                <c:pt idx="866">
                  <c:v>41282.0</c:v>
                </c:pt>
                <c:pt idx="867">
                  <c:v>41281.0</c:v>
                </c:pt>
                <c:pt idx="868">
                  <c:v>41278.0</c:v>
                </c:pt>
                <c:pt idx="869">
                  <c:v>41277.0</c:v>
                </c:pt>
                <c:pt idx="870">
                  <c:v>41276.0</c:v>
                </c:pt>
                <c:pt idx="871">
                  <c:v>41274.0</c:v>
                </c:pt>
                <c:pt idx="872">
                  <c:v>41271.0</c:v>
                </c:pt>
                <c:pt idx="873">
                  <c:v>41270.0</c:v>
                </c:pt>
                <c:pt idx="874">
                  <c:v>41269.0</c:v>
                </c:pt>
                <c:pt idx="875">
                  <c:v>41267.0</c:v>
                </c:pt>
                <c:pt idx="876">
                  <c:v>41264.0</c:v>
                </c:pt>
                <c:pt idx="877">
                  <c:v>41263.0</c:v>
                </c:pt>
                <c:pt idx="878">
                  <c:v>41262.0</c:v>
                </c:pt>
                <c:pt idx="879">
                  <c:v>41261.0</c:v>
                </c:pt>
                <c:pt idx="880">
                  <c:v>41260.0</c:v>
                </c:pt>
                <c:pt idx="881">
                  <c:v>41257.0</c:v>
                </c:pt>
                <c:pt idx="882">
                  <c:v>41256.0</c:v>
                </c:pt>
                <c:pt idx="883">
                  <c:v>41255.0</c:v>
                </c:pt>
                <c:pt idx="884">
                  <c:v>41254.0</c:v>
                </c:pt>
                <c:pt idx="885">
                  <c:v>41253.0</c:v>
                </c:pt>
                <c:pt idx="886">
                  <c:v>41250.0</c:v>
                </c:pt>
                <c:pt idx="887">
                  <c:v>41249.0</c:v>
                </c:pt>
              </c:numCache>
            </c:numRef>
          </c:cat>
          <c:val>
            <c:numRef>
              <c:f>coal!$K$3:$K$890</c:f>
              <c:numCache>
                <c:formatCode>General</c:formatCode>
                <c:ptCount val="888"/>
                <c:pt idx="0">
                  <c:v>5.530019999999999</c:v>
                </c:pt>
                <c:pt idx="1">
                  <c:v>5.43555</c:v>
                </c:pt>
                <c:pt idx="2">
                  <c:v>5.596289999999999</c:v>
                </c:pt>
                <c:pt idx="3">
                  <c:v>5.685119999999999</c:v>
                </c:pt>
                <c:pt idx="4">
                  <c:v>5.613209999999999</c:v>
                </c:pt>
                <c:pt idx="5">
                  <c:v>5.654099999999999</c:v>
                </c:pt>
                <c:pt idx="6">
                  <c:v>5.553989999999999</c:v>
                </c:pt>
                <c:pt idx="7">
                  <c:v>5.459519999999999</c:v>
                </c:pt>
                <c:pt idx="8">
                  <c:v>5.28186</c:v>
                </c:pt>
                <c:pt idx="9">
                  <c:v>5.43696</c:v>
                </c:pt>
                <c:pt idx="10">
                  <c:v>5.517329999999999</c:v>
                </c:pt>
                <c:pt idx="11">
                  <c:v>5.55117</c:v>
                </c:pt>
                <c:pt idx="12">
                  <c:v>5.601929999999998</c:v>
                </c:pt>
                <c:pt idx="13">
                  <c:v>5.764079999999999</c:v>
                </c:pt>
                <c:pt idx="14">
                  <c:v>5.84727</c:v>
                </c:pt>
                <c:pt idx="15">
                  <c:v>5.6964</c:v>
                </c:pt>
                <c:pt idx="16">
                  <c:v>5.575139999999998</c:v>
                </c:pt>
                <c:pt idx="17">
                  <c:v>5.49336</c:v>
                </c:pt>
                <c:pt idx="18">
                  <c:v>5.524379999999999</c:v>
                </c:pt>
                <c:pt idx="19">
                  <c:v>5.47785</c:v>
                </c:pt>
                <c:pt idx="20">
                  <c:v>5.47785</c:v>
                </c:pt>
                <c:pt idx="21">
                  <c:v>5.487719999999999</c:v>
                </c:pt>
                <c:pt idx="22">
                  <c:v>5.49195</c:v>
                </c:pt>
                <c:pt idx="23">
                  <c:v>5.517329999999999</c:v>
                </c:pt>
                <c:pt idx="24">
                  <c:v>5.45811</c:v>
                </c:pt>
                <c:pt idx="25">
                  <c:v>5.39607</c:v>
                </c:pt>
                <c:pt idx="26">
                  <c:v>5.45247</c:v>
                </c:pt>
                <c:pt idx="27">
                  <c:v>5.40594</c:v>
                </c:pt>
                <c:pt idx="28">
                  <c:v>5.37633</c:v>
                </c:pt>
                <c:pt idx="29">
                  <c:v>5.39184</c:v>
                </c:pt>
                <c:pt idx="30">
                  <c:v>5.353769999999999</c:v>
                </c:pt>
                <c:pt idx="31">
                  <c:v>5.322749999999998</c:v>
                </c:pt>
                <c:pt idx="32">
                  <c:v>5.345309999999999</c:v>
                </c:pt>
                <c:pt idx="33">
                  <c:v>5.294549999999998</c:v>
                </c:pt>
                <c:pt idx="34">
                  <c:v>5.025239999999998</c:v>
                </c:pt>
                <c:pt idx="35">
                  <c:v>4.8504</c:v>
                </c:pt>
                <c:pt idx="36">
                  <c:v>5.057669999999999</c:v>
                </c:pt>
                <c:pt idx="37">
                  <c:v>5.0055</c:v>
                </c:pt>
                <c:pt idx="38">
                  <c:v>4.966019999999999</c:v>
                </c:pt>
                <c:pt idx="39">
                  <c:v>5.03511</c:v>
                </c:pt>
                <c:pt idx="40">
                  <c:v>5.10561</c:v>
                </c:pt>
                <c:pt idx="41">
                  <c:v>5.27622</c:v>
                </c:pt>
                <c:pt idx="42">
                  <c:v>5.243789999999999</c:v>
                </c:pt>
                <c:pt idx="43">
                  <c:v>5.13945</c:v>
                </c:pt>
                <c:pt idx="44">
                  <c:v>4.99563</c:v>
                </c:pt>
                <c:pt idx="45">
                  <c:v>4.846169999999999</c:v>
                </c:pt>
                <c:pt idx="46">
                  <c:v>4.89975</c:v>
                </c:pt>
                <c:pt idx="47">
                  <c:v>4.7799</c:v>
                </c:pt>
                <c:pt idx="48">
                  <c:v>4.864499999999999</c:v>
                </c:pt>
                <c:pt idx="49">
                  <c:v>4.73337</c:v>
                </c:pt>
                <c:pt idx="50">
                  <c:v>4.619159999999998</c:v>
                </c:pt>
                <c:pt idx="51">
                  <c:v>4.689659999999999</c:v>
                </c:pt>
                <c:pt idx="52">
                  <c:v>4.768619999999998</c:v>
                </c:pt>
                <c:pt idx="53">
                  <c:v>4.79823</c:v>
                </c:pt>
                <c:pt idx="54">
                  <c:v>4.80387</c:v>
                </c:pt>
                <c:pt idx="55">
                  <c:v>4.674149999999998</c:v>
                </c:pt>
                <c:pt idx="56">
                  <c:v>4.54866</c:v>
                </c:pt>
                <c:pt idx="57">
                  <c:v>4.344209999999999</c:v>
                </c:pt>
                <c:pt idx="58">
                  <c:v>4.354079999999999</c:v>
                </c:pt>
                <c:pt idx="59">
                  <c:v>4.238459999999999</c:v>
                </c:pt>
                <c:pt idx="60">
                  <c:v>4.25961</c:v>
                </c:pt>
                <c:pt idx="61">
                  <c:v>4.464059999999999</c:v>
                </c:pt>
                <c:pt idx="62">
                  <c:v>4.5825</c:v>
                </c:pt>
                <c:pt idx="63">
                  <c:v>4.564169999999998</c:v>
                </c:pt>
                <c:pt idx="64">
                  <c:v>4.58109</c:v>
                </c:pt>
                <c:pt idx="65">
                  <c:v>4.643129999999998</c:v>
                </c:pt>
                <c:pt idx="66">
                  <c:v>4.664279999999998</c:v>
                </c:pt>
                <c:pt idx="67">
                  <c:v>4.740419999999998</c:v>
                </c:pt>
                <c:pt idx="68">
                  <c:v>4.78695</c:v>
                </c:pt>
                <c:pt idx="69">
                  <c:v>4.764389999999999</c:v>
                </c:pt>
                <c:pt idx="70">
                  <c:v>4.74747</c:v>
                </c:pt>
                <c:pt idx="71">
                  <c:v>4.74747</c:v>
                </c:pt>
                <c:pt idx="72">
                  <c:v>4.629029999999998</c:v>
                </c:pt>
                <c:pt idx="73">
                  <c:v>4.557119999999998</c:v>
                </c:pt>
                <c:pt idx="74">
                  <c:v>4.658639999999998</c:v>
                </c:pt>
                <c:pt idx="75">
                  <c:v>4.762979999999999</c:v>
                </c:pt>
                <c:pt idx="76">
                  <c:v>4.77567</c:v>
                </c:pt>
                <c:pt idx="77">
                  <c:v>4.75734</c:v>
                </c:pt>
                <c:pt idx="78">
                  <c:v>4.7235</c:v>
                </c:pt>
                <c:pt idx="79">
                  <c:v>4.760159999999998</c:v>
                </c:pt>
                <c:pt idx="80">
                  <c:v>4.50636</c:v>
                </c:pt>
                <c:pt idx="81">
                  <c:v>4.33575</c:v>
                </c:pt>
                <c:pt idx="82">
                  <c:v>4.31178</c:v>
                </c:pt>
                <c:pt idx="83">
                  <c:v>4.324469999999999</c:v>
                </c:pt>
                <c:pt idx="84">
                  <c:v>4.2864</c:v>
                </c:pt>
                <c:pt idx="85">
                  <c:v>4.227179999999999</c:v>
                </c:pt>
                <c:pt idx="86">
                  <c:v>4.3005</c:v>
                </c:pt>
                <c:pt idx="87">
                  <c:v>4.2582</c:v>
                </c:pt>
                <c:pt idx="88">
                  <c:v>4.207439999999998</c:v>
                </c:pt>
                <c:pt idx="89">
                  <c:v>4.301909999999999</c:v>
                </c:pt>
                <c:pt idx="90">
                  <c:v>4.232819999999998</c:v>
                </c:pt>
                <c:pt idx="91">
                  <c:v>4.29345</c:v>
                </c:pt>
                <c:pt idx="92">
                  <c:v>4.25679</c:v>
                </c:pt>
                <c:pt idx="93">
                  <c:v>4.165139999999997</c:v>
                </c:pt>
                <c:pt idx="94">
                  <c:v>4.153859999999999</c:v>
                </c:pt>
                <c:pt idx="95">
                  <c:v>4.034009999999999</c:v>
                </c:pt>
                <c:pt idx="96">
                  <c:v>3.991709999999999</c:v>
                </c:pt>
                <c:pt idx="97">
                  <c:v>4.024139999999997</c:v>
                </c:pt>
                <c:pt idx="98">
                  <c:v>4.2723</c:v>
                </c:pt>
                <c:pt idx="99">
                  <c:v>4.345619999999998</c:v>
                </c:pt>
                <c:pt idx="100">
                  <c:v>4.41048</c:v>
                </c:pt>
                <c:pt idx="101">
                  <c:v>4.447139999999998</c:v>
                </c:pt>
                <c:pt idx="102">
                  <c:v>4.20603</c:v>
                </c:pt>
                <c:pt idx="103">
                  <c:v>4.393559999999999</c:v>
                </c:pt>
                <c:pt idx="104">
                  <c:v>4.47675</c:v>
                </c:pt>
                <c:pt idx="105">
                  <c:v>4.43163</c:v>
                </c:pt>
                <c:pt idx="106">
                  <c:v>4.220129999999998</c:v>
                </c:pt>
                <c:pt idx="107">
                  <c:v>4.00017</c:v>
                </c:pt>
                <c:pt idx="108">
                  <c:v>3.939539999999999</c:v>
                </c:pt>
                <c:pt idx="109">
                  <c:v>3.990299999999999</c:v>
                </c:pt>
                <c:pt idx="110">
                  <c:v>3.77034</c:v>
                </c:pt>
                <c:pt idx="111">
                  <c:v>3.651899999999999</c:v>
                </c:pt>
                <c:pt idx="112">
                  <c:v>3.76188</c:v>
                </c:pt>
                <c:pt idx="113">
                  <c:v>3.780209999999999</c:v>
                </c:pt>
                <c:pt idx="114">
                  <c:v>4.08618</c:v>
                </c:pt>
                <c:pt idx="115">
                  <c:v>4.089</c:v>
                </c:pt>
                <c:pt idx="116">
                  <c:v>4.17924</c:v>
                </c:pt>
                <c:pt idx="117">
                  <c:v>4.31178</c:v>
                </c:pt>
                <c:pt idx="118">
                  <c:v>4.47534</c:v>
                </c:pt>
                <c:pt idx="119">
                  <c:v>4.527509999999999</c:v>
                </c:pt>
                <c:pt idx="120">
                  <c:v>4.67133</c:v>
                </c:pt>
                <c:pt idx="121">
                  <c:v>4.827839999999999</c:v>
                </c:pt>
                <c:pt idx="122">
                  <c:v>4.91949</c:v>
                </c:pt>
                <c:pt idx="123">
                  <c:v>4.895519999999998</c:v>
                </c:pt>
                <c:pt idx="124">
                  <c:v>4.870139999999998</c:v>
                </c:pt>
                <c:pt idx="125">
                  <c:v>4.83207</c:v>
                </c:pt>
                <c:pt idx="126">
                  <c:v>4.83066</c:v>
                </c:pt>
                <c:pt idx="127">
                  <c:v>4.950509999999999</c:v>
                </c:pt>
                <c:pt idx="128">
                  <c:v>4.88988</c:v>
                </c:pt>
                <c:pt idx="129">
                  <c:v>4.810919999999998</c:v>
                </c:pt>
                <c:pt idx="130">
                  <c:v>4.791179999999999</c:v>
                </c:pt>
                <c:pt idx="131">
                  <c:v>4.93782</c:v>
                </c:pt>
                <c:pt idx="132">
                  <c:v>4.992809999999999</c:v>
                </c:pt>
                <c:pt idx="133">
                  <c:v>5.095739999999998</c:v>
                </c:pt>
                <c:pt idx="134">
                  <c:v>5.154959999999999</c:v>
                </c:pt>
                <c:pt idx="135">
                  <c:v>4.94205</c:v>
                </c:pt>
                <c:pt idx="136">
                  <c:v>5.025239999999998</c:v>
                </c:pt>
                <c:pt idx="137">
                  <c:v>5.160599999999999</c:v>
                </c:pt>
                <c:pt idx="138">
                  <c:v>5.24661</c:v>
                </c:pt>
                <c:pt idx="139">
                  <c:v>5.27622</c:v>
                </c:pt>
                <c:pt idx="140">
                  <c:v>5.29596</c:v>
                </c:pt>
                <c:pt idx="141">
                  <c:v>5.49195</c:v>
                </c:pt>
                <c:pt idx="142">
                  <c:v>5.527199999999999</c:v>
                </c:pt>
                <c:pt idx="143">
                  <c:v>5.47926</c:v>
                </c:pt>
                <c:pt idx="144">
                  <c:v>5.637179999999998</c:v>
                </c:pt>
                <c:pt idx="145">
                  <c:v>5.778179999999999</c:v>
                </c:pt>
                <c:pt idx="146">
                  <c:v>5.7951</c:v>
                </c:pt>
                <c:pt idx="147">
                  <c:v>5.94315</c:v>
                </c:pt>
                <c:pt idx="148">
                  <c:v>5.94033</c:v>
                </c:pt>
                <c:pt idx="149">
                  <c:v>5.800739999999998</c:v>
                </c:pt>
                <c:pt idx="150">
                  <c:v>5.75844</c:v>
                </c:pt>
                <c:pt idx="151">
                  <c:v>5.741519999999999</c:v>
                </c:pt>
                <c:pt idx="152">
                  <c:v>5.73447</c:v>
                </c:pt>
                <c:pt idx="153">
                  <c:v>5.77395</c:v>
                </c:pt>
                <c:pt idx="154">
                  <c:v>5.800739999999998</c:v>
                </c:pt>
                <c:pt idx="155">
                  <c:v>5.752799999999999</c:v>
                </c:pt>
                <c:pt idx="156">
                  <c:v>5.78241</c:v>
                </c:pt>
                <c:pt idx="157">
                  <c:v>6.0912</c:v>
                </c:pt>
                <c:pt idx="158">
                  <c:v>6.109529999999999</c:v>
                </c:pt>
                <c:pt idx="159">
                  <c:v>6.109529999999999</c:v>
                </c:pt>
                <c:pt idx="160">
                  <c:v>6.225149999999998</c:v>
                </c:pt>
                <c:pt idx="161">
                  <c:v>6.268859999999998</c:v>
                </c:pt>
                <c:pt idx="162">
                  <c:v>6.390119999999999</c:v>
                </c:pt>
                <c:pt idx="163">
                  <c:v>6.377429999999999</c:v>
                </c:pt>
                <c:pt idx="164">
                  <c:v>6.391529999999999</c:v>
                </c:pt>
                <c:pt idx="165">
                  <c:v>6.3732</c:v>
                </c:pt>
                <c:pt idx="166">
                  <c:v>6.33372</c:v>
                </c:pt>
                <c:pt idx="167">
                  <c:v>6.187079999999999</c:v>
                </c:pt>
                <c:pt idx="168">
                  <c:v>6.192719999999999</c:v>
                </c:pt>
                <c:pt idx="169">
                  <c:v>6.20823</c:v>
                </c:pt>
                <c:pt idx="170">
                  <c:v>6.225149999999998</c:v>
                </c:pt>
                <c:pt idx="171">
                  <c:v>6.24066</c:v>
                </c:pt>
                <c:pt idx="172">
                  <c:v>6.21669</c:v>
                </c:pt>
                <c:pt idx="173">
                  <c:v>6.3027</c:v>
                </c:pt>
                <c:pt idx="174">
                  <c:v>6.416909999999999</c:v>
                </c:pt>
                <c:pt idx="175">
                  <c:v>6.367559999999997</c:v>
                </c:pt>
                <c:pt idx="176">
                  <c:v>6.38307</c:v>
                </c:pt>
                <c:pt idx="177">
                  <c:v>6.342179999999998</c:v>
                </c:pt>
                <c:pt idx="178">
                  <c:v>6.652379999999998</c:v>
                </c:pt>
                <c:pt idx="179">
                  <c:v>6.696089999999999</c:v>
                </c:pt>
                <c:pt idx="180">
                  <c:v>6.569189999999999</c:v>
                </c:pt>
                <c:pt idx="181">
                  <c:v>6.625589999999998</c:v>
                </c:pt>
                <c:pt idx="182">
                  <c:v>6.33936</c:v>
                </c:pt>
                <c:pt idx="183">
                  <c:v>6.260399999999999</c:v>
                </c:pt>
                <c:pt idx="184">
                  <c:v>6.312569999999999</c:v>
                </c:pt>
                <c:pt idx="185">
                  <c:v>6.367559999999997</c:v>
                </c:pt>
                <c:pt idx="186">
                  <c:v>6.27873</c:v>
                </c:pt>
                <c:pt idx="187">
                  <c:v>6.316799999999999</c:v>
                </c:pt>
                <c:pt idx="188">
                  <c:v>6.357689999999999</c:v>
                </c:pt>
                <c:pt idx="189">
                  <c:v>6.354869999999998</c:v>
                </c:pt>
                <c:pt idx="190">
                  <c:v>6.3591</c:v>
                </c:pt>
                <c:pt idx="191">
                  <c:v>6.45921</c:v>
                </c:pt>
                <c:pt idx="192">
                  <c:v>6.33372</c:v>
                </c:pt>
                <c:pt idx="193">
                  <c:v>6.297059999999998</c:v>
                </c:pt>
                <c:pt idx="194">
                  <c:v>6.533939999999999</c:v>
                </c:pt>
                <c:pt idx="195">
                  <c:v>6.518429999999999</c:v>
                </c:pt>
                <c:pt idx="196">
                  <c:v>6.332309999999999</c:v>
                </c:pt>
                <c:pt idx="197">
                  <c:v>6.44652</c:v>
                </c:pt>
                <c:pt idx="198">
                  <c:v>6.57483</c:v>
                </c:pt>
                <c:pt idx="199">
                  <c:v>6.507149999999998</c:v>
                </c:pt>
                <c:pt idx="200">
                  <c:v>6.50151</c:v>
                </c:pt>
                <c:pt idx="201">
                  <c:v>6.624179999999997</c:v>
                </c:pt>
                <c:pt idx="202">
                  <c:v>6.648149999999998</c:v>
                </c:pt>
                <c:pt idx="203">
                  <c:v>6.801839999999999</c:v>
                </c:pt>
                <c:pt idx="204">
                  <c:v>6.752489999999998</c:v>
                </c:pt>
                <c:pt idx="205">
                  <c:v>7.02321</c:v>
                </c:pt>
                <c:pt idx="206">
                  <c:v>7.021799999999999</c:v>
                </c:pt>
                <c:pt idx="207">
                  <c:v>6.858239999999999</c:v>
                </c:pt>
                <c:pt idx="208">
                  <c:v>6.311159999999998</c:v>
                </c:pt>
                <c:pt idx="209">
                  <c:v>5.94597</c:v>
                </c:pt>
                <c:pt idx="210">
                  <c:v>5.922</c:v>
                </c:pt>
                <c:pt idx="211">
                  <c:v>5.88957</c:v>
                </c:pt>
                <c:pt idx="212">
                  <c:v>6.180029999999999</c:v>
                </c:pt>
                <c:pt idx="213">
                  <c:v>6.4014</c:v>
                </c:pt>
                <c:pt idx="214">
                  <c:v>6.562139999999998</c:v>
                </c:pt>
                <c:pt idx="215">
                  <c:v>6.669299999999999</c:v>
                </c:pt>
                <c:pt idx="216">
                  <c:v>6.720059999999998</c:v>
                </c:pt>
                <c:pt idx="217">
                  <c:v>6.689039999999998</c:v>
                </c:pt>
                <c:pt idx="218">
                  <c:v>6.790559999999998</c:v>
                </c:pt>
                <c:pt idx="219">
                  <c:v>6.74685</c:v>
                </c:pt>
                <c:pt idx="220">
                  <c:v>6.787739999999998</c:v>
                </c:pt>
                <c:pt idx="221">
                  <c:v>6.77082</c:v>
                </c:pt>
                <c:pt idx="222">
                  <c:v>6.694679999999998</c:v>
                </c:pt>
                <c:pt idx="223">
                  <c:v>6.77223</c:v>
                </c:pt>
                <c:pt idx="224">
                  <c:v>6.720059999999998</c:v>
                </c:pt>
                <c:pt idx="225">
                  <c:v>6.74685</c:v>
                </c:pt>
                <c:pt idx="226">
                  <c:v>6.672119999999999</c:v>
                </c:pt>
                <c:pt idx="227">
                  <c:v>6.99078</c:v>
                </c:pt>
                <c:pt idx="228">
                  <c:v>7.104989999999997</c:v>
                </c:pt>
                <c:pt idx="229">
                  <c:v>7.154339999999999</c:v>
                </c:pt>
                <c:pt idx="230">
                  <c:v>7.10922</c:v>
                </c:pt>
                <c:pt idx="231">
                  <c:v>7.08807</c:v>
                </c:pt>
                <c:pt idx="232">
                  <c:v>7.152929999999998</c:v>
                </c:pt>
                <c:pt idx="233">
                  <c:v>7.23048</c:v>
                </c:pt>
                <c:pt idx="234">
                  <c:v>7.27983</c:v>
                </c:pt>
                <c:pt idx="235">
                  <c:v>7.292519999999998</c:v>
                </c:pt>
                <c:pt idx="236">
                  <c:v>7.28688</c:v>
                </c:pt>
                <c:pt idx="237">
                  <c:v>7.33623</c:v>
                </c:pt>
                <c:pt idx="238">
                  <c:v>7.434929999999999</c:v>
                </c:pt>
                <c:pt idx="239">
                  <c:v>7.554779999999998</c:v>
                </c:pt>
                <c:pt idx="240">
                  <c:v>7.630919999999998</c:v>
                </c:pt>
                <c:pt idx="241">
                  <c:v>7.633739999999999</c:v>
                </c:pt>
                <c:pt idx="242">
                  <c:v>7.623869999999998</c:v>
                </c:pt>
                <c:pt idx="243">
                  <c:v>7.608359999999998</c:v>
                </c:pt>
                <c:pt idx="244">
                  <c:v>7.43211</c:v>
                </c:pt>
                <c:pt idx="245">
                  <c:v>7.44339</c:v>
                </c:pt>
                <c:pt idx="246">
                  <c:v>7.331999999999999</c:v>
                </c:pt>
                <c:pt idx="247">
                  <c:v>7.953809999999999</c:v>
                </c:pt>
                <c:pt idx="248">
                  <c:v>8.022900000000001</c:v>
                </c:pt>
                <c:pt idx="249">
                  <c:v>8.107500000000003</c:v>
                </c:pt>
                <c:pt idx="250">
                  <c:v>8.039820000000002</c:v>
                </c:pt>
                <c:pt idx="251">
                  <c:v>8.10891</c:v>
                </c:pt>
                <c:pt idx="252">
                  <c:v>8.13288</c:v>
                </c:pt>
                <c:pt idx="253">
                  <c:v>8.207610000000001</c:v>
                </c:pt>
                <c:pt idx="254">
                  <c:v>8.278110000000002</c:v>
                </c:pt>
                <c:pt idx="255">
                  <c:v>8.120190000000001</c:v>
                </c:pt>
                <c:pt idx="256">
                  <c:v>8.121600000000001</c:v>
                </c:pt>
                <c:pt idx="257">
                  <c:v>8.27247</c:v>
                </c:pt>
                <c:pt idx="258">
                  <c:v>8.23017</c:v>
                </c:pt>
                <c:pt idx="259">
                  <c:v>8.21325</c:v>
                </c:pt>
                <c:pt idx="260">
                  <c:v>8.13993</c:v>
                </c:pt>
                <c:pt idx="261">
                  <c:v>8.269650000000002</c:v>
                </c:pt>
                <c:pt idx="262">
                  <c:v>8.347200000000001</c:v>
                </c:pt>
                <c:pt idx="263">
                  <c:v>8.45013</c:v>
                </c:pt>
                <c:pt idx="264">
                  <c:v>8.262600000000002</c:v>
                </c:pt>
                <c:pt idx="265">
                  <c:v>8.193510000000001</c:v>
                </c:pt>
                <c:pt idx="266">
                  <c:v>8.12865</c:v>
                </c:pt>
                <c:pt idx="267">
                  <c:v>8.09058</c:v>
                </c:pt>
                <c:pt idx="268">
                  <c:v>8.238629999999998</c:v>
                </c:pt>
                <c:pt idx="269">
                  <c:v>8.359890000000003</c:v>
                </c:pt>
                <c:pt idx="270">
                  <c:v>8.340150000000001</c:v>
                </c:pt>
                <c:pt idx="271">
                  <c:v>8.293620000000002</c:v>
                </c:pt>
                <c:pt idx="272">
                  <c:v>8.10327</c:v>
                </c:pt>
                <c:pt idx="273">
                  <c:v>8.12865</c:v>
                </c:pt>
                <c:pt idx="274">
                  <c:v>8.19069</c:v>
                </c:pt>
                <c:pt idx="275">
                  <c:v>8.390910000000001</c:v>
                </c:pt>
                <c:pt idx="276">
                  <c:v>8.409240000000002</c:v>
                </c:pt>
                <c:pt idx="277">
                  <c:v>8.275290000000001</c:v>
                </c:pt>
                <c:pt idx="278">
                  <c:v>8.364120000000001</c:v>
                </c:pt>
                <c:pt idx="279">
                  <c:v>8.53473</c:v>
                </c:pt>
                <c:pt idx="280">
                  <c:v>8.551650000000002</c:v>
                </c:pt>
                <c:pt idx="281">
                  <c:v>8.547420000000002</c:v>
                </c:pt>
                <c:pt idx="282">
                  <c:v>8.596770000000001</c:v>
                </c:pt>
                <c:pt idx="283">
                  <c:v>8.595360000000001</c:v>
                </c:pt>
                <c:pt idx="284">
                  <c:v>8.496660000000002</c:v>
                </c:pt>
                <c:pt idx="285">
                  <c:v>8.486790000000002</c:v>
                </c:pt>
                <c:pt idx="286">
                  <c:v>8.4741</c:v>
                </c:pt>
                <c:pt idx="287">
                  <c:v>8.66445</c:v>
                </c:pt>
                <c:pt idx="288">
                  <c:v>8.599590000000002</c:v>
                </c:pt>
                <c:pt idx="289">
                  <c:v>8.512170000000001</c:v>
                </c:pt>
                <c:pt idx="290">
                  <c:v>8.496660000000002</c:v>
                </c:pt>
                <c:pt idx="291">
                  <c:v>8.498069999999998</c:v>
                </c:pt>
                <c:pt idx="292">
                  <c:v>8.433210000000001</c:v>
                </c:pt>
                <c:pt idx="293">
                  <c:v>8.397960000000001</c:v>
                </c:pt>
                <c:pt idx="294">
                  <c:v>8.406420000000004</c:v>
                </c:pt>
                <c:pt idx="295">
                  <c:v>8.49948</c:v>
                </c:pt>
                <c:pt idx="296">
                  <c:v>8.348610000000001</c:v>
                </c:pt>
                <c:pt idx="297">
                  <c:v>8.27247</c:v>
                </c:pt>
                <c:pt idx="298">
                  <c:v>8.151210000000001</c:v>
                </c:pt>
                <c:pt idx="299">
                  <c:v>8.342970000000001</c:v>
                </c:pt>
                <c:pt idx="300">
                  <c:v>8.3754</c:v>
                </c:pt>
                <c:pt idx="301">
                  <c:v>8.366940000000003</c:v>
                </c:pt>
                <c:pt idx="302">
                  <c:v>8.23158</c:v>
                </c:pt>
                <c:pt idx="303">
                  <c:v>8.053920000000001</c:v>
                </c:pt>
                <c:pt idx="304">
                  <c:v>8.04546</c:v>
                </c:pt>
                <c:pt idx="305">
                  <c:v>7.92138</c:v>
                </c:pt>
                <c:pt idx="306">
                  <c:v>7.79166</c:v>
                </c:pt>
                <c:pt idx="307">
                  <c:v>7.90305</c:v>
                </c:pt>
                <c:pt idx="308">
                  <c:v>8.123010000000001</c:v>
                </c:pt>
                <c:pt idx="309">
                  <c:v>7.917149999999999</c:v>
                </c:pt>
                <c:pt idx="310">
                  <c:v>7.872029999999999</c:v>
                </c:pt>
                <c:pt idx="311">
                  <c:v>7.91574</c:v>
                </c:pt>
                <c:pt idx="312">
                  <c:v>7.79166</c:v>
                </c:pt>
                <c:pt idx="313">
                  <c:v>7.802939999999999</c:v>
                </c:pt>
                <c:pt idx="314">
                  <c:v>7.917149999999999</c:v>
                </c:pt>
                <c:pt idx="315">
                  <c:v>8.041229999999998</c:v>
                </c:pt>
                <c:pt idx="316">
                  <c:v>7.881899999999999</c:v>
                </c:pt>
                <c:pt idx="317">
                  <c:v>7.874849999999999</c:v>
                </c:pt>
                <c:pt idx="318">
                  <c:v>7.890359999999998</c:v>
                </c:pt>
                <c:pt idx="319">
                  <c:v>7.808579999999998</c:v>
                </c:pt>
                <c:pt idx="320">
                  <c:v>7.831139999999999</c:v>
                </c:pt>
                <c:pt idx="321">
                  <c:v>7.794479999999998</c:v>
                </c:pt>
                <c:pt idx="322">
                  <c:v>7.664759999999997</c:v>
                </c:pt>
                <c:pt idx="323">
                  <c:v>7.64925</c:v>
                </c:pt>
                <c:pt idx="324">
                  <c:v>7.7691</c:v>
                </c:pt>
                <c:pt idx="325">
                  <c:v>7.84947</c:v>
                </c:pt>
                <c:pt idx="326">
                  <c:v>7.911509999999999</c:v>
                </c:pt>
                <c:pt idx="327">
                  <c:v>7.859339999999999</c:v>
                </c:pt>
                <c:pt idx="328">
                  <c:v>8.01867</c:v>
                </c:pt>
                <c:pt idx="329">
                  <c:v>8.163900000000001</c:v>
                </c:pt>
                <c:pt idx="330">
                  <c:v>8.285160000000001</c:v>
                </c:pt>
                <c:pt idx="331">
                  <c:v>8.361300000000001</c:v>
                </c:pt>
                <c:pt idx="332">
                  <c:v>8.35143</c:v>
                </c:pt>
                <c:pt idx="333">
                  <c:v>8.462820000000004</c:v>
                </c:pt>
                <c:pt idx="334">
                  <c:v>8.476920000000001</c:v>
                </c:pt>
                <c:pt idx="335">
                  <c:v>8.50653</c:v>
                </c:pt>
                <c:pt idx="336">
                  <c:v>8.419110000000003</c:v>
                </c:pt>
                <c:pt idx="337">
                  <c:v>8.235810000000001</c:v>
                </c:pt>
                <c:pt idx="338">
                  <c:v>8.276700000000003</c:v>
                </c:pt>
                <c:pt idx="339">
                  <c:v>8.326050000000002</c:v>
                </c:pt>
                <c:pt idx="340">
                  <c:v>8.378220000000002</c:v>
                </c:pt>
                <c:pt idx="341">
                  <c:v>8.481150000000001</c:v>
                </c:pt>
                <c:pt idx="342">
                  <c:v>8.663040000000002</c:v>
                </c:pt>
                <c:pt idx="343">
                  <c:v>8.601000000000001</c:v>
                </c:pt>
                <c:pt idx="344">
                  <c:v>8.35143</c:v>
                </c:pt>
                <c:pt idx="345">
                  <c:v>8.2203</c:v>
                </c:pt>
                <c:pt idx="346">
                  <c:v>8.33169</c:v>
                </c:pt>
                <c:pt idx="347">
                  <c:v>8.369760000000002</c:v>
                </c:pt>
                <c:pt idx="348">
                  <c:v>8.320410000000002</c:v>
                </c:pt>
                <c:pt idx="349">
                  <c:v>8.079300000000001</c:v>
                </c:pt>
                <c:pt idx="350">
                  <c:v>8.11878</c:v>
                </c:pt>
                <c:pt idx="351">
                  <c:v>8.14416</c:v>
                </c:pt>
                <c:pt idx="352">
                  <c:v>7.91574</c:v>
                </c:pt>
                <c:pt idx="353">
                  <c:v>7.5717</c:v>
                </c:pt>
                <c:pt idx="354">
                  <c:v>7.37148</c:v>
                </c:pt>
                <c:pt idx="355">
                  <c:v>7.396859999999998</c:v>
                </c:pt>
                <c:pt idx="356">
                  <c:v>7.363019999999998</c:v>
                </c:pt>
                <c:pt idx="357">
                  <c:v>7.31367</c:v>
                </c:pt>
                <c:pt idx="358">
                  <c:v>7.41237</c:v>
                </c:pt>
                <c:pt idx="359">
                  <c:v>7.382759999999998</c:v>
                </c:pt>
                <c:pt idx="360">
                  <c:v>7.39122</c:v>
                </c:pt>
                <c:pt idx="361">
                  <c:v>7.40109</c:v>
                </c:pt>
                <c:pt idx="362">
                  <c:v>7.47723</c:v>
                </c:pt>
                <c:pt idx="363">
                  <c:v>7.418009999999999</c:v>
                </c:pt>
                <c:pt idx="364">
                  <c:v>7.522349999999999</c:v>
                </c:pt>
                <c:pt idx="365">
                  <c:v>7.43211</c:v>
                </c:pt>
                <c:pt idx="366">
                  <c:v>7.433519999999999</c:v>
                </c:pt>
                <c:pt idx="367">
                  <c:v>7.44903</c:v>
                </c:pt>
                <c:pt idx="368">
                  <c:v>7.560419999999998</c:v>
                </c:pt>
                <c:pt idx="369">
                  <c:v>7.584389999999998</c:v>
                </c:pt>
                <c:pt idx="370">
                  <c:v>7.68309</c:v>
                </c:pt>
                <c:pt idx="371">
                  <c:v>7.88613</c:v>
                </c:pt>
                <c:pt idx="372">
                  <c:v>8.05533</c:v>
                </c:pt>
                <c:pt idx="373">
                  <c:v>8.059560000000002</c:v>
                </c:pt>
                <c:pt idx="374">
                  <c:v>8.135700000000003</c:v>
                </c:pt>
                <c:pt idx="375">
                  <c:v>8.115960000000001</c:v>
                </c:pt>
                <c:pt idx="376">
                  <c:v>8.283750000000001</c:v>
                </c:pt>
                <c:pt idx="377">
                  <c:v>8.310540000000003</c:v>
                </c:pt>
                <c:pt idx="378">
                  <c:v>8.276700000000003</c:v>
                </c:pt>
                <c:pt idx="379">
                  <c:v>8.14839</c:v>
                </c:pt>
                <c:pt idx="380">
                  <c:v>8.19069</c:v>
                </c:pt>
                <c:pt idx="381">
                  <c:v>8.053920000000001</c:v>
                </c:pt>
                <c:pt idx="382">
                  <c:v>7.998929999999999</c:v>
                </c:pt>
                <c:pt idx="383">
                  <c:v>8.001750000000001</c:v>
                </c:pt>
                <c:pt idx="384">
                  <c:v>8.20338</c:v>
                </c:pt>
                <c:pt idx="385">
                  <c:v>8.334510000000003</c:v>
                </c:pt>
                <c:pt idx="386">
                  <c:v>8.55447</c:v>
                </c:pt>
                <c:pt idx="387">
                  <c:v>8.660220000000002</c:v>
                </c:pt>
                <c:pt idx="388">
                  <c:v>9.03105</c:v>
                </c:pt>
                <c:pt idx="389">
                  <c:v>9.22563</c:v>
                </c:pt>
                <c:pt idx="390">
                  <c:v>9.43431</c:v>
                </c:pt>
                <c:pt idx="391">
                  <c:v>9.473790000000002</c:v>
                </c:pt>
                <c:pt idx="392">
                  <c:v>9.537240000000001</c:v>
                </c:pt>
                <c:pt idx="393">
                  <c:v>9.54006</c:v>
                </c:pt>
                <c:pt idx="394">
                  <c:v>9.52032</c:v>
                </c:pt>
                <c:pt idx="395">
                  <c:v>8.8125</c:v>
                </c:pt>
                <c:pt idx="396">
                  <c:v>10.22673</c:v>
                </c:pt>
                <c:pt idx="397">
                  <c:v>10.26057</c:v>
                </c:pt>
                <c:pt idx="398">
                  <c:v>10.38606</c:v>
                </c:pt>
                <c:pt idx="399">
                  <c:v>10.34517</c:v>
                </c:pt>
                <c:pt idx="400">
                  <c:v>10.22391</c:v>
                </c:pt>
                <c:pt idx="401">
                  <c:v>10.22532</c:v>
                </c:pt>
                <c:pt idx="402">
                  <c:v>10.27749</c:v>
                </c:pt>
                <c:pt idx="403">
                  <c:v>10.31415</c:v>
                </c:pt>
                <c:pt idx="404">
                  <c:v>10.23378</c:v>
                </c:pt>
                <c:pt idx="405">
                  <c:v>10.33953</c:v>
                </c:pt>
                <c:pt idx="406">
                  <c:v>10.59192</c:v>
                </c:pt>
                <c:pt idx="407">
                  <c:v>10.70754</c:v>
                </c:pt>
                <c:pt idx="408">
                  <c:v>10.75689</c:v>
                </c:pt>
                <c:pt idx="409">
                  <c:v>10.6878</c:v>
                </c:pt>
                <c:pt idx="410">
                  <c:v>10.73292</c:v>
                </c:pt>
                <c:pt idx="411">
                  <c:v>10.69062</c:v>
                </c:pt>
                <c:pt idx="412">
                  <c:v>10.75266</c:v>
                </c:pt>
                <c:pt idx="413">
                  <c:v>10.91763</c:v>
                </c:pt>
                <c:pt idx="414">
                  <c:v>10.95429</c:v>
                </c:pt>
                <c:pt idx="415">
                  <c:v>10.9557</c:v>
                </c:pt>
                <c:pt idx="416">
                  <c:v>11.00364</c:v>
                </c:pt>
                <c:pt idx="417">
                  <c:v>10.80201</c:v>
                </c:pt>
                <c:pt idx="418">
                  <c:v>10.76394</c:v>
                </c:pt>
                <c:pt idx="419">
                  <c:v>10.69062</c:v>
                </c:pt>
                <c:pt idx="420">
                  <c:v>10.7583</c:v>
                </c:pt>
                <c:pt idx="421">
                  <c:v>10.97826</c:v>
                </c:pt>
                <c:pt idx="422">
                  <c:v>11.03184</c:v>
                </c:pt>
                <c:pt idx="423">
                  <c:v>11.06991</c:v>
                </c:pt>
                <c:pt idx="424">
                  <c:v>10.84008</c:v>
                </c:pt>
                <c:pt idx="425">
                  <c:v>10.89225</c:v>
                </c:pt>
                <c:pt idx="426">
                  <c:v>11.08824</c:v>
                </c:pt>
                <c:pt idx="427">
                  <c:v>11.30256</c:v>
                </c:pt>
                <c:pt idx="428">
                  <c:v>11.35614</c:v>
                </c:pt>
                <c:pt idx="429">
                  <c:v>11.37729</c:v>
                </c:pt>
                <c:pt idx="430">
                  <c:v>11.45061</c:v>
                </c:pt>
                <c:pt idx="431">
                  <c:v>11.45061</c:v>
                </c:pt>
                <c:pt idx="432">
                  <c:v>11.43369</c:v>
                </c:pt>
                <c:pt idx="433">
                  <c:v>11.53662</c:v>
                </c:pt>
                <c:pt idx="434">
                  <c:v>11.57469</c:v>
                </c:pt>
                <c:pt idx="435">
                  <c:v>11.73966</c:v>
                </c:pt>
                <c:pt idx="436">
                  <c:v>11.83272</c:v>
                </c:pt>
                <c:pt idx="437">
                  <c:v>11.86515</c:v>
                </c:pt>
                <c:pt idx="438">
                  <c:v>11.97231</c:v>
                </c:pt>
                <c:pt idx="439">
                  <c:v>11.90886</c:v>
                </c:pt>
                <c:pt idx="440">
                  <c:v>11.92437</c:v>
                </c:pt>
                <c:pt idx="441">
                  <c:v>11.94411</c:v>
                </c:pt>
                <c:pt idx="442">
                  <c:v>11.97513</c:v>
                </c:pt>
                <c:pt idx="443">
                  <c:v>11.99628</c:v>
                </c:pt>
                <c:pt idx="444">
                  <c:v>12.08088</c:v>
                </c:pt>
                <c:pt idx="445">
                  <c:v>12.10908</c:v>
                </c:pt>
                <c:pt idx="446">
                  <c:v>12.02448</c:v>
                </c:pt>
                <c:pt idx="447">
                  <c:v>12.02589</c:v>
                </c:pt>
                <c:pt idx="448">
                  <c:v>12.17253</c:v>
                </c:pt>
                <c:pt idx="449">
                  <c:v>12.0273</c:v>
                </c:pt>
                <c:pt idx="450">
                  <c:v>12.0273</c:v>
                </c:pt>
                <c:pt idx="451">
                  <c:v>12.03294</c:v>
                </c:pt>
                <c:pt idx="452">
                  <c:v>12.07806</c:v>
                </c:pt>
                <c:pt idx="453">
                  <c:v>12.2106</c:v>
                </c:pt>
                <c:pt idx="454">
                  <c:v>12.25572</c:v>
                </c:pt>
                <c:pt idx="455">
                  <c:v>12.17958</c:v>
                </c:pt>
                <c:pt idx="456">
                  <c:v>12.25572</c:v>
                </c:pt>
                <c:pt idx="457">
                  <c:v>12.2388</c:v>
                </c:pt>
                <c:pt idx="458">
                  <c:v>12.25572</c:v>
                </c:pt>
                <c:pt idx="459">
                  <c:v>12.267</c:v>
                </c:pt>
                <c:pt idx="460">
                  <c:v>12.22752</c:v>
                </c:pt>
                <c:pt idx="461">
                  <c:v>12.2106</c:v>
                </c:pt>
                <c:pt idx="462">
                  <c:v>12.27264</c:v>
                </c:pt>
                <c:pt idx="463">
                  <c:v>12.32622</c:v>
                </c:pt>
                <c:pt idx="464">
                  <c:v>12.21906</c:v>
                </c:pt>
                <c:pt idx="465">
                  <c:v>12.19509</c:v>
                </c:pt>
                <c:pt idx="466">
                  <c:v>12.27264</c:v>
                </c:pt>
                <c:pt idx="467">
                  <c:v>12.24021</c:v>
                </c:pt>
                <c:pt idx="468">
                  <c:v>12.24021</c:v>
                </c:pt>
                <c:pt idx="469">
                  <c:v>12.11613</c:v>
                </c:pt>
                <c:pt idx="470">
                  <c:v>12.16689</c:v>
                </c:pt>
                <c:pt idx="471">
                  <c:v>12.14574</c:v>
                </c:pt>
                <c:pt idx="472">
                  <c:v>12.16971</c:v>
                </c:pt>
                <c:pt idx="473">
                  <c:v>12.13023</c:v>
                </c:pt>
                <c:pt idx="474">
                  <c:v>12.16266</c:v>
                </c:pt>
                <c:pt idx="475">
                  <c:v>12.14433</c:v>
                </c:pt>
                <c:pt idx="476">
                  <c:v>12.1542</c:v>
                </c:pt>
                <c:pt idx="477">
                  <c:v>12.17676</c:v>
                </c:pt>
                <c:pt idx="478">
                  <c:v>12.16266</c:v>
                </c:pt>
                <c:pt idx="479">
                  <c:v>12.24021</c:v>
                </c:pt>
                <c:pt idx="480">
                  <c:v>12.30225</c:v>
                </c:pt>
                <c:pt idx="481">
                  <c:v>12.30225</c:v>
                </c:pt>
                <c:pt idx="482">
                  <c:v>12.17535</c:v>
                </c:pt>
                <c:pt idx="483">
                  <c:v>12.20496</c:v>
                </c:pt>
                <c:pt idx="484">
                  <c:v>12.10485</c:v>
                </c:pt>
                <c:pt idx="485">
                  <c:v>12.18522</c:v>
                </c:pt>
                <c:pt idx="486">
                  <c:v>12.08088</c:v>
                </c:pt>
                <c:pt idx="487">
                  <c:v>12.18663</c:v>
                </c:pt>
                <c:pt idx="488">
                  <c:v>12.16548</c:v>
                </c:pt>
                <c:pt idx="489">
                  <c:v>12.21342</c:v>
                </c:pt>
                <c:pt idx="490">
                  <c:v>12.22047</c:v>
                </c:pt>
                <c:pt idx="491">
                  <c:v>12.126</c:v>
                </c:pt>
                <c:pt idx="492">
                  <c:v>12.08088</c:v>
                </c:pt>
                <c:pt idx="493">
                  <c:v>11.96949</c:v>
                </c:pt>
                <c:pt idx="494">
                  <c:v>11.97231</c:v>
                </c:pt>
                <c:pt idx="495">
                  <c:v>12.06678</c:v>
                </c:pt>
                <c:pt idx="496">
                  <c:v>12.07242</c:v>
                </c:pt>
                <c:pt idx="497">
                  <c:v>12.09357</c:v>
                </c:pt>
                <c:pt idx="498">
                  <c:v>12.126</c:v>
                </c:pt>
                <c:pt idx="499">
                  <c:v>12.17112</c:v>
                </c:pt>
                <c:pt idx="500">
                  <c:v>12.17253</c:v>
                </c:pt>
                <c:pt idx="501">
                  <c:v>12.21624</c:v>
                </c:pt>
                <c:pt idx="502">
                  <c:v>12.22893</c:v>
                </c:pt>
                <c:pt idx="503">
                  <c:v>12.22047</c:v>
                </c:pt>
                <c:pt idx="504">
                  <c:v>12.2247</c:v>
                </c:pt>
                <c:pt idx="505">
                  <c:v>12.21906</c:v>
                </c:pt>
                <c:pt idx="506">
                  <c:v>12.19509</c:v>
                </c:pt>
                <c:pt idx="507">
                  <c:v>12.14997</c:v>
                </c:pt>
                <c:pt idx="508">
                  <c:v>12.0837</c:v>
                </c:pt>
                <c:pt idx="509">
                  <c:v>11.9568</c:v>
                </c:pt>
                <c:pt idx="510">
                  <c:v>12.00474</c:v>
                </c:pt>
                <c:pt idx="511">
                  <c:v>11.91309</c:v>
                </c:pt>
                <c:pt idx="512">
                  <c:v>11.88912</c:v>
                </c:pt>
                <c:pt idx="513">
                  <c:v>11.87502</c:v>
                </c:pt>
                <c:pt idx="514">
                  <c:v>11.88771</c:v>
                </c:pt>
                <c:pt idx="515">
                  <c:v>11.84964</c:v>
                </c:pt>
                <c:pt idx="516">
                  <c:v>11.83272</c:v>
                </c:pt>
                <c:pt idx="517">
                  <c:v>11.84118</c:v>
                </c:pt>
                <c:pt idx="518">
                  <c:v>11.84682</c:v>
                </c:pt>
                <c:pt idx="519">
                  <c:v>11.844</c:v>
                </c:pt>
                <c:pt idx="520">
                  <c:v>11.86374</c:v>
                </c:pt>
                <c:pt idx="521">
                  <c:v>11.88771</c:v>
                </c:pt>
                <c:pt idx="522">
                  <c:v>11.90745</c:v>
                </c:pt>
                <c:pt idx="523">
                  <c:v>11.93142</c:v>
                </c:pt>
                <c:pt idx="524">
                  <c:v>11.94552</c:v>
                </c:pt>
                <c:pt idx="525">
                  <c:v>11.93988</c:v>
                </c:pt>
                <c:pt idx="526">
                  <c:v>11.95398</c:v>
                </c:pt>
                <c:pt idx="527">
                  <c:v>11.96385</c:v>
                </c:pt>
                <c:pt idx="528">
                  <c:v>11.98218</c:v>
                </c:pt>
                <c:pt idx="529">
                  <c:v>11.97795</c:v>
                </c:pt>
                <c:pt idx="530">
                  <c:v>11.97231</c:v>
                </c:pt>
                <c:pt idx="531">
                  <c:v>11.985</c:v>
                </c:pt>
                <c:pt idx="532">
                  <c:v>12.01743</c:v>
                </c:pt>
                <c:pt idx="533">
                  <c:v>11.97513</c:v>
                </c:pt>
                <c:pt idx="534">
                  <c:v>11.9709</c:v>
                </c:pt>
                <c:pt idx="535">
                  <c:v>11.97654</c:v>
                </c:pt>
                <c:pt idx="536">
                  <c:v>11.97513</c:v>
                </c:pt>
                <c:pt idx="537">
                  <c:v>11.97231</c:v>
                </c:pt>
                <c:pt idx="538">
                  <c:v>11.99487</c:v>
                </c:pt>
                <c:pt idx="539">
                  <c:v>11.99628</c:v>
                </c:pt>
                <c:pt idx="540">
                  <c:v>11.99064</c:v>
                </c:pt>
                <c:pt idx="541">
                  <c:v>11.95257</c:v>
                </c:pt>
                <c:pt idx="542">
                  <c:v>11.98077</c:v>
                </c:pt>
                <c:pt idx="543">
                  <c:v>11.97231</c:v>
                </c:pt>
                <c:pt idx="544">
                  <c:v>11.97513</c:v>
                </c:pt>
                <c:pt idx="545">
                  <c:v>11.98077</c:v>
                </c:pt>
                <c:pt idx="546">
                  <c:v>11.96808</c:v>
                </c:pt>
                <c:pt idx="547">
                  <c:v>12.01461</c:v>
                </c:pt>
                <c:pt idx="548">
                  <c:v>12.02448</c:v>
                </c:pt>
                <c:pt idx="549">
                  <c:v>12.02448</c:v>
                </c:pt>
                <c:pt idx="550">
                  <c:v>12.02307</c:v>
                </c:pt>
                <c:pt idx="551">
                  <c:v>12.00615</c:v>
                </c:pt>
                <c:pt idx="552">
                  <c:v>12.05832</c:v>
                </c:pt>
                <c:pt idx="553">
                  <c:v>12.07383</c:v>
                </c:pt>
                <c:pt idx="554">
                  <c:v>12.07383</c:v>
                </c:pt>
                <c:pt idx="555">
                  <c:v>12.02871</c:v>
                </c:pt>
                <c:pt idx="556">
                  <c:v>12.07242</c:v>
                </c:pt>
                <c:pt idx="557">
                  <c:v>12.02166</c:v>
                </c:pt>
                <c:pt idx="558">
                  <c:v>11.92437</c:v>
                </c:pt>
                <c:pt idx="559">
                  <c:v>11.91309</c:v>
                </c:pt>
                <c:pt idx="560">
                  <c:v>12.06114</c:v>
                </c:pt>
                <c:pt idx="561">
                  <c:v>12.0978</c:v>
                </c:pt>
                <c:pt idx="562">
                  <c:v>12.12459</c:v>
                </c:pt>
                <c:pt idx="563">
                  <c:v>11.80593</c:v>
                </c:pt>
                <c:pt idx="564">
                  <c:v>11.89053</c:v>
                </c:pt>
                <c:pt idx="565">
                  <c:v>11.82426</c:v>
                </c:pt>
                <c:pt idx="566">
                  <c:v>11.87784</c:v>
                </c:pt>
                <c:pt idx="567">
                  <c:v>11.88489</c:v>
                </c:pt>
                <c:pt idx="568">
                  <c:v>11.96103</c:v>
                </c:pt>
                <c:pt idx="569">
                  <c:v>11.94411</c:v>
                </c:pt>
                <c:pt idx="570">
                  <c:v>11.85387</c:v>
                </c:pt>
                <c:pt idx="571">
                  <c:v>11.9286</c:v>
                </c:pt>
                <c:pt idx="572">
                  <c:v>11.92437</c:v>
                </c:pt>
                <c:pt idx="573">
                  <c:v>12.12036</c:v>
                </c:pt>
                <c:pt idx="574">
                  <c:v>12.01038</c:v>
                </c:pt>
                <c:pt idx="575">
                  <c:v>12.02025</c:v>
                </c:pt>
                <c:pt idx="576">
                  <c:v>11.97654</c:v>
                </c:pt>
                <c:pt idx="577">
                  <c:v>11.90886</c:v>
                </c:pt>
                <c:pt idx="578">
                  <c:v>11.97795</c:v>
                </c:pt>
                <c:pt idx="579">
                  <c:v>11.97372</c:v>
                </c:pt>
                <c:pt idx="580">
                  <c:v>11.88771</c:v>
                </c:pt>
                <c:pt idx="581">
                  <c:v>11.92437</c:v>
                </c:pt>
                <c:pt idx="582">
                  <c:v>12.06255</c:v>
                </c:pt>
                <c:pt idx="583">
                  <c:v>12.05973</c:v>
                </c:pt>
                <c:pt idx="584">
                  <c:v>12.00051</c:v>
                </c:pt>
                <c:pt idx="585">
                  <c:v>12.02025</c:v>
                </c:pt>
                <c:pt idx="586">
                  <c:v>12.03858</c:v>
                </c:pt>
                <c:pt idx="587">
                  <c:v>12.12741</c:v>
                </c:pt>
                <c:pt idx="588">
                  <c:v>12.06819</c:v>
                </c:pt>
                <c:pt idx="589">
                  <c:v>12.12318</c:v>
                </c:pt>
                <c:pt idx="590">
                  <c:v>12.07383</c:v>
                </c:pt>
                <c:pt idx="591">
                  <c:v>12.5067</c:v>
                </c:pt>
                <c:pt idx="592">
                  <c:v>12.16125</c:v>
                </c:pt>
                <c:pt idx="593">
                  <c:v>12.12459</c:v>
                </c:pt>
                <c:pt idx="594">
                  <c:v>12.07383</c:v>
                </c:pt>
                <c:pt idx="595">
                  <c:v>12.06537</c:v>
                </c:pt>
                <c:pt idx="596">
                  <c:v>11.70159</c:v>
                </c:pt>
                <c:pt idx="597">
                  <c:v>11.83695</c:v>
                </c:pt>
                <c:pt idx="598">
                  <c:v>11.79183</c:v>
                </c:pt>
                <c:pt idx="599">
                  <c:v>11.73966</c:v>
                </c:pt>
                <c:pt idx="600">
                  <c:v>11.64942</c:v>
                </c:pt>
                <c:pt idx="601">
                  <c:v>11.63673</c:v>
                </c:pt>
                <c:pt idx="602">
                  <c:v>11.57469</c:v>
                </c:pt>
                <c:pt idx="603">
                  <c:v>11.68326</c:v>
                </c:pt>
                <c:pt idx="604">
                  <c:v>11.80875</c:v>
                </c:pt>
                <c:pt idx="605">
                  <c:v>11.76786</c:v>
                </c:pt>
                <c:pt idx="606">
                  <c:v>11.7453</c:v>
                </c:pt>
                <c:pt idx="607">
                  <c:v>11.73543</c:v>
                </c:pt>
                <c:pt idx="608">
                  <c:v>11.68608</c:v>
                </c:pt>
                <c:pt idx="609">
                  <c:v>11.6466</c:v>
                </c:pt>
                <c:pt idx="610">
                  <c:v>11.63673</c:v>
                </c:pt>
                <c:pt idx="611">
                  <c:v>11.62263</c:v>
                </c:pt>
                <c:pt idx="612">
                  <c:v>11.63814</c:v>
                </c:pt>
                <c:pt idx="613">
                  <c:v>11.77491</c:v>
                </c:pt>
                <c:pt idx="614">
                  <c:v>11.67621</c:v>
                </c:pt>
                <c:pt idx="615">
                  <c:v>11.65083</c:v>
                </c:pt>
                <c:pt idx="616">
                  <c:v>11.66916</c:v>
                </c:pt>
                <c:pt idx="617">
                  <c:v>11.562</c:v>
                </c:pt>
                <c:pt idx="618">
                  <c:v>11.58174</c:v>
                </c:pt>
                <c:pt idx="619">
                  <c:v>11.57751</c:v>
                </c:pt>
                <c:pt idx="620">
                  <c:v>11.59866</c:v>
                </c:pt>
                <c:pt idx="621">
                  <c:v>11.58879</c:v>
                </c:pt>
                <c:pt idx="622">
                  <c:v>11.63673</c:v>
                </c:pt>
                <c:pt idx="623">
                  <c:v>11.75</c:v>
                </c:pt>
                <c:pt idx="624">
                  <c:v>11.9709</c:v>
                </c:pt>
                <c:pt idx="625">
                  <c:v>12.10062</c:v>
                </c:pt>
                <c:pt idx="626">
                  <c:v>12.11472</c:v>
                </c:pt>
                <c:pt idx="627">
                  <c:v>12.10767</c:v>
                </c:pt>
                <c:pt idx="628">
                  <c:v>12.10485</c:v>
                </c:pt>
                <c:pt idx="629">
                  <c:v>12.15702</c:v>
                </c:pt>
                <c:pt idx="630">
                  <c:v>12.12177</c:v>
                </c:pt>
                <c:pt idx="631">
                  <c:v>12.1683</c:v>
                </c:pt>
                <c:pt idx="632">
                  <c:v>12.06678</c:v>
                </c:pt>
                <c:pt idx="633">
                  <c:v>12.14715</c:v>
                </c:pt>
                <c:pt idx="634">
                  <c:v>12.08652</c:v>
                </c:pt>
                <c:pt idx="635">
                  <c:v>12.09498</c:v>
                </c:pt>
                <c:pt idx="636">
                  <c:v>12.22893</c:v>
                </c:pt>
                <c:pt idx="637">
                  <c:v>12.15561</c:v>
                </c:pt>
                <c:pt idx="638">
                  <c:v>12.11895</c:v>
                </c:pt>
                <c:pt idx="639">
                  <c:v>12.24444</c:v>
                </c:pt>
                <c:pt idx="640">
                  <c:v>12.18945</c:v>
                </c:pt>
                <c:pt idx="641">
                  <c:v>12.33468</c:v>
                </c:pt>
                <c:pt idx="642">
                  <c:v>12.48414</c:v>
                </c:pt>
                <c:pt idx="643">
                  <c:v>12.42774</c:v>
                </c:pt>
                <c:pt idx="644">
                  <c:v>12.36852</c:v>
                </c:pt>
                <c:pt idx="645">
                  <c:v>12.44607</c:v>
                </c:pt>
                <c:pt idx="646">
                  <c:v>12.20496</c:v>
                </c:pt>
                <c:pt idx="647">
                  <c:v>12.17253</c:v>
                </c:pt>
                <c:pt idx="648">
                  <c:v>12.126</c:v>
                </c:pt>
                <c:pt idx="649">
                  <c:v>12.03435</c:v>
                </c:pt>
                <c:pt idx="650">
                  <c:v>11.96808</c:v>
                </c:pt>
                <c:pt idx="651">
                  <c:v>11.89899</c:v>
                </c:pt>
                <c:pt idx="652">
                  <c:v>12.27687</c:v>
                </c:pt>
                <c:pt idx="653">
                  <c:v>12.21906</c:v>
                </c:pt>
                <c:pt idx="654">
                  <c:v>12.21624</c:v>
                </c:pt>
                <c:pt idx="655">
                  <c:v>12.19227</c:v>
                </c:pt>
                <c:pt idx="656">
                  <c:v>12.12459</c:v>
                </c:pt>
                <c:pt idx="657">
                  <c:v>12.05973</c:v>
                </c:pt>
                <c:pt idx="658">
                  <c:v>12.02025</c:v>
                </c:pt>
                <c:pt idx="659">
                  <c:v>11.97654</c:v>
                </c:pt>
                <c:pt idx="660">
                  <c:v>12.08934</c:v>
                </c:pt>
                <c:pt idx="661">
                  <c:v>12.10908</c:v>
                </c:pt>
                <c:pt idx="662">
                  <c:v>12.06396</c:v>
                </c:pt>
                <c:pt idx="663">
                  <c:v>12.19791</c:v>
                </c:pt>
                <c:pt idx="664">
                  <c:v>12.28392</c:v>
                </c:pt>
                <c:pt idx="665">
                  <c:v>12.13728</c:v>
                </c:pt>
                <c:pt idx="666">
                  <c:v>12.19791</c:v>
                </c:pt>
                <c:pt idx="667">
                  <c:v>11.97513</c:v>
                </c:pt>
                <c:pt idx="668">
                  <c:v>11.9286</c:v>
                </c:pt>
                <c:pt idx="669">
                  <c:v>12.00756</c:v>
                </c:pt>
                <c:pt idx="670">
                  <c:v>12.03294</c:v>
                </c:pt>
                <c:pt idx="671">
                  <c:v>11.88207</c:v>
                </c:pt>
                <c:pt idx="672">
                  <c:v>11.83695</c:v>
                </c:pt>
                <c:pt idx="673">
                  <c:v>11.71569</c:v>
                </c:pt>
                <c:pt idx="674">
                  <c:v>11.85951</c:v>
                </c:pt>
                <c:pt idx="675">
                  <c:v>11.87361</c:v>
                </c:pt>
                <c:pt idx="676">
                  <c:v>11.86374</c:v>
                </c:pt>
                <c:pt idx="677">
                  <c:v>11.8581</c:v>
                </c:pt>
                <c:pt idx="678">
                  <c:v>11.75094</c:v>
                </c:pt>
                <c:pt idx="679">
                  <c:v>11.8017</c:v>
                </c:pt>
                <c:pt idx="680">
                  <c:v>11.82144</c:v>
                </c:pt>
                <c:pt idx="681">
                  <c:v>11.74812</c:v>
                </c:pt>
                <c:pt idx="682">
                  <c:v>11.84118</c:v>
                </c:pt>
                <c:pt idx="683">
                  <c:v>11.83554</c:v>
                </c:pt>
                <c:pt idx="684">
                  <c:v>11.81016</c:v>
                </c:pt>
                <c:pt idx="685">
                  <c:v>11.75799</c:v>
                </c:pt>
                <c:pt idx="686">
                  <c:v>11.73543</c:v>
                </c:pt>
                <c:pt idx="687">
                  <c:v>11.81862</c:v>
                </c:pt>
                <c:pt idx="688">
                  <c:v>11.69877</c:v>
                </c:pt>
                <c:pt idx="689">
                  <c:v>11.78478</c:v>
                </c:pt>
                <c:pt idx="690">
                  <c:v>11.78055</c:v>
                </c:pt>
                <c:pt idx="691">
                  <c:v>11.89758</c:v>
                </c:pt>
                <c:pt idx="692">
                  <c:v>11.88066</c:v>
                </c:pt>
                <c:pt idx="693">
                  <c:v>11.81157</c:v>
                </c:pt>
                <c:pt idx="694">
                  <c:v>11.88771</c:v>
                </c:pt>
                <c:pt idx="695">
                  <c:v>11.95116</c:v>
                </c:pt>
                <c:pt idx="696">
                  <c:v>11.86233</c:v>
                </c:pt>
                <c:pt idx="697">
                  <c:v>11.85105</c:v>
                </c:pt>
                <c:pt idx="698">
                  <c:v>11.87361</c:v>
                </c:pt>
                <c:pt idx="699">
                  <c:v>11.96103</c:v>
                </c:pt>
                <c:pt idx="700">
                  <c:v>11.96526</c:v>
                </c:pt>
                <c:pt idx="701">
                  <c:v>11.94975</c:v>
                </c:pt>
                <c:pt idx="702">
                  <c:v>11.97372</c:v>
                </c:pt>
                <c:pt idx="703">
                  <c:v>11.89194</c:v>
                </c:pt>
                <c:pt idx="704">
                  <c:v>11.96808</c:v>
                </c:pt>
                <c:pt idx="705">
                  <c:v>12.0555</c:v>
                </c:pt>
                <c:pt idx="706">
                  <c:v>11.93424</c:v>
                </c:pt>
                <c:pt idx="707">
                  <c:v>11.89053</c:v>
                </c:pt>
                <c:pt idx="708">
                  <c:v>11.97231</c:v>
                </c:pt>
                <c:pt idx="709">
                  <c:v>12.02166</c:v>
                </c:pt>
                <c:pt idx="710">
                  <c:v>12.09357</c:v>
                </c:pt>
                <c:pt idx="711">
                  <c:v>12.11613</c:v>
                </c:pt>
                <c:pt idx="712">
                  <c:v>12.0696</c:v>
                </c:pt>
                <c:pt idx="713">
                  <c:v>12.12318</c:v>
                </c:pt>
                <c:pt idx="714">
                  <c:v>12.09216</c:v>
                </c:pt>
                <c:pt idx="715">
                  <c:v>12.07101</c:v>
                </c:pt>
                <c:pt idx="716">
                  <c:v>12.01884</c:v>
                </c:pt>
                <c:pt idx="717">
                  <c:v>11.99487</c:v>
                </c:pt>
                <c:pt idx="718">
                  <c:v>11.93565</c:v>
                </c:pt>
                <c:pt idx="719">
                  <c:v>11.81157</c:v>
                </c:pt>
                <c:pt idx="720">
                  <c:v>11.84823</c:v>
                </c:pt>
                <c:pt idx="721">
                  <c:v>11.91027</c:v>
                </c:pt>
                <c:pt idx="722">
                  <c:v>11.88771</c:v>
                </c:pt>
                <c:pt idx="723">
                  <c:v>11.95398</c:v>
                </c:pt>
                <c:pt idx="724">
                  <c:v>11.93565</c:v>
                </c:pt>
                <c:pt idx="725">
                  <c:v>11.9286</c:v>
                </c:pt>
                <c:pt idx="726">
                  <c:v>11.87502</c:v>
                </c:pt>
                <c:pt idx="727">
                  <c:v>11.91732</c:v>
                </c:pt>
                <c:pt idx="728">
                  <c:v>11.8722</c:v>
                </c:pt>
                <c:pt idx="729">
                  <c:v>11.8158</c:v>
                </c:pt>
                <c:pt idx="730">
                  <c:v>11.74389</c:v>
                </c:pt>
                <c:pt idx="731">
                  <c:v>11.73402</c:v>
                </c:pt>
                <c:pt idx="732">
                  <c:v>11.68185</c:v>
                </c:pt>
                <c:pt idx="733">
                  <c:v>11.71851</c:v>
                </c:pt>
                <c:pt idx="734">
                  <c:v>11.79183</c:v>
                </c:pt>
                <c:pt idx="735">
                  <c:v>11.75094</c:v>
                </c:pt>
                <c:pt idx="736">
                  <c:v>11.72133</c:v>
                </c:pt>
                <c:pt idx="737">
                  <c:v>11.79465</c:v>
                </c:pt>
                <c:pt idx="738">
                  <c:v>11.84682</c:v>
                </c:pt>
                <c:pt idx="739">
                  <c:v>11.8581</c:v>
                </c:pt>
                <c:pt idx="740">
                  <c:v>11.8722</c:v>
                </c:pt>
                <c:pt idx="741">
                  <c:v>11.76504</c:v>
                </c:pt>
                <c:pt idx="742">
                  <c:v>11.67198</c:v>
                </c:pt>
                <c:pt idx="743">
                  <c:v>11.7312</c:v>
                </c:pt>
                <c:pt idx="744">
                  <c:v>11.78055</c:v>
                </c:pt>
                <c:pt idx="745">
                  <c:v>11.75376</c:v>
                </c:pt>
                <c:pt idx="746">
                  <c:v>11.66634</c:v>
                </c:pt>
                <c:pt idx="747">
                  <c:v>11.70864</c:v>
                </c:pt>
                <c:pt idx="748">
                  <c:v>11.82003</c:v>
                </c:pt>
                <c:pt idx="749">
                  <c:v>11.85669</c:v>
                </c:pt>
                <c:pt idx="750">
                  <c:v>11.77491</c:v>
                </c:pt>
                <c:pt idx="751">
                  <c:v>11.72415</c:v>
                </c:pt>
                <c:pt idx="752">
                  <c:v>11.69736</c:v>
                </c:pt>
                <c:pt idx="753">
                  <c:v>11.71851</c:v>
                </c:pt>
                <c:pt idx="754">
                  <c:v>12.08793</c:v>
                </c:pt>
                <c:pt idx="755">
                  <c:v>12.09075</c:v>
                </c:pt>
                <c:pt idx="756">
                  <c:v>12.06255</c:v>
                </c:pt>
                <c:pt idx="757">
                  <c:v>12.13446</c:v>
                </c:pt>
                <c:pt idx="758">
                  <c:v>12.18804</c:v>
                </c:pt>
                <c:pt idx="759">
                  <c:v>12.11754</c:v>
                </c:pt>
                <c:pt idx="760">
                  <c:v>12.07665</c:v>
                </c:pt>
                <c:pt idx="761">
                  <c:v>12.15984</c:v>
                </c:pt>
                <c:pt idx="762">
                  <c:v>12.14715</c:v>
                </c:pt>
                <c:pt idx="763">
                  <c:v>12.15843</c:v>
                </c:pt>
                <c:pt idx="764">
                  <c:v>12.02448</c:v>
                </c:pt>
                <c:pt idx="765">
                  <c:v>11.91027</c:v>
                </c:pt>
                <c:pt idx="766">
                  <c:v>11.97654</c:v>
                </c:pt>
                <c:pt idx="767">
                  <c:v>11.8017</c:v>
                </c:pt>
                <c:pt idx="768">
                  <c:v>11.93283</c:v>
                </c:pt>
                <c:pt idx="769">
                  <c:v>11.93424</c:v>
                </c:pt>
                <c:pt idx="770">
                  <c:v>12.11472</c:v>
                </c:pt>
                <c:pt idx="771">
                  <c:v>12.00897</c:v>
                </c:pt>
                <c:pt idx="772">
                  <c:v>12.05973</c:v>
                </c:pt>
                <c:pt idx="773">
                  <c:v>12.00897</c:v>
                </c:pt>
                <c:pt idx="774">
                  <c:v>12.06114</c:v>
                </c:pt>
                <c:pt idx="775">
                  <c:v>12.0555</c:v>
                </c:pt>
                <c:pt idx="776">
                  <c:v>12.12177</c:v>
                </c:pt>
                <c:pt idx="777">
                  <c:v>12.15138</c:v>
                </c:pt>
                <c:pt idx="778">
                  <c:v>12.10344</c:v>
                </c:pt>
                <c:pt idx="779">
                  <c:v>12.05268</c:v>
                </c:pt>
                <c:pt idx="780">
                  <c:v>11.91027</c:v>
                </c:pt>
                <c:pt idx="781">
                  <c:v>12.0555</c:v>
                </c:pt>
                <c:pt idx="782">
                  <c:v>12.09216</c:v>
                </c:pt>
                <c:pt idx="783">
                  <c:v>12.14151</c:v>
                </c:pt>
                <c:pt idx="784">
                  <c:v>12.16125</c:v>
                </c:pt>
                <c:pt idx="785">
                  <c:v>12.22611</c:v>
                </c:pt>
                <c:pt idx="786">
                  <c:v>12.13587</c:v>
                </c:pt>
                <c:pt idx="787">
                  <c:v>12.1401</c:v>
                </c:pt>
                <c:pt idx="788">
                  <c:v>11.87079</c:v>
                </c:pt>
                <c:pt idx="789">
                  <c:v>12.0273</c:v>
                </c:pt>
                <c:pt idx="790">
                  <c:v>12.12882</c:v>
                </c:pt>
                <c:pt idx="791">
                  <c:v>12.15138</c:v>
                </c:pt>
                <c:pt idx="792">
                  <c:v>12.17253</c:v>
                </c:pt>
                <c:pt idx="793">
                  <c:v>12.02166</c:v>
                </c:pt>
                <c:pt idx="794">
                  <c:v>12.17958</c:v>
                </c:pt>
                <c:pt idx="795">
                  <c:v>12.13587</c:v>
                </c:pt>
                <c:pt idx="796">
                  <c:v>11.97513</c:v>
                </c:pt>
                <c:pt idx="797">
                  <c:v>11.87925</c:v>
                </c:pt>
                <c:pt idx="798">
                  <c:v>11.80593</c:v>
                </c:pt>
                <c:pt idx="799">
                  <c:v>12.05973</c:v>
                </c:pt>
                <c:pt idx="800">
                  <c:v>12.08511</c:v>
                </c:pt>
                <c:pt idx="801">
                  <c:v>12.27828</c:v>
                </c:pt>
                <c:pt idx="802">
                  <c:v>12.23034</c:v>
                </c:pt>
                <c:pt idx="803">
                  <c:v>12.26136</c:v>
                </c:pt>
                <c:pt idx="804">
                  <c:v>12.31071</c:v>
                </c:pt>
                <c:pt idx="805">
                  <c:v>12.25995</c:v>
                </c:pt>
                <c:pt idx="806">
                  <c:v>12.34596</c:v>
                </c:pt>
                <c:pt idx="807">
                  <c:v>12.28674</c:v>
                </c:pt>
                <c:pt idx="808">
                  <c:v>12.14292</c:v>
                </c:pt>
                <c:pt idx="809">
                  <c:v>12.31635</c:v>
                </c:pt>
                <c:pt idx="810">
                  <c:v>12.35583</c:v>
                </c:pt>
                <c:pt idx="811">
                  <c:v>12.34173</c:v>
                </c:pt>
                <c:pt idx="812">
                  <c:v>12.33468</c:v>
                </c:pt>
                <c:pt idx="813">
                  <c:v>12.28674</c:v>
                </c:pt>
                <c:pt idx="814">
                  <c:v>12.20496</c:v>
                </c:pt>
                <c:pt idx="815">
                  <c:v>12.20355</c:v>
                </c:pt>
                <c:pt idx="816">
                  <c:v>12.21906</c:v>
                </c:pt>
                <c:pt idx="817">
                  <c:v>12.25431</c:v>
                </c:pt>
                <c:pt idx="818">
                  <c:v>12.29238</c:v>
                </c:pt>
                <c:pt idx="819">
                  <c:v>12.45171</c:v>
                </c:pt>
                <c:pt idx="820">
                  <c:v>12.41364</c:v>
                </c:pt>
                <c:pt idx="821">
                  <c:v>11.90181</c:v>
                </c:pt>
                <c:pt idx="822">
                  <c:v>12.40941</c:v>
                </c:pt>
                <c:pt idx="823">
                  <c:v>12.39813</c:v>
                </c:pt>
                <c:pt idx="824">
                  <c:v>12.30084</c:v>
                </c:pt>
                <c:pt idx="825">
                  <c:v>12.37416</c:v>
                </c:pt>
                <c:pt idx="826">
                  <c:v>12.34878</c:v>
                </c:pt>
                <c:pt idx="827">
                  <c:v>12.3375</c:v>
                </c:pt>
                <c:pt idx="828">
                  <c:v>12.33186</c:v>
                </c:pt>
                <c:pt idx="829">
                  <c:v>12.18663</c:v>
                </c:pt>
                <c:pt idx="830">
                  <c:v>12.23598</c:v>
                </c:pt>
                <c:pt idx="831">
                  <c:v>12.08511</c:v>
                </c:pt>
                <c:pt idx="832">
                  <c:v>12.1542</c:v>
                </c:pt>
                <c:pt idx="833">
                  <c:v>12.20919</c:v>
                </c:pt>
                <c:pt idx="834">
                  <c:v>12.25713</c:v>
                </c:pt>
                <c:pt idx="835">
                  <c:v>12.24303</c:v>
                </c:pt>
                <c:pt idx="836">
                  <c:v>12.20496</c:v>
                </c:pt>
                <c:pt idx="837">
                  <c:v>12.34173</c:v>
                </c:pt>
                <c:pt idx="838">
                  <c:v>12.39108</c:v>
                </c:pt>
                <c:pt idx="839">
                  <c:v>12.50529</c:v>
                </c:pt>
                <c:pt idx="840">
                  <c:v>12.57015</c:v>
                </c:pt>
                <c:pt idx="841">
                  <c:v>12.54759</c:v>
                </c:pt>
                <c:pt idx="842">
                  <c:v>12.53349</c:v>
                </c:pt>
                <c:pt idx="843">
                  <c:v>12.51516</c:v>
                </c:pt>
                <c:pt idx="844">
                  <c:v>12.55746</c:v>
                </c:pt>
                <c:pt idx="845">
                  <c:v>12.40377</c:v>
                </c:pt>
                <c:pt idx="846">
                  <c:v>12.33186</c:v>
                </c:pt>
                <c:pt idx="847">
                  <c:v>12.25713</c:v>
                </c:pt>
                <c:pt idx="848">
                  <c:v>12.14997</c:v>
                </c:pt>
                <c:pt idx="849">
                  <c:v>12.2247</c:v>
                </c:pt>
                <c:pt idx="850">
                  <c:v>12.18663</c:v>
                </c:pt>
                <c:pt idx="851">
                  <c:v>12.82677</c:v>
                </c:pt>
                <c:pt idx="852">
                  <c:v>12.10203</c:v>
                </c:pt>
                <c:pt idx="853">
                  <c:v>12.13305</c:v>
                </c:pt>
                <c:pt idx="854">
                  <c:v>12.07101</c:v>
                </c:pt>
                <c:pt idx="855">
                  <c:v>12.13869</c:v>
                </c:pt>
                <c:pt idx="856">
                  <c:v>12.13869</c:v>
                </c:pt>
                <c:pt idx="857">
                  <c:v>12.01038</c:v>
                </c:pt>
                <c:pt idx="858">
                  <c:v>12.04422</c:v>
                </c:pt>
                <c:pt idx="859">
                  <c:v>12.07524</c:v>
                </c:pt>
                <c:pt idx="860">
                  <c:v>12.07383</c:v>
                </c:pt>
                <c:pt idx="861">
                  <c:v>12.06819</c:v>
                </c:pt>
                <c:pt idx="862">
                  <c:v>12.23598</c:v>
                </c:pt>
                <c:pt idx="863">
                  <c:v>12.07101</c:v>
                </c:pt>
                <c:pt idx="864">
                  <c:v>12.20073</c:v>
                </c:pt>
                <c:pt idx="865">
                  <c:v>12.27264</c:v>
                </c:pt>
                <c:pt idx="866">
                  <c:v>12.26277</c:v>
                </c:pt>
                <c:pt idx="867">
                  <c:v>12.2529</c:v>
                </c:pt>
                <c:pt idx="868">
                  <c:v>12.12741</c:v>
                </c:pt>
                <c:pt idx="869">
                  <c:v>12.19791</c:v>
                </c:pt>
                <c:pt idx="870">
                  <c:v>12.25008</c:v>
                </c:pt>
                <c:pt idx="871">
                  <c:v>12.35019</c:v>
                </c:pt>
                <c:pt idx="872">
                  <c:v>12.22752</c:v>
                </c:pt>
                <c:pt idx="873">
                  <c:v>12.1965</c:v>
                </c:pt>
                <c:pt idx="874">
                  <c:v>12.36006</c:v>
                </c:pt>
                <c:pt idx="875">
                  <c:v>12.21624</c:v>
                </c:pt>
                <c:pt idx="876">
                  <c:v>12.1824</c:v>
                </c:pt>
                <c:pt idx="877">
                  <c:v>12.27264</c:v>
                </c:pt>
                <c:pt idx="878">
                  <c:v>12.34455</c:v>
                </c:pt>
                <c:pt idx="879">
                  <c:v>12.24726</c:v>
                </c:pt>
                <c:pt idx="880">
                  <c:v>12.18663</c:v>
                </c:pt>
                <c:pt idx="881">
                  <c:v>12.34878</c:v>
                </c:pt>
                <c:pt idx="882">
                  <c:v>12.26136</c:v>
                </c:pt>
                <c:pt idx="883">
                  <c:v>12.41082</c:v>
                </c:pt>
                <c:pt idx="884">
                  <c:v>12.3375</c:v>
                </c:pt>
                <c:pt idx="885">
                  <c:v>12.2952</c:v>
                </c:pt>
                <c:pt idx="886">
                  <c:v>12.33045</c:v>
                </c:pt>
                <c:pt idx="887">
                  <c:v>12.28674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0453704"/>
        <c:axId val="-2090807224"/>
      </c:lineChart>
      <c:dateAx>
        <c:axId val="-209045370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807224"/>
        <c:crosses val="autoZero"/>
        <c:auto val="1"/>
        <c:lblOffset val="100"/>
        <c:baseTimeUnit val="days"/>
      </c:dateAx>
      <c:valAx>
        <c:axId val="-2090807224"/>
        <c:scaling>
          <c:orientation val="minMax"/>
          <c:min val="2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453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 smtClean="0"/>
              <a:t>Tetco</a:t>
            </a:r>
            <a:r>
              <a:rPr lang="en-US" sz="2000" b="1" baseline="0" dirty="0" smtClean="0"/>
              <a:t> M</a:t>
            </a:r>
            <a:r>
              <a:rPr lang="en-US" sz="2000" b="1" dirty="0" smtClean="0"/>
              <a:t>3 </a:t>
            </a:r>
            <a:r>
              <a:rPr lang="en-US" sz="2000" b="1" dirty="0"/>
              <a:t>Cal 17</a:t>
            </a:r>
          </a:p>
        </c:rich>
      </c:tx>
      <c:layout>
        <c:manualLayout>
          <c:xMode val="edge"/>
          <c:yMode val="edge"/>
          <c:x val="0.456587237966644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'ng1'!$G$1</c:f>
              <c:strCache>
                <c:ptCount val="1"/>
                <c:pt idx="0">
                  <c:v>m3 cal 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'ng1'!$F$5:$F$1130</c:f>
              <c:numCache>
                <c:formatCode>m/d/yyyy</c:formatCode>
                <c:ptCount val="1126"/>
                <c:pt idx="0">
                  <c:v>42544.0</c:v>
                </c:pt>
                <c:pt idx="1">
                  <c:v>42543.0</c:v>
                </c:pt>
                <c:pt idx="2">
                  <c:v>42542.0</c:v>
                </c:pt>
                <c:pt idx="3">
                  <c:v>42541.0</c:v>
                </c:pt>
                <c:pt idx="4">
                  <c:v>42538.0</c:v>
                </c:pt>
                <c:pt idx="5">
                  <c:v>42537.0</c:v>
                </c:pt>
                <c:pt idx="6">
                  <c:v>42536.0</c:v>
                </c:pt>
                <c:pt idx="7">
                  <c:v>42535.0</c:v>
                </c:pt>
                <c:pt idx="8">
                  <c:v>42534.0</c:v>
                </c:pt>
                <c:pt idx="9">
                  <c:v>42531.0</c:v>
                </c:pt>
                <c:pt idx="10">
                  <c:v>42530.0</c:v>
                </c:pt>
                <c:pt idx="11">
                  <c:v>42529.0</c:v>
                </c:pt>
                <c:pt idx="12">
                  <c:v>42528.0</c:v>
                </c:pt>
                <c:pt idx="13">
                  <c:v>42527.0</c:v>
                </c:pt>
                <c:pt idx="14">
                  <c:v>42524.0</c:v>
                </c:pt>
                <c:pt idx="15">
                  <c:v>42523.0</c:v>
                </c:pt>
                <c:pt idx="16">
                  <c:v>42522.0</c:v>
                </c:pt>
                <c:pt idx="17">
                  <c:v>42521.0</c:v>
                </c:pt>
                <c:pt idx="18">
                  <c:v>42517.0</c:v>
                </c:pt>
                <c:pt idx="19">
                  <c:v>42516.0</c:v>
                </c:pt>
                <c:pt idx="20">
                  <c:v>42515.0</c:v>
                </c:pt>
                <c:pt idx="21">
                  <c:v>42514.0</c:v>
                </c:pt>
                <c:pt idx="22">
                  <c:v>42513.0</c:v>
                </c:pt>
                <c:pt idx="23">
                  <c:v>42510.0</c:v>
                </c:pt>
                <c:pt idx="24">
                  <c:v>42509.0</c:v>
                </c:pt>
                <c:pt idx="25">
                  <c:v>42508.0</c:v>
                </c:pt>
                <c:pt idx="26">
                  <c:v>42507.0</c:v>
                </c:pt>
                <c:pt idx="27">
                  <c:v>42506.0</c:v>
                </c:pt>
                <c:pt idx="28">
                  <c:v>42503.0</c:v>
                </c:pt>
                <c:pt idx="29">
                  <c:v>42502.0</c:v>
                </c:pt>
                <c:pt idx="30">
                  <c:v>42501.0</c:v>
                </c:pt>
                <c:pt idx="31">
                  <c:v>42500.0</c:v>
                </c:pt>
                <c:pt idx="32">
                  <c:v>42499.0</c:v>
                </c:pt>
                <c:pt idx="33">
                  <c:v>42496.0</c:v>
                </c:pt>
                <c:pt idx="34">
                  <c:v>42495.0</c:v>
                </c:pt>
                <c:pt idx="35">
                  <c:v>42494.0</c:v>
                </c:pt>
                <c:pt idx="36">
                  <c:v>42493.0</c:v>
                </c:pt>
                <c:pt idx="37">
                  <c:v>42492.0</c:v>
                </c:pt>
                <c:pt idx="38">
                  <c:v>42489.0</c:v>
                </c:pt>
                <c:pt idx="39">
                  <c:v>42488.0</c:v>
                </c:pt>
                <c:pt idx="40">
                  <c:v>42487.0</c:v>
                </c:pt>
                <c:pt idx="41">
                  <c:v>42486.0</c:v>
                </c:pt>
                <c:pt idx="42">
                  <c:v>42485.0</c:v>
                </c:pt>
                <c:pt idx="43">
                  <c:v>42482.0</c:v>
                </c:pt>
                <c:pt idx="44">
                  <c:v>42481.0</c:v>
                </c:pt>
                <c:pt idx="45">
                  <c:v>42480.0</c:v>
                </c:pt>
                <c:pt idx="46">
                  <c:v>42479.0</c:v>
                </c:pt>
                <c:pt idx="47">
                  <c:v>42478.0</c:v>
                </c:pt>
                <c:pt idx="48">
                  <c:v>42475.0</c:v>
                </c:pt>
                <c:pt idx="49">
                  <c:v>42474.0</c:v>
                </c:pt>
                <c:pt idx="50">
                  <c:v>42473.0</c:v>
                </c:pt>
                <c:pt idx="51">
                  <c:v>42472.0</c:v>
                </c:pt>
                <c:pt idx="52">
                  <c:v>42471.0</c:v>
                </c:pt>
                <c:pt idx="53">
                  <c:v>42468.0</c:v>
                </c:pt>
                <c:pt idx="54">
                  <c:v>42467.0</c:v>
                </c:pt>
                <c:pt idx="55">
                  <c:v>42466.0</c:v>
                </c:pt>
                <c:pt idx="56">
                  <c:v>42465.0</c:v>
                </c:pt>
                <c:pt idx="57">
                  <c:v>42464.0</c:v>
                </c:pt>
                <c:pt idx="58">
                  <c:v>42461.0</c:v>
                </c:pt>
                <c:pt idx="59">
                  <c:v>42460.0</c:v>
                </c:pt>
                <c:pt idx="60">
                  <c:v>42459.0</c:v>
                </c:pt>
                <c:pt idx="61">
                  <c:v>42458.0</c:v>
                </c:pt>
                <c:pt idx="62">
                  <c:v>42457.0</c:v>
                </c:pt>
                <c:pt idx="63">
                  <c:v>42453.0</c:v>
                </c:pt>
                <c:pt idx="64">
                  <c:v>42452.0</c:v>
                </c:pt>
                <c:pt idx="65">
                  <c:v>42451.0</c:v>
                </c:pt>
                <c:pt idx="66">
                  <c:v>42450.0</c:v>
                </c:pt>
                <c:pt idx="67">
                  <c:v>42447.0</c:v>
                </c:pt>
                <c:pt idx="68">
                  <c:v>42446.0</c:v>
                </c:pt>
                <c:pt idx="69">
                  <c:v>42445.0</c:v>
                </c:pt>
                <c:pt idx="70">
                  <c:v>42444.0</c:v>
                </c:pt>
                <c:pt idx="71">
                  <c:v>42443.0</c:v>
                </c:pt>
                <c:pt idx="72">
                  <c:v>42440.0</c:v>
                </c:pt>
                <c:pt idx="73">
                  <c:v>42439.0</c:v>
                </c:pt>
                <c:pt idx="74">
                  <c:v>42438.0</c:v>
                </c:pt>
                <c:pt idx="75">
                  <c:v>42437.0</c:v>
                </c:pt>
                <c:pt idx="76">
                  <c:v>42436.0</c:v>
                </c:pt>
                <c:pt idx="77">
                  <c:v>42433.0</c:v>
                </c:pt>
                <c:pt idx="78">
                  <c:v>42432.0</c:v>
                </c:pt>
                <c:pt idx="79">
                  <c:v>42431.0</c:v>
                </c:pt>
                <c:pt idx="80">
                  <c:v>42430.0</c:v>
                </c:pt>
                <c:pt idx="81">
                  <c:v>42429.0</c:v>
                </c:pt>
                <c:pt idx="82">
                  <c:v>42426.0</c:v>
                </c:pt>
                <c:pt idx="83">
                  <c:v>42425.0</c:v>
                </c:pt>
                <c:pt idx="84">
                  <c:v>42424.0</c:v>
                </c:pt>
                <c:pt idx="85">
                  <c:v>42423.0</c:v>
                </c:pt>
                <c:pt idx="86">
                  <c:v>42422.0</c:v>
                </c:pt>
                <c:pt idx="87">
                  <c:v>42419.0</c:v>
                </c:pt>
                <c:pt idx="88">
                  <c:v>42418.0</c:v>
                </c:pt>
                <c:pt idx="89">
                  <c:v>42417.0</c:v>
                </c:pt>
                <c:pt idx="90">
                  <c:v>42416.0</c:v>
                </c:pt>
                <c:pt idx="91">
                  <c:v>42412.0</c:v>
                </c:pt>
                <c:pt idx="92">
                  <c:v>42411.0</c:v>
                </c:pt>
                <c:pt idx="93">
                  <c:v>42410.0</c:v>
                </c:pt>
                <c:pt idx="94">
                  <c:v>42409.0</c:v>
                </c:pt>
                <c:pt idx="95">
                  <c:v>42408.0</c:v>
                </c:pt>
                <c:pt idx="96">
                  <c:v>42405.0</c:v>
                </c:pt>
                <c:pt idx="97">
                  <c:v>42404.0</c:v>
                </c:pt>
                <c:pt idx="98">
                  <c:v>42403.0</c:v>
                </c:pt>
                <c:pt idx="99">
                  <c:v>42402.0</c:v>
                </c:pt>
                <c:pt idx="100">
                  <c:v>42401.0</c:v>
                </c:pt>
                <c:pt idx="101">
                  <c:v>42398.0</c:v>
                </c:pt>
                <c:pt idx="102">
                  <c:v>42397.0</c:v>
                </c:pt>
                <c:pt idx="103">
                  <c:v>42396.0</c:v>
                </c:pt>
                <c:pt idx="104">
                  <c:v>42395.0</c:v>
                </c:pt>
                <c:pt idx="105">
                  <c:v>42394.0</c:v>
                </c:pt>
                <c:pt idx="106">
                  <c:v>42391.0</c:v>
                </c:pt>
                <c:pt idx="107">
                  <c:v>42390.0</c:v>
                </c:pt>
                <c:pt idx="108">
                  <c:v>42389.0</c:v>
                </c:pt>
                <c:pt idx="109">
                  <c:v>42388.0</c:v>
                </c:pt>
                <c:pt idx="110">
                  <c:v>42384.0</c:v>
                </c:pt>
                <c:pt idx="111">
                  <c:v>42383.0</c:v>
                </c:pt>
                <c:pt idx="112">
                  <c:v>42382.0</c:v>
                </c:pt>
                <c:pt idx="113">
                  <c:v>42381.0</c:v>
                </c:pt>
                <c:pt idx="114">
                  <c:v>42380.0</c:v>
                </c:pt>
                <c:pt idx="115">
                  <c:v>42377.0</c:v>
                </c:pt>
                <c:pt idx="116">
                  <c:v>42376.0</c:v>
                </c:pt>
                <c:pt idx="117">
                  <c:v>42375.0</c:v>
                </c:pt>
                <c:pt idx="118">
                  <c:v>42374.0</c:v>
                </c:pt>
                <c:pt idx="119">
                  <c:v>42373.0</c:v>
                </c:pt>
                <c:pt idx="120">
                  <c:v>42369.0</c:v>
                </c:pt>
                <c:pt idx="121">
                  <c:v>42368.0</c:v>
                </c:pt>
                <c:pt idx="122">
                  <c:v>42367.0</c:v>
                </c:pt>
                <c:pt idx="123">
                  <c:v>42366.0</c:v>
                </c:pt>
                <c:pt idx="124">
                  <c:v>42362.0</c:v>
                </c:pt>
                <c:pt idx="125">
                  <c:v>42361.0</c:v>
                </c:pt>
                <c:pt idx="126">
                  <c:v>42360.0</c:v>
                </c:pt>
                <c:pt idx="127">
                  <c:v>42359.0</c:v>
                </c:pt>
                <c:pt idx="128">
                  <c:v>42356.0</c:v>
                </c:pt>
                <c:pt idx="129">
                  <c:v>42355.0</c:v>
                </c:pt>
                <c:pt idx="130">
                  <c:v>42354.0</c:v>
                </c:pt>
                <c:pt idx="131">
                  <c:v>42353.0</c:v>
                </c:pt>
                <c:pt idx="132">
                  <c:v>42352.0</c:v>
                </c:pt>
                <c:pt idx="133">
                  <c:v>42349.0</c:v>
                </c:pt>
                <c:pt idx="134">
                  <c:v>42348.0</c:v>
                </c:pt>
                <c:pt idx="135">
                  <c:v>42347.0</c:v>
                </c:pt>
                <c:pt idx="136">
                  <c:v>42346.0</c:v>
                </c:pt>
                <c:pt idx="137">
                  <c:v>42345.0</c:v>
                </c:pt>
                <c:pt idx="138">
                  <c:v>42342.0</c:v>
                </c:pt>
                <c:pt idx="139">
                  <c:v>42341.0</c:v>
                </c:pt>
                <c:pt idx="140">
                  <c:v>42340.0</c:v>
                </c:pt>
                <c:pt idx="141">
                  <c:v>42339.0</c:v>
                </c:pt>
                <c:pt idx="142">
                  <c:v>42338.0</c:v>
                </c:pt>
                <c:pt idx="143">
                  <c:v>42335.0</c:v>
                </c:pt>
                <c:pt idx="144">
                  <c:v>42333.0</c:v>
                </c:pt>
                <c:pt idx="145">
                  <c:v>42332.0</c:v>
                </c:pt>
                <c:pt idx="146">
                  <c:v>42331.0</c:v>
                </c:pt>
                <c:pt idx="147">
                  <c:v>42328.0</c:v>
                </c:pt>
                <c:pt idx="148">
                  <c:v>42327.0</c:v>
                </c:pt>
                <c:pt idx="149">
                  <c:v>42326.0</c:v>
                </c:pt>
                <c:pt idx="150">
                  <c:v>42325.0</c:v>
                </c:pt>
                <c:pt idx="151">
                  <c:v>42324.0</c:v>
                </c:pt>
                <c:pt idx="152">
                  <c:v>42321.0</c:v>
                </c:pt>
                <c:pt idx="153">
                  <c:v>42320.0</c:v>
                </c:pt>
                <c:pt idx="154">
                  <c:v>42319.0</c:v>
                </c:pt>
                <c:pt idx="155">
                  <c:v>42318.0</c:v>
                </c:pt>
                <c:pt idx="156">
                  <c:v>42317.0</c:v>
                </c:pt>
                <c:pt idx="157">
                  <c:v>42314.0</c:v>
                </c:pt>
                <c:pt idx="158">
                  <c:v>42313.0</c:v>
                </c:pt>
                <c:pt idx="159">
                  <c:v>42312.0</c:v>
                </c:pt>
                <c:pt idx="160">
                  <c:v>42311.0</c:v>
                </c:pt>
                <c:pt idx="161">
                  <c:v>42310.0</c:v>
                </c:pt>
                <c:pt idx="162">
                  <c:v>42307.0</c:v>
                </c:pt>
                <c:pt idx="163">
                  <c:v>42306.0</c:v>
                </c:pt>
                <c:pt idx="164">
                  <c:v>42305.0</c:v>
                </c:pt>
                <c:pt idx="165">
                  <c:v>42304.0</c:v>
                </c:pt>
                <c:pt idx="166">
                  <c:v>42303.0</c:v>
                </c:pt>
                <c:pt idx="167">
                  <c:v>42300.0</c:v>
                </c:pt>
                <c:pt idx="168">
                  <c:v>42299.0</c:v>
                </c:pt>
                <c:pt idx="169">
                  <c:v>42298.0</c:v>
                </c:pt>
                <c:pt idx="170">
                  <c:v>42297.0</c:v>
                </c:pt>
                <c:pt idx="171">
                  <c:v>42296.0</c:v>
                </c:pt>
                <c:pt idx="172">
                  <c:v>42293.0</c:v>
                </c:pt>
                <c:pt idx="173">
                  <c:v>42292.0</c:v>
                </c:pt>
                <c:pt idx="174">
                  <c:v>42291.0</c:v>
                </c:pt>
                <c:pt idx="175">
                  <c:v>42290.0</c:v>
                </c:pt>
                <c:pt idx="176">
                  <c:v>42289.0</c:v>
                </c:pt>
                <c:pt idx="177">
                  <c:v>42286.0</c:v>
                </c:pt>
                <c:pt idx="178">
                  <c:v>42285.0</c:v>
                </c:pt>
                <c:pt idx="179">
                  <c:v>42284.0</c:v>
                </c:pt>
                <c:pt idx="180">
                  <c:v>42283.0</c:v>
                </c:pt>
                <c:pt idx="181">
                  <c:v>42282.0</c:v>
                </c:pt>
                <c:pt idx="182">
                  <c:v>42279.0</c:v>
                </c:pt>
                <c:pt idx="183">
                  <c:v>42278.0</c:v>
                </c:pt>
                <c:pt idx="184">
                  <c:v>42277.0</c:v>
                </c:pt>
                <c:pt idx="185">
                  <c:v>42276.0</c:v>
                </c:pt>
                <c:pt idx="186">
                  <c:v>42275.0</c:v>
                </c:pt>
                <c:pt idx="187">
                  <c:v>42272.0</c:v>
                </c:pt>
                <c:pt idx="188">
                  <c:v>42271.0</c:v>
                </c:pt>
                <c:pt idx="189">
                  <c:v>42270.0</c:v>
                </c:pt>
                <c:pt idx="190">
                  <c:v>42269.0</c:v>
                </c:pt>
                <c:pt idx="191">
                  <c:v>42268.0</c:v>
                </c:pt>
                <c:pt idx="192">
                  <c:v>42265.0</c:v>
                </c:pt>
                <c:pt idx="193">
                  <c:v>42264.0</c:v>
                </c:pt>
                <c:pt idx="194">
                  <c:v>42263.0</c:v>
                </c:pt>
                <c:pt idx="195">
                  <c:v>42262.0</c:v>
                </c:pt>
                <c:pt idx="196">
                  <c:v>42261.0</c:v>
                </c:pt>
                <c:pt idx="197">
                  <c:v>42258.0</c:v>
                </c:pt>
                <c:pt idx="198">
                  <c:v>42257.0</c:v>
                </c:pt>
                <c:pt idx="199">
                  <c:v>42256.0</c:v>
                </c:pt>
                <c:pt idx="200">
                  <c:v>42255.0</c:v>
                </c:pt>
                <c:pt idx="201">
                  <c:v>42251.0</c:v>
                </c:pt>
                <c:pt idx="202">
                  <c:v>42250.0</c:v>
                </c:pt>
                <c:pt idx="203">
                  <c:v>42249.0</c:v>
                </c:pt>
                <c:pt idx="204">
                  <c:v>42248.0</c:v>
                </c:pt>
                <c:pt idx="205">
                  <c:v>42247.0</c:v>
                </c:pt>
                <c:pt idx="206">
                  <c:v>42244.0</c:v>
                </c:pt>
                <c:pt idx="207">
                  <c:v>42243.0</c:v>
                </c:pt>
                <c:pt idx="208">
                  <c:v>42242.0</c:v>
                </c:pt>
                <c:pt idx="209">
                  <c:v>42241.0</c:v>
                </c:pt>
                <c:pt idx="210">
                  <c:v>42240.0</c:v>
                </c:pt>
                <c:pt idx="211">
                  <c:v>42237.0</c:v>
                </c:pt>
                <c:pt idx="212">
                  <c:v>42236.0</c:v>
                </c:pt>
                <c:pt idx="213">
                  <c:v>42235.0</c:v>
                </c:pt>
                <c:pt idx="214">
                  <c:v>42234.0</c:v>
                </c:pt>
                <c:pt idx="215">
                  <c:v>42233.0</c:v>
                </c:pt>
                <c:pt idx="216">
                  <c:v>42230.0</c:v>
                </c:pt>
                <c:pt idx="217">
                  <c:v>42229.0</c:v>
                </c:pt>
                <c:pt idx="218">
                  <c:v>42228.0</c:v>
                </c:pt>
                <c:pt idx="219">
                  <c:v>42227.0</c:v>
                </c:pt>
                <c:pt idx="220">
                  <c:v>42226.0</c:v>
                </c:pt>
                <c:pt idx="221">
                  <c:v>42223.0</c:v>
                </c:pt>
                <c:pt idx="222">
                  <c:v>42222.0</c:v>
                </c:pt>
                <c:pt idx="223">
                  <c:v>42221.0</c:v>
                </c:pt>
                <c:pt idx="224">
                  <c:v>42220.0</c:v>
                </c:pt>
                <c:pt idx="225">
                  <c:v>42219.0</c:v>
                </c:pt>
                <c:pt idx="226">
                  <c:v>42216.0</c:v>
                </c:pt>
                <c:pt idx="227">
                  <c:v>42215.0</c:v>
                </c:pt>
                <c:pt idx="228">
                  <c:v>42214.0</c:v>
                </c:pt>
                <c:pt idx="229">
                  <c:v>42213.0</c:v>
                </c:pt>
                <c:pt idx="230">
                  <c:v>42212.0</c:v>
                </c:pt>
                <c:pt idx="231">
                  <c:v>42209.0</c:v>
                </c:pt>
                <c:pt idx="232">
                  <c:v>42208.0</c:v>
                </c:pt>
                <c:pt idx="233">
                  <c:v>42207.0</c:v>
                </c:pt>
                <c:pt idx="234">
                  <c:v>42206.0</c:v>
                </c:pt>
                <c:pt idx="235">
                  <c:v>42205.0</c:v>
                </c:pt>
                <c:pt idx="236">
                  <c:v>42202.0</c:v>
                </c:pt>
                <c:pt idx="237">
                  <c:v>42201.0</c:v>
                </c:pt>
                <c:pt idx="238">
                  <c:v>42200.0</c:v>
                </c:pt>
                <c:pt idx="239">
                  <c:v>42199.0</c:v>
                </c:pt>
                <c:pt idx="240">
                  <c:v>42198.0</c:v>
                </c:pt>
                <c:pt idx="241">
                  <c:v>42195.0</c:v>
                </c:pt>
                <c:pt idx="242">
                  <c:v>42194.0</c:v>
                </c:pt>
                <c:pt idx="243">
                  <c:v>42193.0</c:v>
                </c:pt>
                <c:pt idx="244">
                  <c:v>42192.0</c:v>
                </c:pt>
                <c:pt idx="245">
                  <c:v>42191.0</c:v>
                </c:pt>
                <c:pt idx="246">
                  <c:v>42187.0</c:v>
                </c:pt>
                <c:pt idx="247">
                  <c:v>42186.0</c:v>
                </c:pt>
                <c:pt idx="248">
                  <c:v>42185.0</c:v>
                </c:pt>
                <c:pt idx="249">
                  <c:v>42184.0</c:v>
                </c:pt>
                <c:pt idx="250">
                  <c:v>42181.0</c:v>
                </c:pt>
                <c:pt idx="251">
                  <c:v>42180.0</c:v>
                </c:pt>
                <c:pt idx="252">
                  <c:v>42179.0</c:v>
                </c:pt>
                <c:pt idx="253">
                  <c:v>42178.0</c:v>
                </c:pt>
                <c:pt idx="254">
                  <c:v>42177.0</c:v>
                </c:pt>
                <c:pt idx="255">
                  <c:v>42174.0</c:v>
                </c:pt>
                <c:pt idx="256">
                  <c:v>42173.0</c:v>
                </c:pt>
                <c:pt idx="257">
                  <c:v>42172.0</c:v>
                </c:pt>
                <c:pt idx="258">
                  <c:v>42171.0</c:v>
                </c:pt>
                <c:pt idx="259">
                  <c:v>42170.0</c:v>
                </c:pt>
                <c:pt idx="260">
                  <c:v>42167.0</c:v>
                </c:pt>
                <c:pt idx="261">
                  <c:v>42166.0</c:v>
                </c:pt>
                <c:pt idx="262">
                  <c:v>42165.0</c:v>
                </c:pt>
                <c:pt idx="263">
                  <c:v>42164.0</c:v>
                </c:pt>
                <c:pt idx="264">
                  <c:v>42163.0</c:v>
                </c:pt>
                <c:pt idx="265">
                  <c:v>42160.0</c:v>
                </c:pt>
                <c:pt idx="266">
                  <c:v>42159.0</c:v>
                </c:pt>
                <c:pt idx="267">
                  <c:v>42158.0</c:v>
                </c:pt>
                <c:pt idx="268">
                  <c:v>42157.0</c:v>
                </c:pt>
                <c:pt idx="269">
                  <c:v>42156.0</c:v>
                </c:pt>
                <c:pt idx="270">
                  <c:v>42153.0</c:v>
                </c:pt>
                <c:pt idx="271">
                  <c:v>42152.0</c:v>
                </c:pt>
                <c:pt idx="272">
                  <c:v>42151.0</c:v>
                </c:pt>
                <c:pt idx="273">
                  <c:v>42150.0</c:v>
                </c:pt>
                <c:pt idx="274">
                  <c:v>42146.0</c:v>
                </c:pt>
                <c:pt idx="275">
                  <c:v>42145.0</c:v>
                </c:pt>
                <c:pt idx="276">
                  <c:v>42144.0</c:v>
                </c:pt>
                <c:pt idx="277">
                  <c:v>42143.0</c:v>
                </c:pt>
                <c:pt idx="278">
                  <c:v>42142.0</c:v>
                </c:pt>
                <c:pt idx="279">
                  <c:v>42139.0</c:v>
                </c:pt>
                <c:pt idx="280">
                  <c:v>42138.0</c:v>
                </c:pt>
                <c:pt idx="281">
                  <c:v>42137.0</c:v>
                </c:pt>
                <c:pt idx="282">
                  <c:v>42136.0</c:v>
                </c:pt>
                <c:pt idx="283">
                  <c:v>42135.0</c:v>
                </c:pt>
                <c:pt idx="284">
                  <c:v>42132.0</c:v>
                </c:pt>
                <c:pt idx="285">
                  <c:v>42131.0</c:v>
                </c:pt>
                <c:pt idx="286">
                  <c:v>42130.0</c:v>
                </c:pt>
                <c:pt idx="287">
                  <c:v>42129.0</c:v>
                </c:pt>
                <c:pt idx="288">
                  <c:v>42128.0</c:v>
                </c:pt>
                <c:pt idx="289">
                  <c:v>42125.0</c:v>
                </c:pt>
                <c:pt idx="290">
                  <c:v>42124.0</c:v>
                </c:pt>
                <c:pt idx="291">
                  <c:v>42123.0</c:v>
                </c:pt>
                <c:pt idx="292">
                  <c:v>42122.0</c:v>
                </c:pt>
                <c:pt idx="293">
                  <c:v>42121.0</c:v>
                </c:pt>
                <c:pt idx="294">
                  <c:v>42118.0</c:v>
                </c:pt>
                <c:pt idx="295">
                  <c:v>42117.0</c:v>
                </c:pt>
                <c:pt idx="296">
                  <c:v>42116.0</c:v>
                </c:pt>
                <c:pt idx="297">
                  <c:v>42115.0</c:v>
                </c:pt>
                <c:pt idx="298">
                  <c:v>42114.0</c:v>
                </c:pt>
                <c:pt idx="299">
                  <c:v>42111.0</c:v>
                </c:pt>
                <c:pt idx="300">
                  <c:v>42110.0</c:v>
                </c:pt>
                <c:pt idx="301">
                  <c:v>42109.0</c:v>
                </c:pt>
                <c:pt idx="302">
                  <c:v>42108.0</c:v>
                </c:pt>
                <c:pt idx="303">
                  <c:v>42107.0</c:v>
                </c:pt>
                <c:pt idx="304">
                  <c:v>42104.0</c:v>
                </c:pt>
                <c:pt idx="305">
                  <c:v>42103.0</c:v>
                </c:pt>
                <c:pt idx="306">
                  <c:v>42102.0</c:v>
                </c:pt>
                <c:pt idx="307">
                  <c:v>42101.0</c:v>
                </c:pt>
                <c:pt idx="308">
                  <c:v>42100.0</c:v>
                </c:pt>
                <c:pt idx="309">
                  <c:v>42096.0</c:v>
                </c:pt>
                <c:pt idx="310">
                  <c:v>42095.0</c:v>
                </c:pt>
                <c:pt idx="311">
                  <c:v>42094.0</c:v>
                </c:pt>
                <c:pt idx="312">
                  <c:v>42093.0</c:v>
                </c:pt>
                <c:pt idx="313">
                  <c:v>42090.0</c:v>
                </c:pt>
                <c:pt idx="314">
                  <c:v>42089.0</c:v>
                </c:pt>
                <c:pt idx="315">
                  <c:v>42088.0</c:v>
                </c:pt>
                <c:pt idx="316">
                  <c:v>42087.0</c:v>
                </c:pt>
                <c:pt idx="317">
                  <c:v>42086.0</c:v>
                </c:pt>
                <c:pt idx="318">
                  <c:v>42083.0</c:v>
                </c:pt>
                <c:pt idx="319">
                  <c:v>42082.0</c:v>
                </c:pt>
                <c:pt idx="320">
                  <c:v>42081.0</c:v>
                </c:pt>
                <c:pt idx="321">
                  <c:v>42080.0</c:v>
                </c:pt>
                <c:pt idx="322">
                  <c:v>42079.0</c:v>
                </c:pt>
                <c:pt idx="323">
                  <c:v>42076.0</c:v>
                </c:pt>
                <c:pt idx="324">
                  <c:v>42075.0</c:v>
                </c:pt>
                <c:pt idx="325">
                  <c:v>42074.0</c:v>
                </c:pt>
                <c:pt idx="326">
                  <c:v>42073.0</c:v>
                </c:pt>
                <c:pt idx="327">
                  <c:v>42072.0</c:v>
                </c:pt>
                <c:pt idx="328">
                  <c:v>42069.0</c:v>
                </c:pt>
                <c:pt idx="329">
                  <c:v>42068.0</c:v>
                </c:pt>
                <c:pt idx="330">
                  <c:v>42067.0</c:v>
                </c:pt>
                <c:pt idx="331">
                  <c:v>42066.0</c:v>
                </c:pt>
                <c:pt idx="332">
                  <c:v>42065.0</c:v>
                </c:pt>
                <c:pt idx="333">
                  <c:v>42062.0</c:v>
                </c:pt>
                <c:pt idx="334">
                  <c:v>42061.0</c:v>
                </c:pt>
                <c:pt idx="335">
                  <c:v>42060.0</c:v>
                </c:pt>
                <c:pt idx="336">
                  <c:v>42059.0</c:v>
                </c:pt>
                <c:pt idx="337">
                  <c:v>42058.0</c:v>
                </c:pt>
                <c:pt idx="338">
                  <c:v>42055.0</c:v>
                </c:pt>
                <c:pt idx="339">
                  <c:v>42054.0</c:v>
                </c:pt>
                <c:pt idx="340">
                  <c:v>42053.0</c:v>
                </c:pt>
                <c:pt idx="341">
                  <c:v>42052.0</c:v>
                </c:pt>
                <c:pt idx="342">
                  <c:v>42048.0</c:v>
                </c:pt>
                <c:pt idx="343">
                  <c:v>42047.0</c:v>
                </c:pt>
                <c:pt idx="344">
                  <c:v>42046.0</c:v>
                </c:pt>
                <c:pt idx="345">
                  <c:v>42045.0</c:v>
                </c:pt>
                <c:pt idx="346">
                  <c:v>42044.0</c:v>
                </c:pt>
                <c:pt idx="347">
                  <c:v>42041.0</c:v>
                </c:pt>
                <c:pt idx="348">
                  <c:v>42040.0</c:v>
                </c:pt>
                <c:pt idx="349">
                  <c:v>42039.0</c:v>
                </c:pt>
                <c:pt idx="350">
                  <c:v>42038.0</c:v>
                </c:pt>
                <c:pt idx="351">
                  <c:v>42037.0</c:v>
                </c:pt>
                <c:pt idx="352">
                  <c:v>42034.0</c:v>
                </c:pt>
                <c:pt idx="353">
                  <c:v>42033.0</c:v>
                </c:pt>
                <c:pt idx="354">
                  <c:v>42032.0</c:v>
                </c:pt>
                <c:pt idx="355">
                  <c:v>42031.0</c:v>
                </c:pt>
                <c:pt idx="356">
                  <c:v>42030.0</c:v>
                </c:pt>
                <c:pt idx="357">
                  <c:v>42027.0</c:v>
                </c:pt>
                <c:pt idx="358">
                  <c:v>42026.0</c:v>
                </c:pt>
                <c:pt idx="359">
                  <c:v>42025.0</c:v>
                </c:pt>
                <c:pt idx="360">
                  <c:v>42024.0</c:v>
                </c:pt>
                <c:pt idx="361">
                  <c:v>42020.0</c:v>
                </c:pt>
                <c:pt idx="362">
                  <c:v>42019.0</c:v>
                </c:pt>
                <c:pt idx="363">
                  <c:v>42018.0</c:v>
                </c:pt>
                <c:pt idx="364">
                  <c:v>42017.0</c:v>
                </c:pt>
                <c:pt idx="365">
                  <c:v>42016.0</c:v>
                </c:pt>
                <c:pt idx="366">
                  <c:v>42013.0</c:v>
                </c:pt>
                <c:pt idx="367">
                  <c:v>42012.0</c:v>
                </c:pt>
                <c:pt idx="368">
                  <c:v>42011.0</c:v>
                </c:pt>
                <c:pt idx="369">
                  <c:v>42010.0</c:v>
                </c:pt>
                <c:pt idx="370">
                  <c:v>42009.0</c:v>
                </c:pt>
                <c:pt idx="371">
                  <c:v>42006.0</c:v>
                </c:pt>
                <c:pt idx="372">
                  <c:v>42004.0</c:v>
                </c:pt>
                <c:pt idx="373">
                  <c:v>42003.0</c:v>
                </c:pt>
                <c:pt idx="374">
                  <c:v>42002.0</c:v>
                </c:pt>
                <c:pt idx="375">
                  <c:v>41999.0</c:v>
                </c:pt>
                <c:pt idx="376">
                  <c:v>41997.0</c:v>
                </c:pt>
                <c:pt idx="377">
                  <c:v>41996.0</c:v>
                </c:pt>
                <c:pt idx="378">
                  <c:v>41995.0</c:v>
                </c:pt>
                <c:pt idx="379">
                  <c:v>41992.0</c:v>
                </c:pt>
                <c:pt idx="380">
                  <c:v>41991.0</c:v>
                </c:pt>
                <c:pt idx="381">
                  <c:v>41990.0</c:v>
                </c:pt>
                <c:pt idx="382">
                  <c:v>41989.0</c:v>
                </c:pt>
                <c:pt idx="383">
                  <c:v>41988.0</c:v>
                </c:pt>
                <c:pt idx="384">
                  <c:v>41985.0</c:v>
                </c:pt>
                <c:pt idx="385">
                  <c:v>41984.0</c:v>
                </c:pt>
                <c:pt idx="386">
                  <c:v>41983.0</c:v>
                </c:pt>
                <c:pt idx="387">
                  <c:v>41982.0</c:v>
                </c:pt>
                <c:pt idx="388">
                  <c:v>41981.0</c:v>
                </c:pt>
                <c:pt idx="389">
                  <c:v>41978.0</c:v>
                </c:pt>
                <c:pt idx="390">
                  <c:v>41977.0</c:v>
                </c:pt>
                <c:pt idx="391">
                  <c:v>41976.0</c:v>
                </c:pt>
                <c:pt idx="392">
                  <c:v>41975.0</c:v>
                </c:pt>
                <c:pt idx="393">
                  <c:v>41974.0</c:v>
                </c:pt>
                <c:pt idx="394">
                  <c:v>41971.0</c:v>
                </c:pt>
                <c:pt idx="395">
                  <c:v>41969.0</c:v>
                </c:pt>
                <c:pt idx="396">
                  <c:v>41968.0</c:v>
                </c:pt>
                <c:pt idx="397">
                  <c:v>41967.0</c:v>
                </c:pt>
                <c:pt idx="398">
                  <c:v>41964.0</c:v>
                </c:pt>
                <c:pt idx="399">
                  <c:v>41963.0</c:v>
                </c:pt>
                <c:pt idx="400">
                  <c:v>41962.0</c:v>
                </c:pt>
                <c:pt idx="401">
                  <c:v>41961.0</c:v>
                </c:pt>
                <c:pt idx="402">
                  <c:v>41960.0</c:v>
                </c:pt>
                <c:pt idx="403">
                  <c:v>41957.0</c:v>
                </c:pt>
                <c:pt idx="404">
                  <c:v>41956.0</c:v>
                </c:pt>
                <c:pt idx="405">
                  <c:v>41955.0</c:v>
                </c:pt>
                <c:pt idx="406">
                  <c:v>41954.0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41925.0</c:v>
                </c:pt>
                <c:pt idx="428">
                  <c:v>41922.0</c:v>
                </c:pt>
                <c:pt idx="429">
                  <c:v>41921.0</c:v>
                </c:pt>
                <c:pt idx="430">
                  <c:v>41920.0</c:v>
                </c:pt>
                <c:pt idx="431">
                  <c:v>41919.0</c:v>
                </c:pt>
                <c:pt idx="432">
                  <c:v>41918.0</c:v>
                </c:pt>
                <c:pt idx="433">
                  <c:v>41915.0</c:v>
                </c:pt>
                <c:pt idx="434">
                  <c:v>41914.0</c:v>
                </c:pt>
                <c:pt idx="435">
                  <c:v>41913.0</c:v>
                </c:pt>
                <c:pt idx="436">
                  <c:v>41912.0</c:v>
                </c:pt>
                <c:pt idx="437">
                  <c:v>41911.0</c:v>
                </c:pt>
                <c:pt idx="438">
                  <c:v>41908.0</c:v>
                </c:pt>
                <c:pt idx="439">
                  <c:v>41907.0</c:v>
                </c:pt>
                <c:pt idx="440">
                  <c:v>41906.0</c:v>
                </c:pt>
                <c:pt idx="441">
                  <c:v>41905.0</c:v>
                </c:pt>
                <c:pt idx="442">
                  <c:v>41904.0</c:v>
                </c:pt>
                <c:pt idx="443">
                  <c:v>41901.0</c:v>
                </c:pt>
                <c:pt idx="444">
                  <c:v>41900.0</c:v>
                </c:pt>
                <c:pt idx="445">
                  <c:v>41899.0</c:v>
                </c:pt>
                <c:pt idx="446">
                  <c:v>41898.0</c:v>
                </c:pt>
                <c:pt idx="447">
                  <c:v>41897.0</c:v>
                </c:pt>
                <c:pt idx="448">
                  <c:v>41894.0</c:v>
                </c:pt>
                <c:pt idx="449">
                  <c:v>41893.0</c:v>
                </c:pt>
                <c:pt idx="450">
                  <c:v>41892.0</c:v>
                </c:pt>
                <c:pt idx="451">
                  <c:v>41891.0</c:v>
                </c:pt>
                <c:pt idx="452">
                  <c:v>41890.0</c:v>
                </c:pt>
                <c:pt idx="453">
                  <c:v>41887.0</c:v>
                </c:pt>
                <c:pt idx="454">
                  <c:v>41886.0</c:v>
                </c:pt>
                <c:pt idx="455">
                  <c:v>41885.0</c:v>
                </c:pt>
                <c:pt idx="456">
                  <c:v>41884.0</c:v>
                </c:pt>
                <c:pt idx="457">
                  <c:v>41880.0</c:v>
                </c:pt>
                <c:pt idx="458">
                  <c:v>41879.0</c:v>
                </c:pt>
                <c:pt idx="459">
                  <c:v>41878.0</c:v>
                </c:pt>
                <c:pt idx="460">
                  <c:v>41877.0</c:v>
                </c:pt>
                <c:pt idx="461">
                  <c:v>41876.0</c:v>
                </c:pt>
                <c:pt idx="462">
                  <c:v>41873.0</c:v>
                </c:pt>
                <c:pt idx="463">
                  <c:v>41872.0</c:v>
                </c:pt>
                <c:pt idx="464">
                  <c:v>41871.0</c:v>
                </c:pt>
                <c:pt idx="465">
                  <c:v>41870.0</c:v>
                </c:pt>
                <c:pt idx="466">
                  <c:v>41869.0</c:v>
                </c:pt>
                <c:pt idx="467">
                  <c:v>41866.0</c:v>
                </c:pt>
                <c:pt idx="468">
                  <c:v>41865.0</c:v>
                </c:pt>
                <c:pt idx="469">
                  <c:v>41864.0</c:v>
                </c:pt>
                <c:pt idx="470">
                  <c:v>41863.0</c:v>
                </c:pt>
                <c:pt idx="471">
                  <c:v>41862.0</c:v>
                </c:pt>
                <c:pt idx="472">
                  <c:v>41859.0</c:v>
                </c:pt>
                <c:pt idx="473">
                  <c:v>41858.0</c:v>
                </c:pt>
                <c:pt idx="474">
                  <c:v>41857.0</c:v>
                </c:pt>
                <c:pt idx="475">
                  <c:v>41856.0</c:v>
                </c:pt>
                <c:pt idx="476">
                  <c:v>41855.0</c:v>
                </c:pt>
                <c:pt idx="477">
                  <c:v>41852.0</c:v>
                </c:pt>
                <c:pt idx="478">
                  <c:v>41851.0</c:v>
                </c:pt>
                <c:pt idx="479">
                  <c:v>41850.0</c:v>
                </c:pt>
                <c:pt idx="480">
                  <c:v>41849.0</c:v>
                </c:pt>
                <c:pt idx="481">
                  <c:v>41848.0</c:v>
                </c:pt>
                <c:pt idx="482">
                  <c:v>41845.0</c:v>
                </c:pt>
                <c:pt idx="483">
                  <c:v>41844.0</c:v>
                </c:pt>
                <c:pt idx="484">
                  <c:v>41843.0</c:v>
                </c:pt>
                <c:pt idx="485">
                  <c:v>41842.0</c:v>
                </c:pt>
                <c:pt idx="486">
                  <c:v>41841.0</c:v>
                </c:pt>
                <c:pt idx="487">
                  <c:v>41838.0</c:v>
                </c:pt>
                <c:pt idx="488">
                  <c:v>41837.0</c:v>
                </c:pt>
                <c:pt idx="489">
                  <c:v>41836.0</c:v>
                </c:pt>
                <c:pt idx="490">
                  <c:v>41835.0</c:v>
                </c:pt>
                <c:pt idx="491">
                  <c:v>41834.0</c:v>
                </c:pt>
                <c:pt idx="492">
                  <c:v>41831.0</c:v>
                </c:pt>
                <c:pt idx="493">
                  <c:v>41830.0</c:v>
                </c:pt>
                <c:pt idx="494">
                  <c:v>41829.0</c:v>
                </c:pt>
                <c:pt idx="495">
                  <c:v>41828.0</c:v>
                </c:pt>
                <c:pt idx="496">
                  <c:v>41827.0</c:v>
                </c:pt>
                <c:pt idx="497">
                  <c:v>41823.0</c:v>
                </c:pt>
                <c:pt idx="498">
                  <c:v>41822.0</c:v>
                </c:pt>
                <c:pt idx="499">
                  <c:v>41821.0</c:v>
                </c:pt>
                <c:pt idx="500">
                  <c:v>41820.0</c:v>
                </c:pt>
                <c:pt idx="501">
                  <c:v>41817.0</c:v>
                </c:pt>
                <c:pt idx="502">
                  <c:v>41816.0</c:v>
                </c:pt>
                <c:pt idx="503">
                  <c:v>41815.0</c:v>
                </c:pt>
                <c:pt idx="504">
                  <c:v>41814.0</c:v>
                </c:pt>
                <c:pt idx="505">
                  <c:v>41813.0</c:v>
                </c:pt>
                <c:pt idx="506">
                  <c:v>41810.0</c:v>
                </c:pt>
                <c:pt idx="507">
                  <c:v>41809.0</c:v>
                </c:pt>
                <c:pt idx="508">
                  <c:v>41808.0</c:v>
                </c:pt>
                <c:pt idx="509">
                  <c:v>41807.0</c:v>
                </c:pt>
                <c:pt idx="510">
                  <c:v>41806.0</c:v>
                </c:pt>
                <c:pt idx="511">
                  <c:v>41803.0</c:v>
                </c:pt>
                <c:pt idx="512">
                  <c:v>41802.0</c:v>
                </c:pt>
                <c:pt idx="513">
                  <c:v>41801.0</c:v>
                </c:pt>
                <c:pt idx="514">
                  <c:v>41800.0</c:v>
                </c:pt>
                <c:pt idx="515">
                  <c:v>41799.0</c:v>
                </c:pt>
                <c:pt idx="516">
                  <c:v>41796.0</c:v>
                </c:pt>
                <c:pt idx="517">
                  <c:v>41795.0</c:v>
                </c:pt>
                <c:pt idx="518">
                  <c:v>41794.0</c:v>
                </c:pt>
                <c:pt idx="519">
                  <c:v>41793.0</c:v>
                </c:pt>
                <c:pt idx="520">
                  <c:v>41792.0</c:v>
                </c:pt>
                <c:pt idx="521">
                  <c:v>41789.0</c:v>
                </c:pt>
                <c:pt idx="522">
                  <c:v>41788.0</c:v>
                </c:pt>
                <c:pt idx="523">
                  <c:v>41787.0</c:v>
                </c:pt>
                <c:pt idx="524">
                  <c:v>41786.0</c:v>
                </c:pt>
                <c:pt idx="525">
                  <c:v>41782.0</c:v>
                </c:pt>
                <c:pt idx="526">
                  <c:v>41781.0</c:v>
                </c:pt>
                <c:pt idx="527">
                  <c:v>41780.0</c:v>
                </c:pt>
                <c:pt idx="528">
                  <c:v>41779.0</c:v>
                </c:pt>
                <c:pt idx="529">
                  <c:v>41778.0</c:v>
                </c:pt>
                <c:pt idx="530">
                  <c:v>41775.0</c:v>
                </c:pt>
                <c:pt idx="531">
                  <c:v>41774.0</c:v>
                </c:pt>
                <c:pt idx="532">
                  <c:v>41773.0</c:v>
                </c:pt>
                <c:pt idx="533">
                  <c:v>41772.0</c:v>
                </c:pt>
                <c:pt idx="534">
                  <c:v>41771.0</c:v>
                </c:pt>
                <c:pt idx="535">
                  <c:v>41768.0</c:v>
                </c:pt>
                <c:pt idx="536">
                  <c:v>41767.0</c:v>
                </c:pt>
                <c:pt idx="537">
                  <c:v>41766.0</c:v>
                </c:pt>
                <c:pt idx="538">
                  <c:v>41765.0</c:v>
                </c:pt>
                <c:pt idx="539">
                  <c:v>41764.0</c:v>
                </c:pt>
                <c:pt idx="540">
                  <c:v>41761.0</c:v>
                </c:pt>
                <c:pt idx="541">
                  <c:v>41760.0</c:v>
                </c:pt>
                <c:pt idx="542">
                  <c:v>41759.0</c:v>
                </c:pt>
                <c:pt idx="543">
                  <c:v>41758.0</c:v>
                </c:pt>
                <c:pt idx="544">
                  <c:v>41757.0</c:v>
                </c:pt>
                <c:pt idx="545">
                  <c:v>41754.0</c:v>
                </c:pt>
                <c:pt idx="546">
                  <c:v>41753.0</c:v>
                </c:pt>
                <c:pt idx="547">
                  <c:v>41752.0</c:v>
                </c:pt>
                <c:pt idx="548">
                  <c:v>41751.0</c:v>
                </c:pt>
                <c:pt idx="549">
                  <c:v>41750.0</c:v>
                </c:pt>
                <c:pt idx="550">
                  <c:v>41746.0</c:v>
                </c:pt>
                <c:pt idx="551">
                  <c:v>41745.0</c:v>
                </c:pt>
                <c:pt idx="552">
                  <c:v>41744.0</c:v>
                </c:pt>
                <c:pt idx="553">
                  <c:v>41743.0</c:v>
                </c:pt>
                <c:pt idx="554">
                  <c:v>41740.0</c:v>
                </c:pt>
                <c:pt idx="555">
                  <c:v>41739.0</c:v>
                </c:pt>
                <c:pt idx="556">
                  <c:v>41738.0</c:v>
                </c:pt>
                <c:pt idx="557">
                  <c:v>41737.0</c:v>
                </c:pt>
                <c:pt idx="558">
                  <c:v>41736.0</c:v>
                </c:pt>
                <c:pt idx="559">
                  <c:v>41733.0</c:v>
                </c:pt>
                <c:pt idx="560">
                  <c:v>41732.0</c:v>
                </c:pt>
                <c:pt idx="561">
                  <c:v>41731.0</c:v>
                </c:pt>
                <c:pt idx="562">
                  <c:v>41730.0</c:v>
                </c:pt>
                <c:pt idx="563">
                  <c:v>41729.0</c:v>
                </c:pt>
                <c:pt idx="564">
                  <c:v>41726.0</c:v>
                </c:pt>
                <c:pt idx="565">
                  <c:v>41725.0</c:v>
                </c:pt>
                <c:pt idx="566">
                  <c:v>41724.0</c:v>
                </c:pt>
                <c:pt idx="567">
                  <c:v>41723.0</c:v>
                </c:pt>
                <c:pt idx="568">
                  <c:v>41722.0</c:v>
                </c:pt>
                <c:pt idx="569">
                  <c:v>41719.0</c:v>
                </c:pt>
                <c:pt idx="570">
                  <c:v>41718.0</c:v>
                </c:pt>
                <c:pt idx="571">
                  <c:v>41717.0</c:v>
                </c:pt>
                <c:pt idx="572">
                  <c:v>41716.0</c:v>
                </c:pt>
                <c:pt idx="573">
                  <c:v>41715.0</c:v>
                </c:pt>
                <c:pt idx="574">
                  <c:v>41712.0</c:v>
                </c:pt>
                <c:pt idx="575">
                  <c:v>41711.0</c:v>
                </c:pt>
                <c:pt idx="576">
                  <c:v>41710.0</c:v>
                </c:pt>
                <c:pt idx="577">
                  <c:v>41709.0</c:v>
                </c:pt>
                <c:pt idx="578">
                  <c:v>41708.0</c:v>
                </c:pt>
                <c:pt idx="579">
                  <c:v>41705.0</c:v>
                </c:pt>
                <c:pt idx="580">
                  <c:v>41704.0</c:v>
                </c:pt>
                <c:pt idx="581">
                  <c:v>41703.0</c:v>
                </c:pt>
                <c:pt idx="582">
                  <c:v>41702.0</c:v>
                </c:pt>
                <c:pt idx="583">
                  <c:v>41701.0</c:v>
                </c:pt>
                <c:pt idx="584">
                  <c:v>41698.0</c:v>
                </c:pt>
                <c:pt idx="585">
                  <c:v>41697.0</c:v>
                </c:pt>
                <c:pt idx="586">
                  <c:v>41696.0</c:v>
                </c:pt>
                <c:pt idx="587">
                  <c:v>41695.0</c:v>
                </c:pt>
                <c:pt idx="588">
                  <c:v>41694.0</c:v>
                </c:pt>
                <c:pt idx="589">
                  <c:v>41691.0</c:v>
                </c:pt>
                <c:pt idx="590">
                  <c:v>41690.0</c:v>
                </c:pt>
                <c:pt idx="591">
                  <c:v>41689.0</c:v>
                </c:pt>
                <c:pt idx="592">
                  <c:v>41688.0</c:v>
                </c:pt>
                <c:pt idx="593">
                  <c:v>41684.0</c:v>
                </c:pt>
                <c:pt idx="594">
                  <c:v>41683.0</c:v>
                </c:pt>
                <c:pt idx="595">
                  <c:v>41682.0</c:v>
                </c:pt>
                <c:pt idx="596">
                  <c:v>41681.0</c:v>
                </c:pt>
                <c:pt idx="597">
                  <c:v>41680.0</c:v>
                </c:pt>
                <c:pt idx="598">
                  <c:v>41677.0</c:v>
                </c:pt>
                <c:pt idx="599">
                  <c:v>41676.0</c:v>
                </c:pt>
                <c:pt idx="600">
                  <c:v>41675.0</c:v>
                </c:pt>
                <c:pt idx="601">
                  <c:v>41674.0</c:v>
                </c:pt>
                <c:pt idx="602">
                  <c:v>41673.0</c:v>
                </c:pt>
                <c:pt idx="603">
                  <c:v>41670.0</c:v>
                </c:pt>
                <c:pt idx="604">
                  <c:v>41669.0</c:v>
                </c:pt>
                <c:pt idx="605">
                  <c:v>41668.0</c:v>
                </c:pt>
                <c:pt idx="606">
                  <c:v>41667.0</c:v>
                </c:pt>
                <c:pt idx="607">
                  <c:v>41666.0</c:v>
                </c:pt>
                <c:pt idx="608">
                  <c:v>41663.0</c:v>
                </c:pt>
                <c:pt idx="609">
                  <c:v>41662.0</c:v>
                </c:pt>
                <c:pt idx="610">
                  <c:v>41661.0</c:v>
                </c:pt>
                <c:pt idx="611">
                  <c:v>41660.0</c:v>
                </c:pt>
                <c:pt idx="612">
                  <c:v>41656.0</c:v>
                </c:pt>
                <c:pt idx="613">
                  <c:v>41655.0</c:v>
                </c:pt>
                <c:pt idx="614">
                  <c:v>41654.0</c:v>
                </c:pt>
                <c:pt idx="615">
                  <c:v>41653.0</c:v>
                </c:pt>
                <c:pt idx="616">
                  <c:v>41652.0</c:v>
                </c:pt>
                <c:pt idx="617">
                  <c:v>41649.0</c:v>
                </c:pt>
                <c:pt idx="618">
                  <c:v>41648.0</c:v>
                </c:pt>
                <c:pt idx="619">
                  <c:v>41647.0</c:v>
                </c:pt>
                <c:pt idx="620">
                  <c:v>41646.0</c:v>
                </c:pt>
                <c:pt idx="621">
                  <c:v>41645.0</c:v>
                </c:pt>
                <c:pt idx="622">
                  <c:v>41642.0</c:v>
                </c:pt>
                <c:pt idx="623">
                  <c:v>41641.0</c:v>
                </c:pt>
                <c:pt idx="624">
                  <c:v>41639.0</c:v>
                </c:pt>
                <c:pt idx="625">
                  <c:v>41638.0</c:v>
                </c:pt>
                <c:pt idx="626">
                  <c:v>41635.0</c:v>
                </c:pt>
                <c:pt idx="627">
                  <c:v>41634.0</c:v>
                </c:pt>
                <c:pt idx="628">
                  <c:v>41632.0</c:v>
                </c:pt>
                <c:pt idx="629">
                  <c:v>41631.0</c:v>
                </c:pt>
                <c:pt idx="630">
                  <c:v>41628.0</c:v>
                </c:pt>
                <c:pt idx="631">
                  <c:v>41627.0</c:v>
                </c:pt>
                <c:pt idx="632">
                  <c:v>41626.0</c:v>
                </c:pt>
                <c:pt idx="633">
                  <c:v>41625.0</c:v>
                </c:pt>
                <c:pt idx="634">
                  <c:v>41624.0</c:v>
                </c:pt>
                <c:pt idx="635">
                  <c:v>41621.0</c:v>
                </c:pt>
                <c:pt idx="636">
                  <c:v>41620.0</c:v>
                </c:pt>
                <c:pt idx="637">
                  <c:v>41619.0</c:v>
                </c:pt>
                <c:pt idx="638">
                  <c:v>41618.0</c:v>
                </c:pt>
                <c:pt idx="639">
                  <c:v>41617.0</c:v>
                </c:pt>
                <c:pt idx="640">
                  <c:v>41614.0</c:v>
                </c:pt>
                <c:pt idx="641">
                  <c:v>41613.0</c:v>
                </c:pt>
                <c:pt idx="642">
                  <c:v>41612.0</c:v>
                </c:pt>
                <c:pt idx="643">
                  <c:v>41611.0</c:v>
                </c:pt>
                <c:pt idx="644">
                  <c:v>41610.0</c:v>
                </c:pt>
                <c:pt idx="645">
                  <c:v>41607.0</c:v>
                </c:pt>
                <c:pt idx="646">
                  <c:v>41605.0</c:v>
                </c:pt>
                <c:pt idx="647">
                  <c:v>41604.0</c:v>
                </c:pt>
                <c:pt idx="648">
                  <c:v>41603.0</c:v>
                </c:pt>
                <c:pt idx="649">
                  <c:v>41600.0</c:v>
                </c:pt>
                <c:pt idx="650">
                  <c:v>41599.0</c:v>
                </c:pt>
                <c:pt idx="651">
                  <c:v>41598.0</c:v>
                </c:pt>
                <c:pt idx="652">
                  <c:v>41597.0</c:v>
                </c:pt>
                <c:pt idx="653">
                  <c:v>41596.0</c:v>
                </c:pt>
                <c:pt idx="654">
                  <c:v>41593.0</c:v>
                </c:pt>
                <c:pt idx="655">
                  <c:v>41592.0</c:v>
                </c:pt>
                <c:pt idx="656">
                  <c:v>41591.0</c:v>
                </c:pt>
                <c:pt idx="657">
                  <c:v>41590.0</c:v>
                </c:pt>
                <c:pt idx="658">
                  <c:v>41589.0</c:v>
                </c:pt>
                <c:pt idx="659">
                  <c:v>41586.0</c:v>
                </c:pt>
                <c:pt idx="660">
                  <c:v>41585.0</c:v>
                </c:pt>
                <c:pt idx="661">
                  <c:v>41584.0</c:v>
                </c:pt>
                <c:pt idx="662">
                  <c:v>41583.0</c:v>
                </c:pt>
                <c:pt idx="663">
                  <c:v>41582.0</c:v>
                </c:pt>
                <c:pt idx="664">
                  <c:v>41579.0</c:v>
                </c:pt>
                <c:pt idx="665">
                  <c:v>41578.0</c:v>
                </c:pt>
                <c:pt idx="666">
                  <c:v>41577.0</c:v>
                </c:pt>
                <c:pt idx="667">
                  <c:v>41576.0</c:v>
                </c:pt>
                <c:pt idx="668">
                  <c:v>41575.0</c:v>
                </c:pt>
                <c:pt idx="669">
                  <c:v>41572.0</c:v>
                </c:pt>
                <c:pt idx="670">
                  <c:v>41571.0</c:v>
                </c:pt>
                <c:pt idx="671">
                  <c:v>41570.0</c:v>
                </c:pt>
                <c:pt idx="672">
                  <c:v>41569.0</c:v>
                </c:pt>
                <c:pt idx="673">
                  <c:v>41568.0</c:v>
                </c:pt>
                <c:pt idx="674">
                  <c:v>41565.0</c:v>
                </c:pt>
                <c:pt idx="675">
                  <c:v>41564.0</c:v>
                </c:pt>
                <c:pt idx="676">
                  <c:v>41563.0</c:v>
                </c:pt>
                <c:pt idx="677">
                  <c:v>41562.0</c:v>
                </c:pt>
                <c:pt idx="678">
                  <c:v>41561.0</c:v>
                </c:pt>
                <c:pt idx="679">
                  <c:v>41558.0</c:v>
                </c:pt>
                <c:pt idx="680">
                  <c:v>41557.0</c:v>
                </c:pt>
                <c:pt idx="681">
                  <c:v>41556.0</c:v>
                </c:pt>
                <c:pt idx="682">
                  <c:v>41555.0</c:v>
                </c:pt>
                <c:pt idx="683">
                  <c:v>41554.0</c:v>
                </c:pt>
                <c:pt idx="684">
                  <c:v>41551.0</c:v>
                </c:pt>
                <c:pt idx="685">
                  <c:v>41550.0</c:v>
                </c:pt>
                <c:pt idx="686">
                  <c:v>41549.0</c:v>
                </c:pt>
                <c:pt idx="687">
                  <c:v>41548.0</c:v>
                </c:pt>
                <c:pt idx="688">
                  <c:v>41547.0</c:v>
                </c:pt>
                <c:pt idx="689">
                  <c:v>41544.0</c:v>
                </c:pt>
                <c:pt idx="690">
                  <c:v>41543.0</c:v>
                </c:pt>
                <c:pt idx="691">
                  <c:v>41542.0</c:v>
                </c:pt>
                <c:pt idx="692">
                  <c:v>41541.0</c:v>
                </c:pt>
                <c:pt idx="693">
                  <c:v>41540.0</c:v>
                </c:pt>
                <c:pt idx="694">
                  <c:v>41537.0</c:v>
                </c:pt>
                <c:pt idx="695">
                  <c:v>41536.0</c:v>
                </c:pt>
                <c:pt idx="696">
                  <c:v>41535.0</c:v>
                </c:pt>
                <c:pt idx="697">
                  <c:v>41534.0</c:v>
                </c:pt>
                <c:pt idx="698">
                  <c:v>41533.0</c:v>
                </c:pt>
                <c:pt idx="699">
                  <c:v>41530.0</c:v>
                </c:pt>
                <c:pt idx="700">
                  <c:v>41529.0</c:v>
                </c:pt>
                <c:pt idx="701">
                  <c:v>41528.0</c:v>
                </c:pt>
                <c:pt idx="702">
                  <c:v>41527.0</c:v>
                </c:pt>
                <c:pt idx="703">
                  <c:v>41526.0</c:v>
                </c:pt>
                <c:pt idx="704">
                  <c:v>41523.0</c:v>
                </c:pt>
                <c:pt idx="705">
                  <c:v>41522.0</c:v>
                </c:pt>
                <c:pt idx="706">
                  <c:v>41521.0</c:v>
                </c:pt>
                <c:pt idx="707">
                  <c:v>41520.0</c:v>
                </c:pt>
                <c:pt idx="708">
                  <c:v>41516.0</c:v>
                </c:pt>
                <c:pt idx="709">
                  <c:v>41515.0</c:v>
                </c:pt>
                <c:pt idx="710">
                  <c:v>41514.0</c:v>
                </c:pt>
                <c:pt idx="711">
                  <c:v>41513.0</c:v>
                </c:pt>
                <c:pt idx="712">
                  <c:v>41512.0</c:v>
                </c:pt>
                <c:pt idx="713">
                  <c:v>41509.0</c:v>
                </c:pt>
                <c:pt idx="714">
                  <c:v>41508.0</c:v>
                </c:pt>
                <c:pt idx="715">
                  <c:v>41507.0</c:v>
                </c:pt>
                <c:pt idx="716">
                  <c:v>41506.0</c:v>
                </c:pt>
                <c:pt idx="717">
                  <c:v>41505.0</c:v>
                </c:pt>
                <c:pt idx="718">
                  <c:v>41502.0</c:v>
                </c:pt>
                <c:pt idx="719">
                  <c:v>41501.0</c:v>
                </c:pt>
                <c:pt idx="720">
                  <c:v>41500.0</c:v>
                </c:pt>
                <c:pt idx="721">
                  <c:v>41499.0</c:v>
                </c:pt>
                <c:pt idx="722">
                  <c:v>41498.0</c:v>
                </c:pt>
                <c:pt idx="723">
                  <c:v>41495.0</c:v>
                </c:pt>
                <c:pt idx="724">
                  <c:v>41494.0</c:v>
                </c:pt>
                <c:pt idx="725">
                  <c:v>41493.0</c:v>
                </c:pt>
                <c:pt idx="726">
                  <c:v>41492.0</c:v>
                </c:pt>
                <c:pt idx="727">
                  <c:v>41491.0</c:v>
                </c:pt>
                <c:pt idx="728">
                  <c:v>41488.0</c:v>
                </c:pt>
                <c:pt idx="729">
                  <c:v>41487.0</c:v>
                </c:pt>
                <c:pt idx="730">
                  <c:v>41486.0</c:v>
                </c:pt>
                <c:pt idx="731">
                  <c:v>41485.0</c:v>
                </c:pt>
                <c:pt idx="732">
                  <c:v>41484.0</c:v>
                </c:pt>
                <c:pt idx="733">
                  <c:v>41481.0</c:v>
                </c:pt>
                <c:pt idx="734">
                  <c:v>41480.0</c:v>
                </c:pt>
                <c:pt idx="735">
                  <c:v>41479.0</c:v>
                </c:pt>
                <c:pt idx="736">
                  <c:v>41478.0</c:v>
                </c:pt>
                <c:pt idx="737">
                  <c:v>41477.0</c:v>
                </c:pt>
                <c:pt idx="738">
                  <c:v>41474.0</c:v>
                </c:pt>
                <c:pt idx="739">
                  <c:v>41473.0</c:v>
                </c:pt>
                <c:pt idx="740">
                  <c:v>41472.0</c:v>
                </c:pt>
                <c:pt idx="741">
                  <c:v>41471.0</c:v>
                </c:pt>
                <c:pt idx="742">
                  <c:v>41470.0</c:v>
                </c:pt>
                <c:pt idx="743">
                  <c:v>41467.0</c:v>
                </c:pt>
                <c:pt idx="744">
                  <c:v>41466.0</c:v>
                </c:pt>
                <c:pt idx="745">
                  <c:v>41465.0</c:v>
                </c:pt>
                <c:pt idx="746">
                  <c:v>41464.0</c:v>
                </c:pt>
                <c:pt idx="747">
                  <c:v>41463.0</c:v>
                </c:pt>
                <c:pt idx="748">
                  <c:v>41460.0</c:v>
                </c:pt>
                <c:pt idx="749">
                  <c:v>41458.0</c:v>
                </c:pt>
                <c:pt idx="750">
                  <c:v>41457.0</c:v>
                </c:pt>
                <c:pt idx="751">
                  <c:v>41456.0</c:v>
                </c:pt>
                <c:pt idx="752">
                  <c:v>41453.0</c:v>
                </c:pt>
                <c:pt idx="753">
                  <c:v>41452.0</c:v>
                </c:pt>
                <c:pt idx="754">
                  <c:v>41451.0</c:v>
                </c:pt>
                <c:pt idx="755">
                  <c:v>41450.0</c:v>
                </c:pt>
                <c:pt idx="756">
                  <c:v>41449.0</c:v>
                </c:pt>
                <c:pt idx="757">
                  <c:v>41446.0</c:v>
                </c:pt>
                <c:pt idx="758">
                  <c:v>41445.0</c:v>
                </c:pt>
                <c:pt idx="759">
                  <c:v>41444.0</c:v>
                </c:pt>
                <c:pt idx="760">
                  <c:v>41443.0</c:v>
                </c:pt>
                <c:pt idx="761">
                  <c:v>41442.0</c:v>
                </c:pt>
                <c:pt idx="762">
                  <c:v>41439.0</c:v>
                </c:pt>
                <c:pt idx="763">
                  <c:v>41438.0</c:v>
                </c:pt>
                <c:pt idx="764">
                  <c:v>41437.0</c:v>
                </c:pt>
                <c:pt idx="765">
                  <c:v>41436.0</c:v>
                </c:pt>
                <c:pt idx="766">
                  <c:v>41435.0</c:v>
                </c:pt>
                <c:pt idx="767">
                  <c:v>41432.0</c:v>
                </c:pt>
                <c:pt idx="768">
                  <c:v>41431.0</c:v>
                </c:pt>
                <c:pt idx="769">
                  <c:v>41430.0</c:v>
                </c:pt>
                <c:pt idx="770">
                  <c:v>41429.0</c:v>
                </c:pt>
                <c:pt idx="771">
                  <c:v>41428.0</c:v>
                </c:pt>
                <c:pt idx="772">
                  <c:v>41425.0</c:v>
                </c:pt>
                <c:pt idx="773">
                  <c:v>41424.0</c:v>
                </c:pt>
                <c:pt idx="774">
                  <c:v>41423.0</c:v>
                </c:pt>
                <c:pt idx="775">
                  <c:v>41422.0</c:v>
                </c:pt>
                <c:pt idx="776">
                  <c:v>41418.0</c:v>
                </c:pt>
                <c:pt idx="777">
                  <c:v>41417.0</c:v>
                </c:pt>
                <c:pt idx="778">
                  <c:v>41416.0</c:v>
                </c:pt>
                <c:pt idx="779">
                  <c:v>41415.0</c:v>
                </c:pt>
                <c:pt idx="780">
                  <c:v>41414.0</c:v>
                </c:pt>
                <c:pt idx="781">
                  <c:v>41411.0</c:v>
                </c:pt>
                <c:pt idx="782">
                  <c:v>41410.0</c:v>
                </c:pt>
                <c:pt idx="783">
                  <c:v>41409.0</c:v>
                </c:pt>
                <c:pt idx="784">
                  <c:v>41408.0</c:v>
                </c:pt>
                <c:pt idx="785">
                  <c:v>41407.0</c:v>
                </c:pt>
                <c:pt idx="786">
                  <c:v>41404.0</c:v>
                </c:pt>
                <c:pt idx="787">
                  <c:v>41403.0</c:v>
                </c:pt>
                <c:pt idx="788">
                  <c:v>41402.0</c:v>
                </c:pt>
                <c:pt idx="789">
                  <c:v>41401.0</c:v>
                </c:pt>
                <c:pt idx="790">
                  <c:v>41400.0</c:v>
                </c:pt>
                <c:pt idx="791">
                  <c:v>41397.0</c:v>
                </c:pt>
                <c:pt idx="792">
                  <c:v>41396.0</c:v>
                </c:pt>
                <c:pt idx="793">
                  <c:v>41395.0</c:v>
                </c:pt>
                <c:pt idx="794">
                  <c:v>41394.0</c:v>
                </c:pt>
                <c:pt idx="795">
                  <c:v>41393.0</c:v>
                </c:pt>
                <c:pt idx="796">
                  <c:v>41390.0</c:v>
                </c:pt>
                <c:pt idx="797">
                  <c:v>41389.0</c:v>
                </c:pt>
                <c:pt idx="798">
                  <c:v>41388.0</c:v>
                </c:pt>
                <c:pt idx="799">
                  <c:v>41387.0</c:v>
                </c:pt>
                <c:pt idx="800">
                  <c:v>41386.0</c:v>
                </c:pt>
                <c:pt idx="801">
                  <c:v>41383.0</c:v>
                </c:pt>
                <c:pt idx="802">
                  <c:v>41382.0</c:v>
                </c:pt>
                <c:pt idx="803">
                  <c:v>41381.0</c:v>
                </c:pt>
                <c:pt idx="804">
                  <c:v>41380.0</c:v>
                </c:pt>
                <c:pt idx="805">
                  <c:v>41379.0</c:v>
                </c:pt>
                <c:pt idx="806">
                  <c:v>41376.0</c:v>
                </c:pt>
                <c:pt idx="807">
                  <c:v>41375.0</c:v>
                </c:pt>
                <c:pt idx="808">
                  <c:v>41374.0</c:v>
                </c:pt>
                <c:pt idx="809">
                  <c:v>41373.0</c:v>
                </c:pt>
                <c:pt idx="810">
                  <c:v>41372.0</c:v>
                </c:pt>
                <c:pt idx="811">
                  <c:v>41369.0</c:v>
                </c:pt>
                <c:pt idx="812">
                  <c:v>41368.0</c:v>
                </c:pt>
                <c:pt idx="813">
                  <c:v>41367.0</c:v>
                </c:pt>
                <c:pt idx="814">
                  <c:v>41366.0</c:v>
                </c:pt>
                <c:pt idx="815">
                  <c:v>41365.0</c:v>
                </c:pt>
                <c:pt idx="816">
                  <c:v>41361.0</c:v>
                </c:pt>
                <c:pt idx="817">
                  <c:v>41360.0</c:v>
                </c:pt>
                <c:pt idx="818">
                  <c:v>41359.0</c:v>
                </c:pt>
                <c:pt idx="819">
                  <c:v>41358.0</c:v>
                </c:pt>
                <c:pt idx="820">
                  <c:v>41355.0</c:v>
                </c:pt>
                <c:pt idx="821">
                  <c:v>41354.0</c:v>
                </c:pt>
                <c:pt idx="822">
                  <c:v>41353.0</c:v>
                </c:pt>
                <c:pt idx="823">
                  <c:v>41352.0</c:v>
                </c:pt>
                <c:pt idx="824">
                  <c:v>41351.0</c:v>
                </c:pt>
                <c:pt idx="825">
                  <c:v>41348.0</c:v>
                </c:pt>
                <c:pt idx="826">
                  <c:v>41347.0</c:v>
                </c:pt>
                <c:pt idx="827">
                  <c:v>41346.0</c:v>
                </c:pt>
                <c:pt idx="828">
                  <c:v>41345.0</c:v>
                </c:pt>
                <c:pt idx="829">
                  <c:v>41344.0</c:v>
                </c:pt>
                <c:pt idx="830">
                  <c:v>41341.0</c:v>
                </c:pt>
                <c:pt idx="831">
                  <c:v>41340.0</c:v>
                </c:pt>
                <c:pt idx="832">
                  <c:v>41339.0</c:v>
                </c:pt>
                <c:pt idx="833">
                  <c:v>41338.0</c:v>
                </c:pt>
                <c:pt idx="834">
                  <c:v>41337.0</c:v>
                </c:pt>
                <c:pt idx="835">
                  <c:v>41334.0</c:v>
                </c:pt>
                <c:pt idx="836">
                  <c:v>41333.0</c:v>
                </c:pt>
                <c:pt idx="837">
                  <c:v>41332.0</c:v>
                </c:pt>
                <c:pt idx="838">
                  <c:v>41331.0</c:v>
                </c:pt>
                <c:pt idx="839">
                  <c:v>41330.0</c:v>
                </c:pt>
                <c:pt idx="840">
                  <c:v>41327.0</c:v>
                </c:pt>
                <c:pt idx="841">
                  <c:v>41326.0</c:v>
                </c:pt>
                <c:pt idx="842">
                  <c:v>41325.0</c:v>
                </c:pt>
                <c:pt idx="843">
                  <c:v>41324.0</c:v>
                </c:pt>
                <c:pt idx="844">
                  <c:v>41320.0</c:v>
                </c:pt>
                <c:pt idx="845">
                  <c:v>41319.0</c:v>
                </c:pt>
                <c:pt idx="846">
                  <c:v>41318.0</c:v>
                </c:pt>
                <c:pt idx="847">
                  <c:v>41317.0</c:v>
                </c:pt>
                <c:pt idx="848">
                  <c:v>41316.0</c:v>
                </c:pt>
                <c:pt idx="849">
                  <c:v>41313.0</c:v>
                </c:pt>
                <c:pt idx="850">
                  <c:v>41312.0</c:v>
                </c:pt>
                <c:pt idx="851">
                  <c:v>41311.0</c:v>
                </c:pt>
                <c:pt idx="852">
                  <c:v>41310.0</c:v>
                </c:pt>
                <c:pt idx="853">
                  <c:v>41309.0</c:v>
                </c:pt>
                <c:pt idx="854">
                  <c:v>41306.0</c:v>
                </c:pt>
                <c:pt idx="855">
                  <c:v>41305.0</c:v>
                </c:pt>
                <c:pt idx="856">
                  <c:v>41304.0</c:v>
                </c:pt>
                <c:pt idx="857">
                  <c:v>41303.0</c:v>
                </c:pt>
                <c:pt idx="858">
                  <c:v>41302.0</c:v>
                </c:pt>
                <c:pt idx="859">
                  <c:v>41299.0</c:v>
                </c:pt>
                <c:pt idx="860">
                  <c:v>41298.0</c:v>
                </c:pt>
                <c:pt idx="861">
                  <c:v>41297.0</c:v>
                </c:pt>
                <c:pt idx="862">
                  <c:v>41296.0</c:v>
                </c:pt>
                <c:pt idx="863">
                  <c:v>41292.0</c:v>
                </c:pt>
                <c:pt idx="864">
                  <c:v>41291.0</c:v>
                </c:pt>
                <c:pt idx="865">
                  <c:v>41290.0</c:v>
                </c:pt>
                <c:pt idx="866">
                  <c:v>41289.0</c:v>
                </c:pt>
                <c:pt idx="867">
                  <c:v>41288.0</c:v>
                </c:pt>
                <c:pt idx="868">
                  <c:v>41285.0</c:v>
                </c:pt>
                <c:pt idx="869">
                  <c:v>41284.0</c:v>
                </c:pt>
                <c:pt idx="870">
                  <c:v>41283.0</c:v>
                </c:pt>
                <c:pt idx="871">
                  <c:v>41282.0</c:v>
                </c:pt>
                <c:pt idx="872">
                  <c:v>41281.0</c:v>
                </c:pt>
                <c:pt idx="873">
                  <c:v>41278.0</c:v>
                </c:pt>
                <c:pt idx="874">
                  <c:v>41277.0</c:v>
                </c:pt>
                <c:pt idx="875">
                  <c:v>41276.0</c:v>
                </c:pt>
                <c:pt idx="876">
                  <c:v>41274.0</c:v>
                </c:pt>
                <c:pt idx="877">
                  <c:v>41271.0</c:v>
                </c:pt>
                <c:pt idx="878">
                  <c:v>41270.0</c:v>
                </c:pt>
                <c:pt idx="879">
                  <c:v>41269.0</c:v>
                </c:pt>
                <c:pt idx="880">
                  <c:v>41267.0</c:v>
                </c:pt>
                <c:pt idx="881">
                  <c:v>41264.0</c:v>
                </c:pt>
                <c:pt idx="882">
                  <c:v>41263.0</c:v>
                </c:pt>
                <c:pt idx="883">
                  <c:v>41262.0</c:v>
                </c:pt>
                <c:pt idx="884">
                  <c:v>41261.0</c:v>
                </c:pt>
                <c:pt idx="885">
                  <c:v>41260.0</c:v>
                </c:pt>
                <c:pt idx="886">
                  <c:v>41257.0</c:v>
                </c:pt>
                <c:pt idx="887">
                  <c:v>41256.0</c:v>
                </c:pt>
                <c:pt idx="888">
                  <c:v>41255.0</c:v>
                </c:pt>
                <c:pt idx="889">
                  <c:v>41254.0</c:v>
                </c:pt>
                <c:pt idx="890">
                  <c:v>41253.0</c:v>
                </c:pt>
                <c:pt idx="891">
                  <c:v>41250.0</c:v>
                </c:pt>
                <c:pt idx="892">
                  <c:v>41249.0</c:v>
                </c:pt>
                <c:pt idx="893">
                  <c:v>41248.0</c:v>
                </c:pt>
                <c:pt idx="894">
                  <c:v>41247.0</c:v>
                </c:pt>
                <c:pt idx="895">
                  <c:v>41246.0</c:v>
                </c:pt>
                <c:pt idx="896">
                  <c:v>41243.0</c:v>
                </c:pt>
                <c:pt idx="897">
                  <c:v>41242.0</c:v>
                </c:pt>
                <c:pt idx="898">
                  <c:v>41241.0</c:v>
                </c:pt>
                <c:pt idx="899">
                  <c:v>41240.0</c:v>
                </c:pt>
                <c:pt idx="900">
                  <c:v>41239.0</c:v>
                </c:pt>
                <c:pt idx="901">
                  <c:v>41236.0</c:v>
                </c:pt>
                <c:pt idx="902">
                  <c:v>41234.0</c:v>
                </c:pt>
                <c:pt idx="903">
                  <c:v>41233.0</c:v>
                </c:pt>
                <c:pt idx="904">
                  <c:v>41232.0</c:v>
                </c:pt>
                <c:pt idx="905">
                  <c:v>41229.0</c:v>
                </c:pt>
                <c:pt idx="906">
                  <c:v>41228.0</c:v>
                </c:pt>
                <c:pt idx="907">
                  <c:v>41227.0</c:v>
                </c:pt>
                <c:pt idx="908">
                  <c:v>41226.0</c:v>
                </c:pt>
                <c:pt idx="909">
                  <c:v>41225.0</c:v>
                </c:pt>
                <c:pt idx="910">
                  <c:v>41222.0</c:v>
                </c:pt>
                <c:pt idx="911">
                  <c:v>41221.0</c:v>
                </c:pt>
                <c:pt idx="912">
                  <c:v>41220.0</c:v>
                </c:pt>
                <c:pt idx="913">
                  <c:v>41219.0</c:v>
                </c:pt>
                <c:pt idx="914">
                  <c:v>41218.0</c:v>
                </c:pt>
                <c:pt idx="915">
                  <c:v>41215.0</c:v>
                </c:pt>
                <c:pt idx="916">
                  <c:v>41214.0</c:v>
                </c:pt>
                <c:pt idx="917">
                  <c:v>41213.0</c:v>
                </c:pt>
                <c:pt idx="918">
                  <c:v>41212.0</c:v>
                </c:pt>
                <c:pt idx="919">
                  <c:v>41211.0</c:v>
                </c:pt>
                <c:pt idx="920">
                  <c:v>41208.0</c:v>
                </c:pt>
                <c:pt idx="921">
                  <c:v>41207.0</c:v>
                </c:pt>
                <c:pt idx="922">
                  <c:v>41206.0</c:v>
                </c:pt>
                <c:pt idx="923">
                  <c:v>41205.0</c:v>
                </c:pt>
                <c:pt idx="924">
                  <c:v>41204.0</c:v>
                </c:pt>
                <c:pt idx="925">
                  <c:v>41201.0</c:v>
                </c:pt>
                <c:pt idx="926">
                  <c:v>41200.0</c:v>
                </c:pt>
                <c:pt idx="927">
                  <c:v>41199.0</c:v>
                </c:pt>
                <c:pt idx="928">
                  <c:v>41198.0</c:v>
                </c:pt>
                <c:pt idx="929">
                  <c:v>41197.0</c:v>
                </c:pt>
                <c:pt idx="930">
                  <c:v>41194.0</c:v>
                </c:pt>
                <c:pt idx="931">
                  <c:v>41193.0</c:v>
                </c:pt>
                <c:pt idx="932">
                  <c:v>41192.0</c:v>
                </c:pt>
                <c:pt idx="933">
                  <c:v>41191.0</c:v>
                </c:pt>
                <c:pt idx="934">
                  <c:v>41190.0</c:v>
                </c:pt>
                <c:pt idx="935">
                  <c:v>41187.0</c:v>
                </c:pt>
                <c:pt idx="936">
                  <c:v>41186.0</c:v>
                </c:pt>
                <c:pt idx="937">
                  <c:v>41185.0</c:v>
                </c:pt>
                <c:pt idx="938">
                  <c:v>41184.0</c:v>
                </c:pt>
                <c:pt idx="939">
                  <c:v>41183.0</c:v>
                </c:pt>
                <c:pt idx="940">
                  <c:v>41180.0</c:v>
                </c:pt>
                <c:pt idx="941">
                  <c:v>41179.0</c:v>
                </c:pt>
                <c:pt idx="942">
                  <c:v>41178.0</c:v>
                </c:pt>
                <c:pt idx="943">
                  <c:v>41177.0</c:v>
                </c:pt>
                <c:pt idx="944">
                  <c:v>41176.0</c:v>
                </c:pt>
                <c:pt idx="945">
                  <c:v>41173.0</c:v>
                </c:pt>
                <c:pt idx="946">
                  <c:v>41172.0</c:v>
                </c:pt>
                <c:pt idx="947">
                  <c:v>41171.0</c:v>
                </c:pt>
                <c:pt idx="948">
                  <c:v>41170.0</c:v>
                </c:pt>
                <c:pt idx="949">
                  <c:v>41169.0</c:v>
                </c:pt>
                <c:pt idx="950">
                  <c:v>41166.0</c:v>
                </c:pt>
                <c:pt idx="951">
                  <c:v>41165.0</c:v>
                </c:pt>
                <c:pt idx="952">
                  <c:v>41164.0</c:v>
                </c:pt>
                <c:pt idx="953">
                  <c:v>41163.0</c:v>
                </c:pt>
                <c:pt idx="954">
                  <c:v>41162.0</c:v>
                </c:pt>
                <c:pt idx="955">
                  <c:v>41159.0</c:v>
                </c:pt>
                <c:pt idx="956">
                  <c:v>41158.0</c:v>
                </c:pt>
                <c:pt idx="957">
                  <c:v>41157.0</c:v>
                </c:pt>
                <c:pt idx="958">
                  <c:v>41156.0</c:v>
                </c:pt>
                <c:pt idx="959">
                  <c:v>41152.0</c:v>
                </c:pt>
                <c:pt idx="960">
                  <c:v>41151.0</c:v>
                </c:pt>
                <c:pt idx="961">
                  <c:v>41150.0</c:v>
                </c:pt>
                <c:pt idx="962">
                  <c:v>41149.0</c:v>
                </c:pt>
                <c:pt idx="963">
                  <c:v>41148.0</c:v>
                </c:pt>
                <c:pt idx="964">
                  <c:v>41145.0</c:v>
                </c:pt>
                <c:pt idx="965">
                  <c:v>41144.0</c:v>
                </c:pt>
                <c:pt idx="966">
                  <c:v>41143.0</c:v>
                </c:pt>
                <c:pt idx="967">
                  <c:v>41142.0</c:v>
                </c:pt>
                <c:pt idx="968">
                  <c:v>41141.0</c:v>
                </c:pt>
                <c:pt idx="969">
                  <c:v>41138.0</c:v>
                </c:pt>
                <c:pt idx="970">
                  <c:v>41137.0</c:v>
                </c:pt>
                <c:pt idx="971">
                  <c:v>41136.0</c:v>
                </c:pt>
                <c:pt idx="972">
                  <c:v>41135.0</c:v>
                </c:pt>
                <c:pt idx="973">
                  <c:v>41134.0</c:v>
                </c:pt>
                <c:pt idx="974">
                  <c:v>41131.0</c:v>
                </c:pt>
                <c:pt idx="975">
                  <c:v>41130.0</c:v>
                </c:pt>
                <c:pt idx="976">
                  <c:v>41129.0</c:v>
                </c:pt>
                <c:pt idx="977">
                  <c:v>41128.0</c:v>
                </c:pt>
                <c:pt idx="978">
                  <c:v>41127.0</c:v>
                </c:pt>
                <c:pt idx="979">
                  <c:v>41124.0</c:v>
                </c:pt>
                <c:pt idx="980">
                  <c:v>41123.0</c:v>
                </c:pt>
                <c:pt idx="981">
                  <c:v>41122.0</c:v>
                </c:pt>
                <c:pt idx="982">
                  <c:v>41121.0</c:v>
                </c:pt>
                <c:pt idx="983">
                  <c:v>41120.0</c:v>
                </c:pt>
                <c:pt idx="984">
                  <c:v>41117.0</c:v>
                </c:pt>
                <c:pt idx="985">
                  <c:v>41116.0</c:v>
                </c:pt>
                <c:pt idx="986">
                  <c:v>41115.0</c:v>
                </c:pt>
                <c:pt idx="987">
                  <c:v>41114.0</c:v>
                </c:pt>
                <c:pt idx="988">
                  <c:v>41113.0</c:v>
                </c:pt>
                <c:pt idx="989">
                  <c:v>41110.0</c:v>
                </c:pt>
                <c:pt idx="990">
                  <c:v>41109.0</c:v>
                </c:pt>
                <c:pt idx="991">
                  <c:v>41108.0</c:v>
                </c:pt>
                <c:pt idx="992">
                  <c:v>41107.0</c:v>
                </c:pt>
                <c:pt idx="993">
                  <c:v>41106.0</c:v>
                </c:pt>
                <c:pt idx="994">
                  <c:v>41103.0</c:v>
                </c:pt>
                <c:pt idx="995">
                  <c:v>41102.0</c:v>
                </c:pt>
                <c:pt idx="996">
                  <c:v>41101.0</c:v>
                </c:pt>
                <c:pt idx="997">
                  <c:v>41100.0</c:v>
                </c:pt>
                <c:pt idx="998">
                  <c:v>41099.0</c:v>
                </c:pt>
                <c:pt idx="999">
                  <c:v>41096.0</c:v>
                </c:pt>
                <c:pt idx="1000">
                  <c:v>41095.0</c:v>
                </c:pt>
                <c:pt idx="1001">
                  <c:v>41093.0</c:v>
                </c:pt>
                <c:pt idx="1002">
                  <c:v>41092.0</c:v>
                </c:pt>
                <c:pt idx="1003">
                  <c:v>41089.0</c:v>
                </c:pt>
                <c:pt idx="1004">
                  <c:v>41088.0</c:v>
                </c:pt>
                <c:pt idx="1005">
                  <c:v>41087.0</c:v>
                </c:pt>
                <c:pt idx="1006">
                  <c:v>41086.0</c:v>
                </c:pt>
                <c:pt idx="1007">
                  <c:v>41085.0</c:v>
                </c:pt>
                <c:pt idx="1008">
                  <c:v>41082.0</c:v>
                </c:pt>
                <c:pt idx="1009">
                  <c:v>41081.0</c:v>
                </c:pt>
                <c:pt idx="1010">
                  <c:v>41080.0</c:v>
                </c:pt>
                <c:pt idx="1011">
                  <c:v>41079.0</c:v>
                </c:pt>
                <c:pt idx="1012">
                  <c:v>41078.0</c:v>
                </c:pt>
                <c:pt idx="1013">
                  <c:v>41075.0</c:v>
                </c:pt>
                <c:pt idx="1014">
                  <c:v>41074.0</c:v>
                </c:pt>
                <c:pt idx="1015">
                  <c:v>41073.0</c:v>
                </c:pt>
                <c:pt idx="1016">
                  <c:v>41072.0</c:v>
                </c:pt>
                <c:pt idx="1017">
                  <c:v>41071.0</c:v>
                </c:pt>
                <c:pt idx="1018">
                  <c:v>41068.0</c:v>
                </c:pt>
                <c:pt idx="1019">
                  <c:v>41067.0</c:v>
                </c:pt>
                <c:pt idx="1020">
                  <c:v>41066.0</c:v>
                </c:pt>
                <c:pt idx="1021">
                  <c:v>41065.0</c:v>
                </c:pt>
                <c:pt idx="1022">
                  <c:v>41064.0</c:v>
                </c:pt>
                <c:pt idx="1023">
                  <c:v>41061.0</c:v>
                </c:pt>
                <c:pt idx="1024">
                  <c:v>41060.0</c:v>
                </c:pt>
                <c:pt idx="1025">
                  <c:v>41059.0</c:v>
                </c:pt>
                <c:pt idx="1026">
                  <c:v>41058.0</c:v>
                </c:pt>
                <c:pt idx="1027">
                  <c:v>41054.0</c:v>
                </c:pt>
                <c:pt idx="1028">
                  <c:v>41053.0</c:v>
                </c:pt>
                <c:pt idx="1029">
                  <c:v>41052.0</c:v>
                </c:pt>
                <c:pt idx="1030">
                  <c:v>41051.0</c:v>
                </c:pt>
                <c:pt idx="1031">
                  <c:v>41050.0</c:v>
                </c:pt>
                <c:pt idx="1032">
                  <c:v>41047.0</c:v>
                </c:pt>
                <c:pt idx="1033">
                  <c:v>41046.0</c:v>
                </c:pt>
                <c:pt idx="1034">
                  <c:v>41045.0</c:v>
                </c:pt>
                <c:pt idx="1035">
                  <c:v>41044.0</c:v>
                </c:pt>
                <c:pt idx="1036">
                  <c:v>41043.0</c:v>
                </c:pt>
                <c:pt idx="1037">
                  <c:v>41040.0</c:v>
                </c:pt>
                <c:pt idx="1038">
                  <c:v>41039.0</c:v>
                </c:pt>
                <c:pt idx="1039">
                  <c:v>41038.0</c:v>
                </c:pt>
                <c:pt idx="1040">
                  <c:v>41037.0</c:v>
                </c:pt>
                <c:pt idx="1041">
                  <c:v>41036.0</c:v>
                </c:pt>
                <c:pt idx="1042">
                  <c:v>41033.0</c:v>
                </c:pt>
                <c:pt idx="1043">
                  <c:v>41032.0</c:v>
                </c:pt>
                <c:pt idx="1044">
                  <c:v>41031.0</c:v>
                </c:pt>
                <c:pt idx="1045">
                  <c:v>41030.0</c:v>
                </c:pt>
                <c:pt idx="1046">
                  <c:v>41029.0</c:v>
                </c:pt>
                <c:pt idx="1047">
                  <c:v>41026.0</c:v>
                </c:pt>
                <c:pt idx="1048">
                  <c:v>41025.0</c:v>
                </c:pt>
                <c:pt idx="1049">
                  <c:v>41024.0</c:v>
                </c:pt>
                <c:pt idx="1050">
                  <c:v>41023.0</c:v>
                </c:pt>
                <c:pt idx="1051">
                  <c:v>41022.0</c:v>
                </c:pt>
                <c:pt idx="1052">
                  <c:v>41019.0</c:v>
                </c:pt>
                <c:pt idx="1053">
                  <c:v>41018.0</c:v>
                </c:pt>
                <c:pt idx="1054">
                  <c:v>41017.0</c:v>
                </c:pt>
                <c:pt idx="1055">
                  <c:v>41016.0</c:v>
                </c:pt>
                <c:pt idx="1056">
                  <c:v>41015.0</c:v>
                </c:pt>
                <c:pt idx="1057">
                  <c:v>41012.0</c:v>
                </c:pt>
                <c:pt idx="1058">
                  <c:v>41011.0</c:v>
                </c:pt>
                <c:pt idx="1059">
                  <c:v>41010.0</c:v>
                </c:pt>
                <c:pt idx="1060">
                  <c:v>41009.0</c:v>
                </c:pt>
                <c:pt idx="1061">
                  <c:v>41008.0</c:v>
                </c:pt>
                <c:pt idx="1062">
                  <c:v>41004.0</c:v>
                </c:pt>
                <c:pt idx="1063">
                  <c:v>41003.0</c:v>
                </c:pt>
                <c:pt idx="1064">
                  <c:v>41002.0</c:v>
                </c:pt>
                <c:pt idx="1065">
                  <c:v>41001.0</c:v>
                </c:pt>
                <c:pt idx="1066">
                  <c:v>40998.0</c:v>
                </c:pt>
                <c:pt idx="1067">
                  <c:v>40997.0</c:v>
                </c:pt>
                <c:pt idx="1068">
                  <c:v>40996.0</c:v>
                </c:pt>
                <c:pt idx="1069">
                  <c:v>40995.0</c:v>
                </c:pt>
                <c:pt idx="1070">
                  <c:v>40994.0</c:v>
                </c:pt>
                <c:pt idx="1071">
                  <c:v>40991.0</c:v>
                </c:pt>
                <c:pt idx="1072">
                  <c:v>40990.0</c:v>
                </c:pt>
                <c:pt idx="1073">
                  <c:v>40989.0</c:v>
                </c:pt>
                <c:pt idx="1074">
                  <c:v>40988.0</c:v>
                </c:pt>
                <c:pt idx="1075">
                  <c:v>40987.0</c:v>
                </c:pt>
                <c:pt idx="1076">
                  <c:v>40984.0</c:v>
                </c:pt>
                <c:pt idx="1077">
                  <c:v>40983.0</c:v>
                </c:pt>
                <c:pt idx="1078">
                  <c:v>40982.0</c:v>
                </c:pt>
                <c:pt idx="1079">
                  <c:v>40981.0</c:v>
                </c:pt>
                <c:pt idx="1080">
                  <c:v>40980.0</c:v>
                </c:pt>
                <c:pt idx="1081">
                  <c:v>40977.0</c:v>
                </c:pt>
                <c:pt idx="1082">
                  <c:v>40976.0</c:v>
                </c:pt>
                <c:pt idx="1083">
                  <c:v>40975.0</c:v>
                </c:pt>
                <c:pt idx="1084">
                  <c:v>40974.0</c:v>
                </c:pt>
                <c:pt idx="1085">
                  <c:v>40973.0</c:v>
                </c:pt>
                <c:pt idx="1086">
                  <c:v>40970.0</c:v>
                </c:pt>
                <c:pt idx="1087">
                  <c:v>40969.0</c:v>
                </c:pt>
                <c:pt idx="1088">
                  <c:v>40968.0</c:v>
                </c:pt>
                <c:pt idx="1089">
                  <c:v>40967.0</c:v>
                </c:pt>
                <c:pt idx="1090">
                  <c:v>40966.0</c:v>
                </c:pt>
                <c:pt idx="1091">
                  <c:v>40963.0</c:v>
                </c:pt>
                <c:pt idx="1092">
                  <c:v>40962.0</c:v>
                </c:pt>
                <c:pt idx="1093">
                  <c:v>40961.0</c:v>
                </c:pt>
                <c:pt idx="1094">
                  <c:v>40960.0</c:v>
                </c:pt>
                <c:pt idx="1095">
                  <c:v>40956.0</c:v>
                </c:pt>
                <c:pt idx="1096">
                  <c:v>40955.0</c:v>
                </c:pt>
                <c:pt idx="1097">
                  <c:v>40954.0</c:v>
                </c:pt>
                <c:pt idx="1098">
                  <c:v>40953.0</c:v>
                </c:pt>
                <c:pt idx="1099">
                  <c:v>40952.0</c:v>
                </c:pt>
                <c:pt idx="1100">
                  <c:v>40949.0</c:v>
                </c:pt>
                <c:pt idx="1101">
                  <c:v>40948.0</c:v>
                </c:pt>
                <c:pt idx="1102">
                  <c:v>40947.0</c:v>
                </c:pt>
                <c:pt idx="1103">
                  <c:v>40946.0</c:v>
                </c:pt>
                <c:pt idx="1104">
                  <c:v>40945.0</c:v>
                </c:pt>
                <c:pt idx="1105">
                  <c:v>40942.0</c:v>
                </c:pt>
                <c:pt idx="1106">
                  <c:v>40941.0</c:v>
                </c:pt>
                <c:pt idx="1107">
                  <c:v>40940.0</c:v>
                </c:pt>
                <c:pt idx="1108">
                  <c:v>40939.0</c:v>
                </c:pt>
                <c:pt idx="1109">
                  <c:v>40938.0</c:v>
                </c:pt>
                <c:pt idx="1110">
                  <c:v>40935.0</c:v>
                </c:pt>
                <c:pt idx="1111">
                  <c:v>40934.0</c:v>
                </c:pt>
                <c:pt idx="1112">
                  <c:v>40933.0</c:v>
                </c:pt>
                <c:pt idx="1113">
                  <c:v>40932.0</c:v>
                </c:pt>
                <c:pt idx="1114">
                  <c:v>40931.0</c:v>
                </c:pt>
                <c:pt idx="1115">
                  <c:v>40928.0</c:v>
                </c:pt>
                <c:pt idx="1116">
                  <c:v>40927.0</c:v>
                </c:pt>
                <c:pt idx="1117">
                  <c:v>40926.0</c:v>
                </c:pt>
                <c:pt idx="1118">
                  <c:v>40925.0</c:v>
                </c:pt>
                <c:pt idx="1119">
                  <c:v>40921.0</c:v>
                </c:pt>
                <c:pt idx="1120">
                  <c:v>40920.0</c:v>
                </c:pt>
                <c:pt idx="1121">
                  <c:v>40919.0</c:v>
                </c:pt>
                <c:pt idx="1122">
                  <c:v>40918.0</c:v>
                </c:pt>
              </c:numCache>
            </c:numRef>
          </c:cat>
          <c:val>
            <c:numRef>
              <c:f>'ng1'!$G$5:$G$1130</c:f>
              <c:numCache>
                <c:formatCode>_("$"* #,##0.00_);_("$"* \(#,##0.00\);_("$"* "-"??_);_(@_)</c:formatCode>
                <c:ptCount val="1126"/>
                <c:pt idx="0">
                  <c:v>3.107</c:v>
                </c:pt>
                <c:pt idx="1">
                  <c:v>3.055</c:v>
                </c:pt>
                <c:pt idx="2">
                  <c:v>3.085</c:v>
                </c:pt>
                <c:pt idx="3">
                  <c:v>3.063</c:v>
                </c:pt>
                <c:pt idx="4">
                  <c:v>3.022</c:v>
                </c:pt>
                <c:pt idx="5">
                  <c:v>3.005</c:v>
                </c:pt>
                <c:pt idx="6">
                  <c:v>3.015</c:v>
                </c:pt>
                <c:pt idx="7">
                  <c:v>3.025</c:v>
                </c:pt>
                <c:pt idx="8">
                  <c:v>3.052999999999999</c:v>
                </c:pt>
                <c:pt idx="9">
                  <c:v>3.056</c:v>
                </c:pt>
                <c:pt idx="10">
                  <c:v>3.071</c:v>
                </c:pt>
                <c:pt idx="11">
                  <c:v>3.028</c:v>
                </c:pt>
                <c:pt idx="12">
                  <c:v>3.024</c:v>
                </c:pt>
                <c:pt idx="13">
                  <c:v>2.991</c:v>
                </c:pt>
                <c:pt idx="14">
                  <c:v>2.966</c:v>
                </c:pt>
                <c:pt idx="15">
                  <c:v>2.978</c:v>
                </c:pt>
                <c:pt idx="16">
                  <c:v>2.986</c:v>
                </c:pt>
                <c:pt idx="17">
                  <c:v>3.001</c:v>
                </c:pt>
                <c:pt idx="18">
                  <c:v>2.97</c:v>
                </c:pt>
                <c:pt idx="19">
                  <c:v>2.956999999999999</c:v>
                </c:pt>
                <c:pt idx="20">
                  <c:v>2.931999999999999</c:v>
                </c:pt>
                <c:pt idx="21">
                  <c:v>2.869</c:v>
                </c:pt>
                <c:pt idx="22">
                  <c:v>2.865</c:v>
                </c:pt>
                <c:pt idx="23">
                  <c:v>2.866</c:v>
                </c:pt>
                <c:pt idx="24">
                  <c:v>2.855999999999999</c:v>
                </c:pt>
                <c:pt idx="25">
                  <c:v>2.792</c:v>
                </c:pt>
                <c:pt idx="26">
                  <c:v>2.823</c:v>
                </c:pt>
                <c:pt idx="27">
                  <c:v>2.846</c:v>
                </c:pt>
                <c:pt idx="28">
                  <c:v>2.873</c:v>
                </c:pt>
                <c:pt idx="29">
                  <c:v>2.89</c:v>
                </c:pt>
                <c:pt idx="30">
                  <c:v>2.899</c:v>
                </c:pt>
                <c:pt idx="31">
                  <c:v>2.9</c:v>
                </c:pt>
                <c:pt idx="32">
                  <c:v>2.91</c:v>
                </c:pt>
                <c:pt idx="33">
                  <c:v>2.921</c:v>
                </c:pt>
                <c:pt idx="34">
                  <c:v>2.921</c:v>
                </c:pt>
                <c:pt idx="35">
                  <c:v>2.883</c:v>
                </c:pt>
                <c:pt idx="36">
                  <c:v>2.85</c:v>
                </c:pt>
                <c:pt idx="37">
                  <c:v>2.844</c:v>
                </c:pt>
                <c:pt idx="38">
                  <c:v>2.84</c:v>
                </c:pt>
                <c:pt idx="39">
                  <c:v>2.858</c:v>
                </c:pt>
                <c:pt idx="40">
                  <c:v>2.837</c:v>
                </c:pt>
                <c:pt idx="41">
                  <c:v>2.815999999999999</c:v>
                </c:pt>
                <c:pt idx="42">
                  <c:v>2.794</c:v>
                </c:pt>
                <c:pt idx="43">
                  <c:v>2.788</c:v>
                </c:pt>
                <c:pt idx="44">
                  <c:v>2.763</c:v>
                </c:pt>
                <c:pt idx="45">
                  <c:v>2.723</c:v>
                </c:pt>
                <c:pt idx="46">
                  <c:v>2.716</c:v>
                </c:pt>
                <c:pt idx="47">
                  <c:v>2.668</c:v>
                </c:pt>
                <c:pt idx="48">
                  <c:v>2.615</c:v>
                </c:pt>
                <c:pt idx="49">
                  <c:v>2.619</c:v>
                </c:pt>
                <c:pt idx="50">
                  <c:v>2.649</c:v>
                </c:pt>
                <c:pt idx="51">
                  <c:v>2.626</c:v>
                </c:pt>
                <c:pt idx="52">
                  <c:v>2.605</c:v>
                </c:pt>
                <c:pt idx="53">
                  <c:v>2.593</c:v>
                </c:pt>
                <c:pt idx="54">
                  <c:v>2.591</c:v>
                </c:pt>
                <c:pt idx="55">
                  <c:v>2.554</c:v>
                </c:pt>
                <c:pt idx="56">
                  <c:v>2.563</c:v>
                </c:pt>
                <c:pt idx="57">
                  <c:v>2.578</c:v>
                </c:pt>
                <c:pt idx="58">
                  <c:v>2.572</c:v>
                </c:pt>
                <c:pt idx="59">
                  <c:v>2.569</c:v>
                </c:pt>
                <c:pt idx="60">
                  <c:v>2.624</c:v>
                </c:pt>
                <c:pt idx="61">
                  <c:v>2.628</c:v>
                </c:pt>
                <c:pt idx="62">
                  <c:v>2.608</c:v>
                </c:pt>
                <c:pt idx="63">
                  <c:v>2.577</c:v>
                </c:pt>
                <c:pt idx="64">
                  <c:v>2.554</c:v>
                </c:pt>
                <c:pt idx="65">
                  <c:v>2.565</c:v>
                </c:pt>
                <c:pt idx="66">
                  <c:v>2.535</c:v>
                </c:pt>
                <c:pt idx="67">
                  <c:v>2.566</c:v>
                </c:pt>
                <c:pt idx="68">
                  <c:v>2.567</c:v>
                </c:pt>
                <c:pt idx="69">
                  <c:v>2.544</c:v>
                </c:pt>
                <c:pt idx="70">
                  <c:v>2.524</c:v>
                </c:pt>
                <c:pt idx="71">
                  <c:v>2.526</c:v>
                </c:pt>
                <c:pt idx="72">
                  <c:v>2.545</c:v>
                </c:pt>
                <c:pt idx="73">
                  <c:v>2.504</c:v>
                </c:pt>
                <c:pt idx="74">
                  <c:v>2.447</c:v>
                </c:pt>
                <c:pt idx="75">
                  <c:v>2.415999999999999</c:v>
                </c:pt>
                <c:pt idx="76">
                  <c:v>2.416999999999999</c:v>
                </c:pt>
                <c:pt idx="77">
                  <c:v>2.427</c:v>
                </c:pt>
                <c:pt idx="78">
                  <c:v>2.407</c:v>
                </c:pt>
                <c:pt idx="79">
                  <c:v>2.358</c:v>
                </c:pt>
                <c:pt idx="80">
                  <c:v>2.325</c:v>
                </c:pt>
                <c:pt idx="81">
                  <c:v>2.285</c:v>
                </c:pt>
                <c:pt idx="82">
                  <c:v>2.247</c:v>
                </c:pt>
                <c:pt idx="83">
                  <c:v>2.221</c:v>
                </c:pt>
                <c:pt idx="84">
                  <c:v>2.234</c:v>
                </c:pt>
                <c:pt idx="85">
                  <c:v>2.238</c:v>
                </c:pt>
                <c:pt idx="86">
                  <c:v>2.256</c:v>
                </c:pt>
                <c:pt idx="87">
                  <c:v>2.295</c:v>
                </c:pt>
                <c:pt idx="88">
                  <c:v>2.329</c:v>
                </c:pt>
                <c:pt idx="89">
                  <c:v>2.38</c:v>
                </c:pt>
                <c:pt idx="90">
                  <c:v>2.371999999999999</c:v>
                </c:pt>
                <c:pt idx="91">
                  <c:v>2.416999999999999</c:v>
                </c:pt>
                <c:pt idx="92">
                  <c:v>2.436999999999999</c:v>
                </c:pt>
                <c:pt idx="93">
                  <c:v>2.456999999999999</c:v>
                </c:pt>
                <c:pt idx="94">
                  <c:v>2.501</c:v>
                </c:pt>
                <c:pt idx="95">
                  <c:v>2.507</c:v>
                </c:pt>
                <c:pt idx="96">
                  <c:v>2.526</c:v>
                </c:pt>
                <c:pt idx="97">
                  <c:v>2.492999999999999</c:v>
                </c:pt>
                <c:pt idx="98">
                  <c:v>2.499</c:v>
                </c:pt>
                <c:pt idx="99">
                  <c:v>2.478</c:v>
                </c:pt>
                <c:pt idx="100">
                  <c:v>2.516</c:v>
                </c:pt>
                <c:pt idx="101">
                  <c:v>2.519</c:v>
                </c:pt>
                <c:pt idx="102">
                  <c:v>2.539</c:v>
                </c:pt>
                <c:pt idx="103">
                  <c:v>2.527</c:v>
                </c:pt>
                <c:pt idx="104">
                  <c:v>2.531</c:v>
                </c:pt>
                <c:pt idx="105">
                  <c:v>2.548</c:v>
                </c:pt>
                <c:pt idx="106">
                  <c:v>2.568</c:v>
                </c:pt>
                <c:pt idx="107">
                  <c:v>2.547</c:v>
                </c:pt>
                <c:pt idx="108">
                  <c:v>2.504</c:v>
                </c:pt>
                <c:pt idx="109">
                  <c:v>2.455999999999999</c:v>
                </c:pt>
                <c:pt idx="110">
                  <c:v>2.506</c:v>
                </c:pt>
                <c:pt idx="111">
                  <c:v>2.531</c:v>
                </c:pt>
                <c:pt idx="112">
                  <c:v>2.582</c:v>
                </c:pt>
                <c:pt idx="113">
                  <c:v>2.584</c:v>
                </c:pt>
                <c:pt idx="114">
                  <c:v>2.668</c:v>
                </c:pt>
                <c:pt idx="115">
                  <c:v>2.642</c:v>
                </c:pt>
                <c:pt idx="116">
                  <c:v>2.663</c:v>
                </c:pt>
                <c:pt idx="117">
                  <c:v>2.636</c:v>
                </c:pt>
                <c:pt idx="118">
                  <c:v>2.596</c:v>
                </c:pt>
                <c:pt idx="119">
                  <c:v>2.633</c:v>
                </c:pt>
                <c:pt idx="120">
                  <c:v>2.632</c:v>
                </c:pt>
                <c:pt idx="121">
                  <c:v>2.647</c:v>
                </c:pt>
                <c:pt idx="122">
                  <c:v>2.699</c:v>
                </c:pt>
                <c:pt idx="123">
                  <c:v>2.71</c:v>
                </c:pt>
                <c:pt idx="124">
                  <c:v>2.654</c:v>
                </c:pt>
                <c:pt idx="125">
                  <c:v>2.64</c:v>
                </c:pt>
                <c:pt idx="126">
                  <c:v>2.619</c:v>
                </c:pt>
                <c:pt idx="127">
                  <c:v>2.639</c:v>
                </c:pt>
                <c:pt idx="128">
                  <c:v>2.614</c:v>
                </c:pt>
                <c:pt idx="129">
                  <c:v>2.608</c:v>
                </c:pt>
                <c:pt idx="130">
                  <c:v>2.555</c:v>
                </c:pt>
                <c:pt idx="131">
                  <c:v>2.454</c:v>
                </c:pt>
                <c:pt idx="132">
                  <c:v>2.472999999999999</c:v>
                </c:pt>
                <c:pt idx="133">
                  <c:v>2.539</c:v>
                </c:pt>
                <c:pt idx="134">
                  <c:v>2.55</c:v>
                </c:pt>
                <c:pt idx="135">
                  <c:v>2.567</c:v>
                </c:pt>
                <c:pt idx="136">
                  <c:v>2.546</c:v>
                </c:pt>
                <c:pt idx="137">
                  <c:v>2.55</c:v>
                </c:pt>
                <c:pt idx="138">
                  <c:v>2.584</c:v>
                </c:pt>
                <c:pt idx="139">
                  <c:v>2.566</c:v>
                </c:pt>
                <c:pt idx="140">
                  <c:v>2.569</c:v>
                </c:pt>
                <c:pt idx="141">
                  <c:v>2.615</c:v>
                </c:pt>
                <c:pt idx="142">
                  <c:v>2.655</c:v>
                </c:pt>
                <c:pt idx="143">
                  <c:v>2.666</c:v>
                </c:pt>
                <c:pt idx="144">
                  <c:v>2.665</c:v>
                </c:pt>
                <c:pt idx="145">
                  <c:v>2.77</c:v>
                </c:pt>
                <c:pt idx="146">
                  <c:v>2.743</c:v>
                </c:pt>
                <c:pt idx="147">
                  <c:v>2.719</c:v>
                </c:pt>
                <c:pt idx="148">
                  <c:v>2.766</c:v>
                </c:pt>
                <c:pt idx="149">
                  <c:v>2.799</c:v>
                </c:pt>
                <c:pt idx="150">
                  <c:v>2.835999999999999</c:v>
                </c:pt>
                <c:pt idx="151">
                  <c:v>2.818999999999999</c:v>
                </c:pt>
                <c:pt idx="152">
                  <c:v>2.84</c:v>
                </c:pt>
                <c:pt idx="153">
                  <c:v>2.834999999999999</c:v>
                </c:pt>
                <c:pt idx="154">
                  <c:v>2.82</c:v>
                </c:pt>
                <c:pt idx="155">
                  <c:v>2.818999999999999</c:v>
                </c:pt>
                <c:pt idx="156">
                  <c:v>2.814</c:v>
                </c:pt>
                <c:pt idx="157">
                  <c:v>2.813</c:v>
                </c:pt>
                <c:pt idx="158">
                  <c:v>2.813</c:v>
                </c:pt>
                <c:pt idx="159">
                  <c:v>2.808</c:v>
                </c:pt>
                <c:pt idx="160">
                  <c:v>2.789</c:v>
                </c:pt>
                <c:pt idx="161">
                  <c:v>2.787</c:v>
                </c:pt>
                <c:pt idx="162">
                  <c:v>2.824</c:v>
                </c:pt>
                <c:pt idx="163">
                  <c:v>2.794</c:v>
                </c:pt>
                <c:pt idx="164">
                  <c:v>2.814</c:v>
                </c:pt>
                <c:pt idx="165">
                  <c:v>2.854</c:v>
                </c:pt>
                <c:pt idx="166">
                  <c:v>2.845</c:v>
                </c:pt>
                <c:pt idx="167">
                  <c:v>2.864</c:v>
                </c:pt>
                <c:pt idx="168">
                  <c:v>2.94</c:v>
                </c:pt>
                <c:pt idx="169">
                  <c:v>2.946</c:v>
                </c:pt>
                <c:pt idx="170">
                  <c:v>2.954</c:v>
                </c:pt>
                <c:pt idx="171">
                  <c:v>2.934</c:v>
                </c:pt>
                <c:pt idx="172">
                  <c:v>2.935999999999999</c:v>
                </c:pt>
                <c:pt idx="173">
                  <c:v>2.915</c:v>
                </c:pt>
                <c:pt idx="174">
                  <c:v>2.947</c:v>
                </c:pt>
                <c:pt idx="175">
                  <c:v>2.895999999999999</c:v>
                </c:pt>
                <c:pt idx="176">
                  <c:v>2.882</c:v>
                </c:pt>
                <c:pt idx="177">
                  <c:v>2.883</c:v>
                </c:pt>
                <c:pt idx="178">
                  <c:v>2.888</c:v>
                </c:pt>
                <c:pt idx="179">
                  <c:v>2.87</c:v>
                </c:pt>
                <c:pt idx="180">
                  <c:v>2.875</c:v>
                </c:pt>
                <c:pt idx="181">
                  <c:v>2.904</c:v>
                </c:pt>
                <c:pt idx="182">
                  <c:v>2.888</c:v>
                </c:pt>
                <c:pt idx="183">
                  <c:v>2.88</c:v>
                </c:pt>
                <c:pt idx="184">
                  <c:v>2.887</c:v>
                </c:pt>
                <c:pt idx="185">
                  <c:v>2.915999999999999</c:v>
                </c:pt>
                <c:pt idx="186">
                  <c:v>2.946</c:v>
                </c:pt>
                <c:pt idx="187">
                  <c:v>2.964</c:v>
                </c:pt>
                <c:pt idx="188">
                  <c:v>2.982</c:v>
                </c:pt>
                <c:pt idx="189">
                  <c:v>2.946</c:v>
                </c:pt>
                <c:pt idx="190">
                  <c:v>2.942</c:v>
                </c:pt>
                <c:pt idx="191">
                  <c:v>2.959</c:v>
                </c:pt>
                <c:pt idx="192">
                  <c:v>2.989</c:v>
                </c:pt>
                <c:pt idx="193">
                  <c:v>3.036999999999999</c:v>
                </c:pt>
                <c:pt idx="194">
                  <c:v>3.06</c:v>
                </c:pt>
                <c:pt idx="195">
                  <c:v>3.088</c:v>
                </c:pt>
                <c:pt idx="196">
                  <c:v>3.09</c:v>
                </c:pt>
                <c:pt idx="197">
                  <c:v>3.079</c:v>
                </c:pt>
                <c:pt idx="198">
                  <c:v>3.092</c:v>
                </c:pt>
                <c:pt idx="199">
                  <c:v>3.068</c:v>
                </c:pt>
                <c:pt idx="200">
                  <c:v>3.046</c:v>
                </c:pt>
                <c:pt idx="201">
                  <c:v>3.012</c:v>
                </c:pt>
                <c:pt idx="202">
                  <c:v>3.018</c:v>
                </c:pt>
                <c:pt idx="203">
                  <c:v>3.016</c:v>
                </c:pt>
                <c:pt idx="204">
                  <c:v>3.032</c:v>
                </c:pt>
                <c:pt idx="205">
                  <c:v>3.006</c:v>
                </c:pt>
                <c:pt idx="206">
                  <c:v>3.005</c:v>
                </c:pt>
                <c:pt idx="207">
                  <c:v>2.995</c:v>
                </c:pt>
                <c:pt idx="208">
                  <c:v>2.976</c:v>
                </c:pt>
                <c:pt idx="209">
                  <c:v>2.972</c:v>
                </c:pt>
                <c:pt idx="210">
                  <c:v>3.002</c:v>
                </c:pt>
                <c:pt idx="211">
                  <c:v>3.036999999999999</c:v>
                </c:pt>
                <c:pt idx="212">
                  <c:v>3.066</c:v>
                </c:pt>
                <c:pt idx="213">
                  <c:v>3.064</c:v>
                </c:pt>
                <c:pt idx="214">
                  <c:v>3.096</c:v>
                </c:pt>
                <c:pt idx="215">
                  <c:v>3.12</c:v>
                </c:pt>
                <c:pt idx="216">
                  <c:v>3.126</c:v>
                </c:pt>
                <c:pt idx="217">
                  <c:v>3.135</c:v>
                </c:pt>
                <c:pt idx="218">
                  <c:v>3.194</c:v>
                </c:pt>
                <c:pt idx="219">
                  <c:v>3.136</c:v>
                </c:pt>
                <c:pt idx="220">
                  <c:v>3.127</c:v>
                </c:pt>
                <c:pt idx="221">
                  <c:v>3.098</c:v>
                </c:pt>
                <c:pt idx="222">
                  <c:v>3.103</c:v>
                </c:pt>
                <c:pt idx="223">
                  <c:v>3.106</c:v>
                </c:pt>
                <c:pt idx="224">
                  <c:v>3.103</c:v>
                </c:pt>
                <c:pt idx="225">
                  <c:v>3.132</c:v>
                </c:pt>
                <c:pt idx="226">
                  <c:v>3.147</c:v>
                </c:pt>
                <c:pt idx="227">
                  <c:v>3.159</c:v>
                </c:pt>
                <c:pt idx="228">
                  <c:v>3.169</c:v>
                </c:pt>
                <c:pt idx="229">
                  <c:v>3.157</c:v>
                </c:pt>
                <c:pt idx="230">
                  <c:v>3.154</c:v>
                </c:pt>
                <c:pt idx="231">
                  <c:v>3.125</c:v>
                </c:pt>
                <c:pt idx="232">
                  <c:v>3.125</c:v>
                </c:pt>
                <c:pt idx="233">
                  <c:v>3.17</c:v>
                </c:pt>
                <c:pt idx="234">
                  <c:v>3.165</c:v>
                </c:pt>
                <c:pt idx="235">
                  <c:v>3.191</c:v>
                </c:pt>
                <c:pt idx="236">
                  <c:v>3.193</c:v>
                </c:pt>
                <c:pt idx="237">
                  <c:v>3.173</c:v>
                </c:pt>
                <c:pt idx="238">
                  <c:v>3.213</c:v>
                </c:pt>
                <c:pt idx="239">
                  <c:v>3.212</c:v>
                </c:pt>
                <c:pt idx="240">
                  <c:v>3.228</c:v>
                </c:pt>
                <c:pt idx="241">
                  <c:v>3.226</c:v>
                </c:pt>
                <c:pt idx="242">
                  <c:v>3.251</c:v>
                </c:pt>
                <c:pt idx="243">
                  <c:v>3.252</c:v>
                </c:pt>
                <c:pt idx="244">
                  <c:v>3.249</c:v>
                </c:pt>
                <c:pt idx="245">
                  <c:v>3.234</c:v>
                </c:pt>
                <c:pt idx="246">
                  <c:v>3.286</c:v>
                </c:pt>
                <c:pt idx="247">
                  <c:v>3.302999999999999</c:v>
                </c:pt>
                <c:pt idx="248">
                  <c:v>3.281</c:v>
                </c:pt>
                <c:pt idx="249">
                  <c:v>3.262</c:v>
                </c:pt>
                <c:pt idx="250">
                  <c:v>3.249</c:v>
                </c:pt>
                <c:pt idx="251">
                  <c:v>3.281</c:v>
                </c:pt>
                <c:pt idx="252">
                  <c:v>3.296</c:v>
                </c:pt>
                <c:pt idx="253">
                  <c:v>3.287</c:v>
                </c:pt>
                <c:pt idx="254">
                  <c:v>3.257</c:v>
                </c:pt>
                <c:pt idx="255">
                  <c:v>3.287</c:v>
                </c:pt>
                <c:pt idx="256">
                  <c:v>3.292</c:v>
                </c:pt>
                <c:pt idx="257">
                  <c:v>3.334999999999999</c:v>
                </c:pt>
                <c:pt idx="258">
                  <c:v>3.348</c:v>
                </c:pt>
                <c:pt idx="259">
                  <c:v>3.363</c:v>
                </c:pt>
                <c:pt idx="260">
                  <c:v>3.325</c:v>
                </c:pt>
                <c:pt idx="261">
                  <c:v>3.321</c:v>
                </c:pt>
                <c:pt idx="262">
                  <c:v>3.33</c:v>
                </c:pt>
                <c:pt idx="263">
                  <c:v>3.306999999999999</c:v>
                </c:pt>
                <c:pt idx="264">
                  <c:v>3.266</c:v>
                </c:pt>
                <c:pt idx="265">
                  <c:v>3.254</c:v>
                </c:pt>
                <c:pt idx="266">
                  <c:v>3.291</c:v>
                </c:pt>
                <c:pt idx="267">
                  <c:v>3.335999999999999</c:v>
                </c:pt>
                <c:pt idx="268">
                  <c:v>3.362</c:v>
                </c:pt>
                <c:pt idx="269">
                  <c:v>3.358</c:v>
                </c:pt>
                <c:pt idx="270">
                  <c:v>3.338999999999999</c:v>
                </c:pt>
                <c:pt idx="271">
                  <c:v>3.371</c:v>
                </c:pt>
                <c:pt idx="272">
                  <c:v>3.406</c:v>
                </c:pt>
                <c:pt idx="273">
                  <c:v>3.404</c:v>
                </c:pt>
                <c:pt idx="274">
                  <c:v>3.402</c:v>
                </c:pt>
                <c:pt idx="275">
                  <c:v>3.428</c:v>
                </c:pt>
                <c:pt idx="276">
                  <c:v>3.446</c:v>
                </c:pt>
                <c:pt idx="277">
                  <c:v>3.385</c:v>
                </c:pt>
                <c:pt idx="278">
                  <c:v>3.395999999999999</c:v>
                </c:pt>
                <c:pt idx="279">
                  <c:v>3.39</c:v>
                </c:pt>
                <c:pt idx="280">
                  <c:v>3.442</c:v>
                </c:pt>
                <c:pt idx="281">
                  <c:v>3.456999999999999</c:v>
                </c:pt>
                <c:pt idx="282">
                  <c:v>3.464</c:v>
                </c:pt>
                <c:pt idx="283">
                  <c:v>3.455999999999999</c:v>
                </c:pt>
                <c:pt idx="284">
                  <c:v>3.488</c:v>
                </c:pt>
                <c:pt idx="285">
                  <c:v>3.407</c:v>
                </c:pt>
                <c:pt idx="286">
                  <c:v>3.408</c:v>
                </c:pt>
                <c:pt idx="287">
                  <c:v>3.405</c:v>
                </c:pt>
                <c:pt idx="288">
                  <c:v>3.387</c:v>
                </c:pt>
                <c:pt idx="289">
                  <c:v>3.391999999999999</c:v>
                </c:pt>
                <c:pt idx="290">
                  <c:v>3.395</c:v>
                </c:pt>
                <c:pt idx="291">
                  <c:v>3.373</c:v>
                </c:pt>
                <c:pt idx="292">
                  <c:v>3.301</c:v>
                </c:pt>
                <c:pt idx="293">
                  <c:v>3.278</c:v>
                </c:pt>
                <c:pt idx="294">
                  <c:v>3.3</c:v>
                </c:pt>
                <c:pt idx="295">
                  <c:v>3.306999999999999</c:v>
                </c:pt>
                <c:pt idx="296">
                  <c:v>3.324</c:v>
                </c:pt>
                <c:pt idx="297">
                  <c:v>3.302999999999999</c:v>
                </c:pt>
                <c:pt idx="298">
                  <c:v>3.272</c:v>
                </c:pt>
                <c:pt idx="299">
                  <c:v>3.314999999999999</c:v>
                </c:pt>
                <c:pt idx="300">
                  <c:v>3.341</c:v>
                </c:pt>
                <c:pt idx="301">
                  <c:v>3.318999999999999</c:v>
                </c:pt>
                <c:pt idx="302">
                  <c:v>3.262</c:v>
                </c:pt>
                <c:pt idx="303">
                  <c:v>3.218</c:v>
                </c:pt>
                <c:pt idx="304">
                  <c:v>3.24</c:v>
                </c:pt>
                <c:pt idx="305">
                  <c:v>3.257</c:v>
                </c:pt>
                <c:pt idx="306">
                  <c:v>3.248</c:v>
                </c:pt>
                <c:pt idx="307">
                  <c:v>3.243</c:v>
                </c:pt>
                <c:pt idx="308">
                  <c:v>3.223</c:v>
                </c:pt>
                <c:pt idx="309">
                  <c:v>3.24</c:v>
                </c:pt>
                <c:pt idx="310">
                  <c:v>3.255</c:v>
                </c:pt>
                <c:pt idx="311">
                  <c:v>3.195</c:v>
                </c:pt>
                <c:pt idx="312">
                  <c:v>3.172</c:v>
                </c:pt>
                <c:pt idx="313">
                  <c:v>3.193</c:v>
                </c:pt>
                <c:pt idx="314">
                  <c:v>3.181</c:v>
                </c:pt>
                <c:pt idx="315">
                  <c:v>3.194</c:v>
                </c:pt>
                <c:pt idx="316">
                  <c:v>3.245</c:v>
                </c:pt>
                <c:pt idx="317">
                  <c:v>3.222</c:v>
                </c:pt>
                <c:pt idx="318">
                  <c:v>3.217</c:v>
                </c:pt>
                <c:pt idx="319">
                  <c:v>3.239</c:v>
                </c:pt>
                <c:pt idx="320">
                  <c:v>3.264</c:v>
                </c:pt>
                <c:pt idx="321">
                  <c:v>3.236</c:v>
                </c:pt>
                <c:pt idx="322">
                  <c:v>3.249</c:v>
                </c:pt>
                <c:pt idx="323">
                  <c:v>3.267</c:v>
                </c:pt>
                <c:pt idx="324">
                  <c:v>3.27</c:v>
                </c:pt>
                <c:pt idx="325">
                  <c:v>3.259</c:v>
                </c:pt>
                <c:pt idx="326">
                  <c:v>3.212</c:v>
                </c:pt>
                <c:pt idx="327">
                  <c:v>3.295</c:v>
                </c:pt>
                <c:pt idx="328">
                  <c:v>3.367</c:v>
                </c:pt>
                <c:pt idx="329">
                  <c:v>3.350999999999999</c:v>
                </c:pt>
                <c:pt idx="330">
                  <c:v>3.322</c:v>
                </c:pt>
                <c:pt idx="331">
                  <c:v>3.292</c:v>
                </c:pt>
                <c:pt idx="332">
                  <c:v>3.268</c:v>
                </c:pt>
                <c:pt idx="333">
                  <c:v>3.315999999999999</c:v>
                </c:pt>
                <c:pt idx="334">
                  <c:v>3.314</c:v>
                </c:pt>
                <c:pt idx="335">
                  <c:v>3.334999999999999</c:v>
                </c:pt>
                <c:pt idx="336">
                  <c:v>3.366</c:v>
                </c:pt>
                <c:pt idx="337">
                  <c:v>3.35</c:v>
                </c:pt>
                <c:pt idx="338">
                  <c:v>3.350999999999999</c:v>
                </c:pt>
                <c:pt idx="339">
                  <c:v>3.368</c:v>
                </c:pt>
                <c:pt idx="340">
                  <c:v>3.395999999999999</c:v>
                </c:pt>
                <c:pt idx="341">
                  <c:v>3.338</c:v>
                </c:pt>
                <c:pt idx="342">
                  <c:v>3.389</c:v>
                </c:pt>
                <c:pt idx="343">
                  <c:v>3.402</c:v>
                </c:pt>
                <c:pt idx="344">
                  <c:v>3.381</c:v>
                </c:pt>
                <c:pt idx="345">
                  <c:v>3.321</c:v>
                </c:pt>
                <c:pt idx="346">
                  <c:v>3.26</c:v>
                </c:pt>
                <c:pt idx="347">
                  <c:v>3.261</c:v>
                </c:pt>
                <c:pt idx="348">
                  <c:v>3.188</c:v>
                </c:pt>
                <c:pt idx="349">
                  <c:v>3.182</c:v>
                </c:pt>
                <c:pt idx="350">
                  <c:v>3.211</c:v>
                </c:pt>
                <c:pt idx="351">
                  <c:v>3.177</c:v>
                </c:pt>
                <c:pt idx="352">
                  <c:v>3.214</c:v>
                </c:pt>
                <c:pt idx="353">
                  <c:v>3.219</c:v>
                </c:pt>
                <c:pt idx="354">
                  <c:v>3.24</c:v>
                </c:pt>
                <c:pt idx="355">
                  <c:v>3.281</c:v>
                </c:pt>
                <c:pt idx="356">
                  <c:v>3.274</c:v>
                </c:pt>
                <c:pt idx="357">
                  <c:v>3.267</c:v>
                </c:pt>
                <c:pt idx="358">
                  <c:v>3.23</c:v>
                </c:pt>
                <c:pt idx="359">
                  <c:v>3.201</c:v>
                </c:pt>
                <c:pt idx="360">
                  <c:v>3.13</c:v>
                </c:pt>
                <c:pt idx="361">
                  <c:v>3.182</c:v>
                </c:pt>
                <c:pt idx="362">
                  <c:v>3.23</c:v>
                </c:pt>
                <c:pt idx="363">
                  <c:v>3.253</c:v>
                </c:pt>
                <c:pt idx="364">
                  <c:v>3.251</c:v>
                </c:pt>
                <c:pt idx="365">
                  <c:v>3.196</c:v>
                </c:pt>
                <c:pt idx="366">
                  <c:v>3.27</c:v>
                </c:pt>
                <c:pt idx="367">
                  <c:v>3.294</c:v>
                </c:pt>
                <c:pt idx="368">
                  <c:v>3.306</c:v>
                </c:pt>
                <c:pt idx="369">
                  <c:v>3.317</c:v>
                </c:pt>
                <c:pt idx="370">
                  <c:v>3.361</c:v>
                </c:pt>
                <c:pt idx="371">
                  <c:v>3.426</c:v>
                </c:pt>
                <c:pt idx="372">
                  <c:v>3.451</c:v>
                </c:pt>
                <c:pt idx="373">
                  <c:v>3.542</c:v>
                </c:pt>
                <c:pt idx="374">
                  <c:v>3.647</c:v>
                </c:pt>
                <c:pt idx="375">
                  <c:v>3.63</c:v>
                </c:pt>
                <c:pt idx="376">
                  <c:v>3.631</c:v>
                </c:pt>
                <c:pt idx="377">
                  <c:v>3.663</c:v>
                </c:pt>
                <c:pt idx="378">
                  <c:v>3.677</c:v>
                </c:pt>
                <c:pt idx="379">
                  <c:v>3.755</c:v>
                </c:pt>
                <c:pt idx="380">
                  <c:v>3.813</c:v>
                </c:pt>
                <c:pt idx="381">
                  <c:v>3.826</c:v>
                </c:pt>
                <c:pt idx="382">
                  <c:v>3.794</c:v>
                </c:pt>
                <c:pt idx="383">
                  <c:v>3.814</c:v>
                </c:pt>
                <c:pt idx="384">
                  <c:v>3.85</c:v>
                </c:pt>
                <c:pt idx="385">
                  <c:v>3.829</c:v>
                </c:pt>
                <c:pt idx="386">
                  <c:v>3.854999999999999</c:v>
                </c:pt>
                <c:pt idx="387">
                  <c:v>3.864</c:v>
                </c:pt>
                <c:pt idx="388">
                  <c:v>3.851999999999999</c:v>
                </c:pt>
                <c:pt idx="389">
                  <c:v>3.850999999999999</c:v>
                </c:pt>
                <c:pt idx="390">
                  <c:v>3.789</c:v>
                </c:pt>
                <c:pt idx="391">
                  <c:v>3.826</c:v>
                </c:pt>
                <c:pt idx="392">
                  <c:v>3.838</c:v>
                </c:pt>
                <c:pt idx="393">
                  <c:v>3.875</c:v>
                </c:pt>
                <c:pt idx="394">
                  <c:v>3.826</c:v>
                </c:pt>
                <c:pt idx="395">
                  <c:v>3.841</c:v>
                </c:pt>
                <c:pt idx="396">
                  <c:v>3.849</c:v>
                </c:pt>
                <c:pt idx="397">
                  <c:v>3.853</c:v>
                </c:pt>
                <c:pt idx="398">
                  <c:v>3.858</c:v>
                </c:pt>
                <c:pt idx="399">
                  <c:v>3.845</c:v>
                </c:pt>
                <c:pt idx="400">
                  <c:v>3.846</c:v>
                </c:pt>
                <c:pt idx="401">
                  <c:v>3.864</c:v>
                </c:pt>
                <c:pt idx="402">
                  <c:v>3.875999999999999</c:v>
                </c:pt>
                <c:pt idx="403">
                  <c:v>3.9</c:v>
                </c:pt>
                <c:pt idx="404">
                  <c:v>3.849</c:v>
                </c:pt>
                <c:pt idx="405">
                  <c:v>3.912999999999999</c:v>
                </c:pt>
                <c:pt idx="406">
                  <c:v>3.91</c:v>
                </c:pt>
                <c:pt idx="407">
                  <c:v>3.891</c:v>
                </c:pt>
                <c:pt idx="408">
                  <c:v>3.884</c:v>
                </c:pt>
                <c:pt idx="409">
                  <c:v>3.866</c:v>
                </c:pt>
                <c:pt idx="410">
                  <c:v>3.905</c:v>
                </c:pt>
                <c:pt idx="411">
                  <c:v>3.931</c:v>
                </c:pt>
                <c:pt idx="412">
                  <c:v>3.936999999999999</c:v>
                </c:pt>
                <c:pt idx="413">
                  <c:v>3.928</c:v>
                </c:pt>
                <c:pt idx="414">
                  <c:v>3.93</c:v>
                </c:pt>
                <c:pt idx="415">
                  <c:v>3.932999999999999</c:v>
                </c:pt>
                <c:pt idx="416">
                  <c:v>3.9</c:v>
                </c:pt>
                <c:pt idx="417">
                  <c:v>3.866</c:v>
                </c:pt>
                <c:pt idx="418">
                  <c:v>3.885</c:v>
                </c:pt>
                <c:pt idx="419">
                  <c:v>3.878</c:v>
                </c:pt>
                <c:pt idx="420">
                  <c:v>3.887</c:v>
                </c:pt>
                <c:pt idx="421">
                  <c:v>3.929</c:v>
                </c:pt>
                <c:pt idx="422">
                  <c:v>3.918</c:v>
                </c:pt>
                <c:pt idx="423">
                  <c:v>3.928</c:v>
                </c:pt>
                <c:pt idx="424">
                  <c:v>3.928</c:v>
                </c:pt>
                <c:pt idx="425">
                  <c:v>3.927</c:v>
                </c:pt>
                <c:pt idx="426">
                  <c:v>3.939</c:v>
                </c:pt>
                <c:pt idx="427">
                  <c:v>3.929</c:v>
                </c:pt>
                <c:pt idx="428">
                  <c:v>3.95</c:v>
                </c:pt>
                <c:pt idx="429">
                  <c:v>3.996999999999999</c:v>
                </c:pt>
                <c:pt idx="430">
                  <c:v>4.02</c:v>
                </c:pt>
                <c:pt idx="431">
                  <c:v>4.044</c:v>
                </c:pt>
                <c:pt idx="432">
                  <c:v>4.07</c:v>
                </c:pt>
                <c:pt idx="433">
                  <c:v>4.086</c:v>
                </c:pt>
                <c:pt idx="434">
                  <c:v>4.111999999999999</c:v>
                </c:pt>
                <c:pt idx="435">
                  <c:v>4.118999999999999</c:v>
                </c:pt>
                <c:pt idx="436">
                  <c:v>4.159999999999999</c:v>
                </c:pt>
                <c:pt idx="437">
                  <c:v>4.164999999999999</c:v>
                </c:pt>
                <c:pt idx="438">
                  <c:v>4.132</c:v>
                </c:pt>
                <c:pt idx="439">
                  <c:v>4.145999999999999</c:v>
                </c:pt>
                <c:pt idx="440">
                  <c:v>4.133999999999999</c:v>
                </c:pt>
                <c:pt idx="441">
                  <c:v>4.117999999999999</c:v>
                </c:pt>
                <c:pt idx="442">
                  <c:v>4.141999999999999</c:v>
                </c:pt>
                <c:pt idx="443">
                  <c:v>4.142999999999999</c:v>
                </c:pt>
                <c:pt idx="444">
                  <c:v>4.167999999999999</c:v>
                </c:pt>
                <c:pt idx="445">
                  <c:v>4.219</c:v>
                </c:pt>
                <c:pt idx="446">
                  <c:v>4.216</c:v>
                </c:pt>
                <c:pt idx="447">
                  <c:v>4.181</c:v>
                </c:pt>
                <c:pt idx="448">
                  <c:v>4.154999999999999</c:v>
                </c:pt>
                <c:pt idx="449">
                  <c:v>4.186999999999999</c:v>
                </c:pt>
                <c:pt idx="450">
                  <c:v>4.205</c:v>
                </c:pt>
                <c:pt idx="451">
                  <c:v>4.202</c:v>
                </c:pt>
                <c:pt idx="452">
                  <c:v>4.179</c:v>
                </c:pt>
                <c:pt idx="453">
                  <c:v>4.158999999999999</c:v>
                </c:pt>
                <c:pt idx="454">
                  <c:v>4.14</c:v>
                </c:pt>
                <c:pt idx="455">
                  <c:v>4.109999999999999</c:v>
                </c:pt>
                <c:pt idx="456">
                  <c:v>4.1</c:v>
                </c:pt>
                <c:pt idx="457">
                  <c:v>4.125999999999999</c:v>
                </c:pt>
                <c:pt idx="458">
                  <c:v>4.122999999999999</c:v>
                </c:pt>
                <c:pt idx="459">
                  <c:v>4.147999999999999</c:v>
                </c:pt>
                <c:pt idx="460">
                  <c:v>4.156999999999999</c:v>
                </c:pt>
                <c:pt idx="461">
                  <c:v>4.181</c:v>
                </c:pt>
                <c:pt idx="462">
                  <c:v>4.204</c:v>
                </c:pt>
                <c:pt idx="463">
                  <c:v>4.198999999999999</c:v>
                </c:pt>
                <c:pt idx="464">
                  <c:v>4.190999999999999</c:v>
                </c:pt>
                <c:pt idx="465">
                  <c:v>4.222999999999999</c:v>
                </c:pt>
                <c:pt idx="466">
                  <c:v>4.211</c:v>
                </c:pt>
                <c:pt idx="467">
                  <c:v>4.194999999999999</c:v>
                </c:pt>
                <c:pt idx="468">
                  <c:v>4.214</c:v>
                </c:pt>
                <c:pt idx="469">
                  <c:v>4.189</c:v>
                </c:pt>
                <c:pt idx="470">
                  <c:v>4.226999999999999</c:v>
                </c:pt>
                <c:pt idx="471">
                  <c:v>4.271</c:v>
                </c:pt>
                <c:pt idx="472">
                  <c:v>4.311999999999999</c:v>
                </c:pt>
                <c:pt idx="473">
                  <c:v>4.275</c:v>
                </c:pt>
                <c:pt idx="474">
                  <c:v>4.257</c:v>
                </c:pt>
                <c:pt idx="475">
                  <c:v>4.239</c:v>
                </c:pt>
                <c:pt idx="476">
                  <c:v>4.207</c:v>
                </c:pt>
                <c:pt idx="477">
                  <c:v>4.211</c:v>
                </c:pt>
                <c:pt idx="478">
                  <c:v>4.189999999999999</c:v>
                </c:pt>
                <c:pt idx="479">
                  <c:v>4.163999999999999</c:v>
                </c:pt>
                <c:pt idx="480">
                  <c:v>4.164999999999999</c:v>
                </c:pt>
                <c:pt idx="481">
                  <c:v>4.212</c:v>
                </c:pt>
                <c:pt idx="482">
                  <c:v>4.223999999999999</c:v>
                </c:pt>
                <c:pt idx="483">
                  <c:v>4.259</c:v>
                </c:pt>
                <c:pt idx="484">
                  <c:v>4.274</c:v>
                </c:pt>
                <c:pt idx="485">
                  <c:v>4.303999999999999</c:v>
                </c:pt>
                <c:pt idx="486">
                  <c:v>4.343</c:v>
                </c:pt>
                <c:pt idx="487">
                  <c:v>4.35</c:v>
                </c:pt>
                <c:pt idx="488">
                  <c:v>4.313999999999999</c:v>
                </c:pt>
                <c:pt idx="489">
                  <c:v>4.375</c:v>
                </c:pt>
                <c:pt idx="490">
                  <c:v>4.366999999999999</c:v>
                </c:pt>
                <c:pt idx="491">
                  <c:v>4.336</c:v>
                </c:pt>
                <c:pt idx="492">
                  <c:v>4.311999999999999</c:v>
                </c:pt>
                <c:pt idx="493">
                  <c:v>4.298</c:v>
                </c:pt>
                <c:pt idx="494">
                  <c:v>4.33</c:v>
                </c:pt>
                <c:pt idx="495">
                  <c:v>4.399</c:v>
                </c:pt>
                <c:pt idx="496">
                  <c:v>4.457</c:v>
                </c:pt>
                <c:pt idx="497">
                  <c:v>4.487</c:v>
                </c:pt>
                <c:pt idx="498">
                  <c:v>4.516</c:v>
                </c:pt>
                <c:pt idx="499">
                  <c:v>4.552</c:v>
                </c:pt>
                <c:pt idx="500">
                  <c:v>4.527999999999999</c:v>
                </c:pt>
                <c:pt idx="501">
                  <c:v>4.483</c:v>
                </c:pt>
                <c:pt idx="502">
                  <c:v>4.493</c:v>
                </c:pt>
                <c:pt idx="503">
                  <c:v>4.52</c:v>
                </c:pt>
                <c:pt idx="504">
                  <c:v>4.467</c:v>
                </c:pt>
                <c:pt idx="505">
                  <c:v>4.446</c:v>
                </c:pt>
                <c:pt idx="506">
                  <c:v>4.467</c:v>
                </c:pt>
                <c:pt idx="507">
                  <c:v>4.51</c:v>
                </c:pt>
                <c:pt idx="508">
                  <c:v>4.557999999999999</c:v>
                </c:pt>
                <c:pt idx="509">
                  <c:v>4.582</c:v>
                </c:pt>
                <c:pt idx="510">
                  <c:v>4.572</c:v>
                </c:pt>
                <c:pt idx="511">
                  <c:v>4.561999999999999</c:v>
                </c:pt>
                <c:pt idx="512">
                  <c:v>4.543</c:v>
                </c:pt>
                <c:pt idx="513">
                  <c:v>4.501</c:v>
                </c:pt>
                <c:pt idx="514">
                  <c:v>4.535</c:v>
                </c:pt>
                <c:pt idx="515">
                  <c:v>4.528999999999999</c:v>
                </c:pt>
                <c:pt idx="516">
                  <c:v>4.556999999999999</c:v>
                </c:pt>
                <c:pt idx="517">
                  <c:v>4.561999999999999</c:v>
                </c:pt>
                <c:pt idx="518">
                  <c:v>4.551</c:v>
                </c:pt>
                <c:pt idx="519">
                  <c:v>4.533</c:v>
                </c:pt>
                <c:pt idx="520">
                  <c:v>4.54</c:v>
                </c:pt>
                <c:pt idx="521">
                  <c:v>4.513999999999999</c:v>
                </c:pt>
                <c:pt idx="522">
                  <c:v>4.53</c:v>
                </c:pt>
                <c:pt idx="523">
                  <c:v>4.543</c:v>
                </c:pt>
                <c:pt idx="524">
                  <c:v>4.512</c:v>
                </c:pt>
                <c:pt idx="525">
                  <c:v>4.477</c:v>
                </c:pt>
                <c:pt idx="526">
                  <c:v>4.409</c:v>
                </c:pt>
                <c:pt idx="527">
                  <c:v>4.434</c:v>
                </c:pt>
                <c:pt idx="528">
                  <c:v>4.458</c:v>
                </c:pt>
                <c:pt idx="529">
                  <c:v>4.467</c:v>
                </c:pt>
                <c:pt idx="530">
                  <c:v>4.516</c:v>
                </c:pt>
                <c:pt idx="531">
                  <c:v>4.573</c:v>
                </c:pt>
                <c:pt idx="532">
                  <c:v>4.572</c:v>
                </c:pt>
                <c:pt idx="533">
                  <c:v>4.512999999999999</c:v>
                </c:pt>
                <c:pt idx="534">
                  <c:v>4.567999999999999</c:v>
                </c:pt>
                <c:pt idx="535">
                  <c:v>4.623999999999999</c:v>
                </c:pt>
                <c:pt idx="536">
                  <c:v>4.659999999999999</c:v>
                </c:pt>
                <c:pt idx="537">
                  <c:v>4.657999999999999</c:v>
                </c:pt>
                <c:pt idx="538">
                  <c:v>4.627999999999999</c:v>
                </c:pt>
                <c:pt idx="539">
                  <c:v>4.622999999999999</c:v>
                </c:pt>
                <c:pt idx="540">
                  <c:v>4.597999999999999</c:v>
                </c:pt>
                <c:pt idx="541">
                  <c:v>4.617999999999999</c:v>
                </c:pt>
                <c:pt idx="542">
                  <c:v>4.58</c:v>
                </c:pt>
                <c:pt idx="543">
                  <c:v>4.486</c:v>
                </c:pt>
                <c:pt idx="544">
                  <c:v>4.383999999999999</c:v>
                </c:pt>
                <c:pt idx="545">
                  <c:v>4.335</c:v>
                </c:pt>
                <c:pt idx="546">
                  <c:v>4.35</c:v>
                </c:pt>
                <c:pt idx="547">
                  <c:v>4.304999999999999</c:v>
                </c:pt>
                <c:pt idx="548">
                  <c:v>4.289</c:v>
                </c:pt>
                <c:pt idx="549">
                  <c:v>4.282</c:v>
                </c:pt>
                <c:pt idx="550">
                  <c:v>4.299</c:v>
                </c:pt>
                <c:pt idx="551">
                  <c:v>4.367999999999999</c:v>
                </c:pt>
                <c:pt idx="552">
                  <c:v>4.363999999999999</c:v>
                </c:pt>
                <c:pt idx="553">
                  <c:v>4.403</c:v>
                </c:pt>
                <c:pt idx="554">
                  <c:v>4.434</c:v>
                </c:pt>
                <c:pt idx="555">
                  <c:v>4.453</c:v>
                </c:pt>
                <c:pt idx="556">
                  <c:v>4.464999999999999</c:v>
                </c:pt>
                <c:pt idx="557">
                  <c:v>4.456</c:v>
                </c:pt>
                <c:pt idx="558">
                  <c:v>4.423999999999999</c:v>
                </c:pt>
                <c:pt idx="559">
                  <c:v>4.406</c:v>
                </c:pt>
                <c:pt idx="560">
                  <c:v>4.426</c:v>
                </c:pt>
                <c:pt idx="561">
                  <c:v>4.354999999999999</c:v>
                </c:pt>
                <c:pt idx="562">
                  <c:v>4.302</c:v>
                </c:pt>
                <c:pt idx="563">
                  <c:v>4.333</c:v>
                </c:pt>
                <c:pt idx="564">
                  <c:v>4.343</c:v>
                </c:pt>
                <c:pt idx="565">
                  <c:v>4.375</c:v>
                </c:pt>
                <c:pt idx="566">
                  <c:v>4.362999999999999</c:v>
                </c:pt>
                <c:pt idx="567">
                  <c:v>4.294</c:v>
                </c:pt>
                <c:pt idx="568">
                  <c:v>4.244</c:v>
                </c:pt>
                <c:pt idx="569">
                  <c:v>4.245</c:v>
                </c:pt>
                <c:pt idx="570">
                  <c:v>4.226</c:v>
                </c:pt>
                <c:pt idx="571">
                  <c:v>4.269</c:v>
                </c:pt>
                <c:pt idx="572">
                  <c:v>4.219</c:v>
                </c:pt>
                <c:pt idx="573">
                  <c:v>4.224999999999999</c:v>
                </c:pt>
                <c:pt idx="574">
                  <c:v>4.235</c:v>
                </c:pt>
                <c:pt idx="575">
                  <c:v>4.22</c:v>
                </c:pt>
                <c:pt idx="576">
                  <c:v>4.205</c:v>
                </c:pt>
                <c:pt idx="577">
                  <c:v>4.2</c:v>
                </c:pt>
                <c:pt idx="578">
                  <c:v>4.156999999999999</c:v>
                </c:pt>
                <c:pt idx="579">
                  <c:v>4.133999999999999</c:v>
                </c:pt>
                <c:pt idx="580">
                  <c:v>4.128999999999999</c:v>
                </c:pt>
                <c:pt idx="581">
                  <c:v>4.096</c:v>
                </c:pt>
                <c:pt idx="582">
                  <c:v>4.067999999999999</c:v>
                </c:pt>
                <c:pt idx="583">
                  <c:v>4.052999999999999</c:v>
                </c:pt>
                <c:pt idx="584">
                  <c:v>4.059</c:v>
                </c:pt>
                <c:pt idx="585">
                  <c:v>4.023999999999999</c:v>
                </c:pt>
                <c:pt idx="586">
                  <c:v>4.02</c:v>
                </c:pt>
                <c:pt idx="587">
                  <c:v>4.028999999999999</c:v>
                </c:pt>
                <c:pt idx="588">
                  <c:v>4.046</c:v>
                </c:pt>
                <c:pt idx="589">
                  <c:v>4.059</c:v>
                </c:pt>
                <c:pt idx="590">
                  <c:v>4.017999999999999</c:v>
                </c:pt>
                <c:pt idx="591">
                  <c:v>3.976</c:v>
                </c:pt>
                <c:pt idx="592">
                  <c:v>3.941</c:v>
                </c:pt>
                <c:pt idx="593">
                  <c:v>3.928</c:v>
                </c:pt>
                <c:pt idx="594">
                  <c:v>3.888</c:v>
                </c:pt>
                <c:pt idx="595">
                  <c:v>3.871</c:v>
                </c:pt>
                <c:pt idx="596">
                  <c:v>3.862</c:v>
                </c:pt>
                <c:pt idx="597">
                  <c:v>3.904</c:v>
                </c:pt>
                <c:pt idx="598">
                  <c:v>3.912999999999999</c:v>
                </c:pt>
                <c:pt idx="599">
                  <c:v>3.956999999999999</c:v>
                </c:pt>
                <c:pt idx="600">
                  <c:v>4.012999999999999</c:v>
                </c:pt>
                <c:pt idx="601">
                  <c:v>4.117999999999999</c:v>
                </c:pt>
                <c:pt idx="602">
                  <c:v>4.081</c:v>
                </c:pt>
                <c:pt idx="603">
                  <c:v>3.994</c:v>
                </c:pt>
                <c:pt idx="604">
                  <c:v>3.963</c:v>
                </c:pt>
                <c:pt idx="605">
                  <c:v>4.049</c:v>
                </c:pt>
                <c:pt idx="606">
                  <c:v>4.041</c:v>
                </c:pt>
                <c:pt idx="607">
                  <c:v>4.291</c:v>
                </c:pt>
                <c:pt idx="608">
                  <c:v>4.243</c:v>
                </c:pt>
                <c:pt idx="609">
                  <c:v>4.121999999999999</c:v>
                </c:pt>
                <c:pt idx="610">
                  <c:v>4.033</c:v>
                </c:pt>
                <c:pt idx="611">
                  <c:v>4.064999999999999</c:v>
                </c:pt>
                <c:pt idx="612">
                  <c:v>3.992</c:v>
                </c:pt>
                <c:pt idx="613">
                  <c:v>3.983</c:v>
                </c:pt>
                <c:pt idx="614">
                  <c:v>3.979</c:v>
                </c:pt>
                <c:pt idx="615">
                  <c:v>3.962</c:v>
                </c:pt>
                <c:pt idx="616">
                  <c:v>3.846</c:v>
                </c:pt>
                <c:pt idx="617">
                  <c:v>3.772</c:v>
                </c:pt>
                <c:pt idx="618">
                  <c:v>3.683</c:v>
                </c:pt>
                <c:pt idx="619">
                  <c:v>3.76</c:v>
                </c:pt>
                <c:pt idx="620">
                  <c:v>3.787</c:v>
                </c:pt>
                <c:pt idx="621">
                  <c:v>3.764</c:v>
                </c:pt>
                <c:pt idx="622">
                  <c:v>3.785</c:v>
                </c:pt>
                <c:pt idx="623">
                  <c:v>3.789</c:v>
                </c:pt>
                <c:pt idx="624">
                  <c:v>3.761</c:v>
                </c:pt>
                <c:pt idx="625">
                  <c:v>3.755</c:v>
                </c:pt>
                <c:pt idx="626">
                  <c:v>3.774</c:v>
                </c:pt>
                <c:pt idx="627">
                  <c:v>3.763</c:v>
                </c:pt>
                <c:pt idx="628">
                  <c:v>3.745</c:v>
                </c:pt>
                <c:pt idx="629">
                  <c:v>3.718</c:v>
                </c:pt>
                <c:pt idx="630">
                  <c:v>3.741</c:v>
                </c:pt>
                <c:pt idx="631">
                  <c:v>3.834999999999999</c:v>
                </c:pt>
                <c:pt idx="632">
                  <c:v>3.826</c:v>
                </c:pt>
                <c:pt idx="633">
                  <c:v>3.813</c:v>
                </c:pt>
                <c:pt idx="634">
                  <c:v>4.163999999999999</c:v>
                </c:pt>
                <c:pt idx="635">
                  <c:v>3.858999999999999</c:v>
                </c:pt>
                <c:pt idx="636">
                  <c:v>3.838</c:v>
                </c:pt>
                <c:pt idx="637">
                  <c:v>3.927</c:v>
                </c:pt>
                <c:pt idx="638">
                  <c:v>3.972999999999999</c:v>
                </c:pt>
                <c:pt idx="639">
                  <c:v>3.996</c:v>
                </c:pt>
                <c:pt idx="640">
                  <c:v>3.969</c:v>
                </c:pt>
                <c:pt idx="641">
                  <c:v>4.024999999999999</c:v>
                </c:pt>
                <c:pt idx="642">
                  <c:v>4.021999999999999</c:v>
                </c:pt>
                <c:pt idx="643">
                  <c:v>4.002</c:v>
                </c:pt>
                <c:pt idx="644">
                  <c:v>3.998</c:v>
                </c:pt>
                <c:pt idx="645">
                  <c:v>3.95</c:v>
                </c:pt>
                <c:pt idx="646">
                  <c:v>3.94</c:v>
                </c:pt>
                <c:pt idx="647">
                  <c:v>3.932999999999999</c:v>
                </c:pt>
                <c:pt idx="648">
                  <c:v>3.922</c:v>
                </c:pt>
                <c:pt idx="649">
                  <c:v>3.91</c:v>
                </c:pt>
                <c:pt idx="650">
                  <c:v>3.888</c:v>
                </c:pt>
                <c:pt idx="651">
                  <c:v>3.902</c:v>
                </c:pt>
                <c:pt idx="652">
                  <c:v>3.86</c:v>
                </c:pt>
                <c:pt idx="653">
                  <c:v>3.904</c:v>
                </c:pt>
                <c:pt idx="654">
                  <c:v>3.905</c:v>
                </c:pt>
                <c:pt idx="655">
                  <c:v>3.892999999999999</c:v>
                </c:pt>
                <c:pt idx="656">
                  <c:v>3.888</c:v>
                </c:pt>
                <c:pt idx="657">
                  <c:v>3.94</c:v>
                </c:pt>
                <c:pt idx="658">
                  <c:v>3.968</c:v>
                </c:pt>
                <c:pt idx="659">
                  <c:v>3.969</c:v>
                </c:pt>
                <c:pt idx="660">
                  <c:v>3.936999999999999</c:v>
                </c:pt>
                <c:pt idx="661">
                  <c:v>3.955</c:v>
                </c:pt>
                <c:pt idx="662">
                  <c:v>3.943</c:v>
                </c:pt>
                <c:pt idx="663">
                  <c:v>3.91</c:v>
                </c:pt>
                <c:pt idx="664">
                  <c:v>3.944</c:v>
                </c:pt>
                <c:pt idx="665">
                  <c:v>3.955</c:v>
                </c:pt>
                <c:pt idx="666">
                  <c:v>4.039</c:v>
                </c:pt>
                <c:pt idx="667">
                  <c:v>4.012999999999999</c:v>
                </c:pt>
                <c:pt idx="668">
                  <c:v>4.004999999999999</c:v>
                </c:pt>
                <c:pt idx="669">
                  <c:v>4.109999999999999</c:v>
                </c:pt>
                <c:pt idx="670">
                  <c:v>4.019</c:v>
                </c:pt>
                <c:pt idx="671">
                  <c:v>3.996999999999999</c:v>
                </c:pt>
                <c:pt idx="672">
                  <c:v>4.016</c:v>
                </c:pt>
                <c:pt idx="673">
                  <c:v>4.093999999999999</c:v>
                </c:pt>
                <c:pt idx="674">
                  <c:v>4.121</c:v>
                </c:pt>
                <c:pt idx="675">
                  <c:v>4.150999999999999</c:v>
                </c:pt>
                <c:pt idx="676">
                  <c:v>4.149999999999999</c:v>
                </c:pt>
                <c:pt idx="677">
                  <c:v>4.176</c:v>
                </c:pt>
                <c:pt idx="678">
                  <c:v>4.196999999999999</c:v>
                </c:pt>
                <c:pt idx="679">
                  <c:v>4.189999999999999</c:v>
                </c:pt>
                <c:pt idx="680">
                  <c:v>4.222</c:v>
                </c:pt>
                <c:pt idx="681">
                  <c:v>4.216</c:v>
                </c:pt>
                <c:pt idx="682">
                  <c:v>4.227999999999999</c:v>
                </c:pt>
                <c:pt idx="683">
                  <c:v>4.208</c:v>
                </c:pt>
                <c:pt idx="684">
                  <c:v>4.17</c:v>
                </c:pt>
                <c:pt idx="685">
                  <c:v>4.166999999999999</c:v>
                </c:pt>
                <c:pt idx="686">
                  <c:v>4.163999999999999</c:v>
                </c:pt>
                <c:pt idx="687">
                  <c:v>4.198999999999999</c:v>
                </c:pt>
                <c:pt idx="688">
                  <c:v>4.183999999999999</c:v>
                </c:pt>
                <c:pt idx="689">
                  <c:v>4.222999999999999</c:v>
                </c:pt>
                <c:pt idx="690">
                  <c:v>4.207</c:v>
                </c:pt>
                <c:pt idx="691">
                  <c:v>4.123999999999999</c:v>
                </c:pt>
                <c:pt idx="692">
                  <c:v>4.136</c:v>
                </c:pt>
                <c:pt idx="693">
                  <c:v>4.150999999999999</c:v>
                </c:pt>
                <c:pt idx="694">
                  <c:v>4.193999999999999</c:v>
                </c:pt>
                <c:pt idx="695">
                  <c:v>4.205</c:v>
                </c:pt>
                <c:pt idx="696">
                  <c:v>4.168999999999999</c:v>
                </c:pt>
                <c:pt idx="697">
                  <c:v>4.162999999999999</c:v>
                </c:pt>
                <c:pt idx="698">
                  <c:v>4.189</c:v>
                </c:pt>
                <c:pt idx="699">
                  <c:v>4.145999999999999</c:v>
                </c:pt>
                <c:pt idx="700">
                  <c:v>4.153999999999999</c:v>
                </c:pt>
                <c:pt idx="701">
                  <c:v>4.166999999999999</c:v>
                </c:pt>
                <c:pt idx="702">
                  <c:v>4.173</c:v>
                </c:pt>
                <c:pt idx="703">
                  <c:v>4.204</c:v>
                </c:pt>
                <c:pt idx="704">
                  <c:v>4.189</c:v>
                </c:pt>
                <c:pt idx="705">
                  <c:v>4.196999999999999</c:v>
                </c:pt>
                <c:pt idx="706">
                  <c:v>4.239</c:v>
                </c:pt>
                <c:pt idx="707">
                  <c:v>4.279</c:v>
                </c:pt>
                <c:pt idx="708">
                  <c:v>4.257</c:v>
                </c:pt>
                <c:pt idx="709">
                  <c:v>4.236</c:v>
                </c:pt>
                <c:pt idx="710">
                  <c:v>4.181999999999999</c:v>
                </c:pt>
                <c:pt idx="711">
                  <c:v>4.156999999999999</c:v>
                </c:pt>
                <c:pt idx="712">
                  <c:v>4.134999999999999</c:v>
                </c:pt>
                <c:pt idx="713">
                  <c:v>4.141</c:v>
                </c:pt>
                <c:pt idx="714">
                  <c:v>4.162999999999999</c:v>
                </c:pt>
                <c:pt idx="715">
                  <c:v>4.134999999999999</c:v>
                </c:pt>
                <c:pt idx="716">
                  <c:v>4.174999999999999</c:v>
                </c:pt>
                <c:pt idx="717">
                  <c:v>4.204</c:v>
                </c:pt>
                <c:pt idx="718">
                  <c:v>4.173</c:v>
                </c:pt>
                <c:pt idx="719">
                  <c:v>4.201</c:v>
                </c:pt>
                <c:pt idx="720">
                  <c:v>4.162999999999999</c:v>
                </c:pt>
                <c:pt idx="721">
                  <c:v>4.145999999999999</c:v>
                </c:pt>
                <c:pt idx="722">
                  <c:v>4.124999999999999</c:v>
                </c:pt>
                <c:pt idx="723">
                  <c:v>4.105999999999999</c:v>
                </c:pt>
                <c:pt idx="724">
                  <c:v>4.137</c:v>
                </c:pt>
                <c:pt idx="725">
                  <c:v>4.13</c:v>
                </c:pt>
                <c:pt idx="726">
                  <c:v>4.154999999999999</c:v>
                </c:pt>
                <c:pt idx="727">
                  <c:v>4.152999999999999</c:v>
                </c:pt>
                <c:pt idx="728">
                  <c:v>4.144999999999999</c:v>
                </c:pt>
                <c:pt idx="729">
                  <c:v>4.174999999999999</c:v>
                </c:pt>
                <c:pt idx="730">
                  <c:v>4.197999999999999</c:v>
                </c:pt>
                <c:pt idx="731">
                  <c:v>4.141999999999999</c:v>
                </c:pt>
                <c:pt idx="732">
                  <c:v>4.150999999999999</c:v>
                </c:pt>
                <c:pt idx="733">
                  <c:v>4.221</c:v>
                </c:pt>
                <c:pt idx="734">
                  <c:v>4.253</c:v>
                </c:pt>
                <c:pt idx="735">
                  <c:v>4.246</c:v>
                </c:pt>
                <c:pt idx="736">
                  <c:v>4.222999999999999</c:v>
                </c:pt>
                <c:pt idx="737">
                  <c:v>4.232</c:v>
                </c:pt>
                <c:pt idx="738">
                  <c:v>4.286</c:v>
                </c:pt>
                <c:pt idx="739">
                  <c:v>4.354999999999999</c:v>
                </c:pt>
                <c:pt idx="740">
                  <c:v>4.401</c:v>
                </c:pt>
                <c:pt idx="741">
                  <c:v>4.427</c:v>
                </c:pt>
                <c:pt idx="742">
                  <c:v>4.475</c:v>
                </c:pt>
                <c:pt idx="743">
                  <c:v>4.456</c:v>
                </c:pt>
                <c:pt idx="744">
                  <c:v>4.449</c:v>
                </c:pt>
                <c:pt idx="745">
                  <c:v>4.441</c:v>
                </c:pt>
                <c:pt idx="746">
                  <c:v>4.44</c:v>
                </c:pt>
                <c:pt idx="747">
                  <c:v>4.487</c:v>
                </c:pt>
                <c:pt idx="748">
                  <c:v>4.442</c:v>
                </c:pt>
                <c:pt idx="749">
                  <c:v>4.468</c:v>
                </c:pt>
                <c:pt idx="750">
                  <c:v>4.446</c:v>
                </c:pt>
                <c:pt idx="751">
                  <c:v>4.404</c:v>
                </c:pt>
                <c:pt idx="752">
                  <c:v>4.436</c:v>
                </c:pt>
                <c:pt idx="753">
                  <c:v>4.443</c:v>
                </c:pt>
                <c:pt idx="754">
                  <c:v>4.516</c:v>
                </c:pt>
                <c:pt idx="755">
                  <c:v>4.514999999999999</c:v>
                </c:pt>
                <c:pt idx="756">
                  <c:v>4.5</c:v>
                </c:pt>
                <c:pt idx="757">
                  <c:v>4.53</c:v>
                </c:pt>
                <c:pt idx="758">
                  <c:v>4.523999999999999</c:v>
                </c:pt>
                <c:pt idx="759">
                  <c:v>4.567999999999999</c:v>
                </c:pt>
                <c:pt idx="760">
                  <c:v>4.610999999999999</c:v>
                </c:pt>
                <c:pt idx="761">
                  <c:v>4.576</c:v>
                </c:pt>
                <c:pt idx="762">
                  <c:v>4.538</c:v>
                </c:pt>
                <c:pt idx="763">
                  <c:v>4.571</c:v>
                </c:pt>
                <c:pt idx="764">
                  <c:v>4.613999999999999</c:v>
                </c:pt>
                <c:pt idx="765">
                  <c:v>4.563999999999999</c:v>
                </c:pt>
                <c:pt idx="766">
                  <c:v>4.632</c:v>
                </c:pt>
                <c:pt idx="767">
                  <c:v>4.650999999999999</c:v>
                </c:pt>
                <c:pt idx="768">
                  <c:v>4.653999999999999</c:v>
                </c:pt>
                <c:pt idx="769">
                  <c:v>4.717</c:v>
                </c:pt>
                <c:pt idx="770">
                  <c:v>4.752</c:v>
                </c:pt>
                <c:pt idx="771">
                  <c:v>4.781</c:v>
                </c:pt>
                <c:pt idx="772">
                  <c:v>4.78</c:v>
                </c:pt>
                <c:pt idx="773">
                  <c:v>4.785</c:v>
                </c:pt>
                <c:pt idx="774">
                  <c:v>4.834</c:v>
                </c:pt>
                <c:pt idx="775">
                  <c:v>4.843</c:v>
                </c:pt>
                <c:pt idx="776">
                  <c:v>4.857999999999999</c:v>
                </c:pt>
                <c:pt idx="777">
                  <c:v>4.87</c:v>
                </c:pt>
                <c:pt idx="778">
                  <c:v>4.867999999999999</c:v>
                </c:pt>
                <c:pt idx="779">
                  <c:v>4.85</c:v>
                </c:pt>
                <c:pt idx="780">
                  <c:v>4.809</c:v>
                </c:pt>
                <c:pt idx="781">
                  <c:v>4.714999999999999</c:v>
                </c:pt>
                <c:pt idx="782">
                  <c:v>4.575</c:v>
                </c:pt>
                <c:pt idx="783">
                  <c:v>4.579</c:v>
                </c:pt>
                <c:pt idx="784">
                  <c:v>4.6</c:v>
                </c:pt>
                <c:pt idx="785">
                  <c:v>4.57</c:v>
                </c:pt>
                <c:pt idx="786">
                  <c:v>4.556999999999999</c:v>
                </c:pt>
                <c:pt idx="787">
                  <c:v>4.574</c:v>
                </c:pt>
                <c:pt idx="788">
                  <c:v>4.582</c:v>
                </c:pt>
                <c:pt idx="789">
                  <c:v>4.601</c:v>
                </c:pt>
                <c:pt idx="790">
                  <c:v>4.615999999999999</c:v>
                </c:pt>
                <c:pt idx="791">
                  <c:v>4.565999999999999</c:v>
                </c:pt>
                <c:pt idx="792">
                  <c:v>4.531</c:v>
                </c:pt>
                <c:pt idx="793">
                  <c:v>4.553999999999999</c:v>
                </c:pt>
                <c:pt idx="794">
                  <c:v>4.567999999999999</c:v>
                </c:pt>
                <c:pt idx="795">
                  <c:v>4.59</c:v>
                </c:pt>
                <c:pt idx="796">
                  <c:v>4.561999999999999</c:v>
                </c:pt>
                <c:pt idx="797">
                  <c:v>4.562999999999999</c:v>
                </c:pt>
                <c:pt idx="798">
                  <c:v>4.582</c:v>
                </c:pt>
                <c:pt idx="799">
                  <c:v>4.641999999999999</c:v>
                </c:pt>
                <c:pt idx="800">
                  <c:v>4.654999999999999</c:v>
                </c:pt>
                <c:pt idx="801">
                  <c:v>4.693999999999999</c:v>
                </c:pt>
                <c:pt idx="802">
                  <c:v>4.68</c:v>
                </c:pt>
                <c:pt idx="803">
                  <c:v>4.677</c:v>
                </c:pt>
                <c:pt idx="804">
                  <c:v>4.672</c:v>
                </c:pt>
                <c:pt idx="805">
                  <c:v>4.616999999999999</c:v>
                </c:pt>
                <c:pt idx="806">
                  <c:v>4.619999999999999</c:v>
                </c:pt>
                <c:pt idx="807">
                  <c:v>4.513999999999999</c:v>
                </c:pt>
                <c:pt idx="808">
                  <c:v>4.46</c:v>
                </c:pt>
                <c:pt idx="809">
                  <c:v>4.498</c:v>
                </c:pt>
                <c:pt idx="810">
                  <c:v>4.576</c:v>
                </c:pt>
                <c:pt idx="811">
                  <c:v>4.618999999999999</c:v>
                </c:pt>
                <c:pt idx="812">
                  <c:v>4.649</c:v>
                </c:pt>
                <c:pt idx="813">
                  <c:v>4.64</c:v>
                </c:pt>
                <c:pt idx="814">
                  <c:v>4.636</c:v>
                </c:pt>
                <c:pt idx="815">
                  <c:v>4.645999999999999</c:v>
                </c:pt>
                <c:pt idx="816">
                  <c:v>4.645999999999999</c:v>
                </c:pt>
                <c:pt idx="817">
                  <c:v>4.663999999999999</c:v>
                </c:pt>
                <c:pt idx="818">
                  <c:v>4.654999999999999</c:v>
                </c:pt>
                <c:pt idx="819">
                  <c:v>4.624999999999999</c:v>
                </c:pt>
                <c:pt idx="820">
                  <c:v>4.663999999999999</c:v>
                </c:pt>
                <c:pt idx="821">
                  <c:v>4.663999999999999</c:v>
                </c:pt>
                <c:pt idx="822">
                  <c:v>4.706</c:v>
                </c:pt>
                <c:pt idx="823">
                  <c:v>4.718</c:v>
                </c:pt>
                <c:pt idx="824">
                  <c:v>4.690999999999999</c:v>
                </c:pt>
                <c:pt idx="825">
                  <c:v>4.706</c:v>
                </c:pt>
                <c:pt idx="826">
                  <c:v>4.695999999999999</c:v>
                </c:pt>
                <c:pt idx="827">
                  <c:v>4.703</c:v>
                </c:pt>
                <c:pt idx="828">
                  <c:v>4.7</c:v>
                </c:pt>
                <c:pt idx="829">
                  <c:v>4.717</c:v>
                </c:pt>
                <c:pt idx="830">
                  <c:v>4.723999999999999</c:v>
                </c:pt>
                <c:pt idx="831">
                  <c:v>4.721</c:v>
                </c:pt>
                <c:pt idx="832">
                  <c:v>4.702</c:v>
                </c:pt>
                <c:pt idx="833">
                  <c:v>4.724999999999999</c:v>
                </c:pt>
                <c:pt idx="834">
                  <c:v>4.722999999999999</c:v>
                </c:pt>
                <c:pt idx="835">
                  <c:v>4.697999999999999</c:v>
                </c:pt>
                <c:pt idx="836">
                  <c:v>4.694999999999999</c:v>
                </c:pt>
                <c:pt idx="837">
                  <c:v>4.673999999999999</c:v>
                </c:pt>
                <c:pt idx="838">
                  <c:v>4.687999999999999</c:v>
                </c:pt>
                <c:pt idx="839">
                  <c:v>4.704</c:v>
                </c:pt>
                <c:pt idx="840">
                  <c:v>4.677</c:v>
                </c:pt>
                <c:pt idx="841">
                  <c:v>4.674999999999999</c:v>
                </c:pt>
                <c:pt idx="842">
                  <c:v>4.705</c:v>
                </c:pt>
                <c:pt idx="843">
                  <c:v>4.723999999999999</c:v>
                </c:pt>
                <c:pt idx="844">
                  <c:v>4.677999999999999</c:v>
                </c:pt>
                <c:pt idx="845">
                  <c:v>4.696999999999999</c:v>
                </c:pt>
                <c:pt idx="846">
                  <c:v>4.729</c:v>
                </c:pt>
                <c:pt idx="847">
                  <c:v>4.694999999999999</c:v>
                </c:pt>
                <c:pt idx="848">
                  <c:v>4.705</c:v>
                </c:pt>
                <c:pt idx="849">
                  <c:v>4.681</c:v>
                </c:pt>
                <c:pt idx="850">
                  <c:v>4.647999999999999</c:v>
                </c:pt>
                <c:pt idx="851">
                  <c:v>4.681999999999999</c:v>
                </c:pt>
                <c:pt idx="852">
                  <c:v>4.692999999999999</c:v>
                </c:pt>
                <c:pt idx="853">
                  <c:v>4.64</c:v>
                </c:pt>
                <c:pt idx="854">
                  <c:v>4.621999999999999</c:v>
                </c:pt>
                <c:pt idx="855">
                  <c:v>4.657999999999999</c:v>
                </c:pt>
                <c:pt idx="856">
                  <c:v>4.661999999999999</c:v>
                </c:pt>
                <c:pt idx="857">
                  <c:v>4.631</c:v>
                </c:pt>
                <c:pt idx="858">
                  <c:v>4.663999999999999</c:v>
                </c:pt>
                <c:pt idx="859">
                  <c:v>4.721999999999999</c:v>
                </c:pt>
                <c:pt idx="860">
                  <c:v>4.71</c:v>
                </c:pt>
                <c:pt idx="861">
                  <c:v>4.731</c:v>
                </c:pt>
                <c:pt idx="862">
                  <c:v>4.703</c:v>
                </c:pt>
                <c:pt idx="863">
                  <c:v>4.696999999999999</c:v>
                </c:pt>
                <c:pt idx="864">
                  <c:v>4.664999999999999</c:v>
                </c:pt>
                <c:pt idx="865">
                  <c:v>4.676</c:v>
                </c:pt>
                <c:pt idx="866">
                  <c:v>4.682999999999999</c:v>
                </c:pt>
                <c:pt idx="867">
                  <c:v>4.67</c:v>
                </c:pt>
                <c:pt idx="868">
                  <c:v>4.666999999999999</c:v>
                </c:pt>
                <c:pt idx="869">
                  <c:v>4.711</c:v>
                </c:pt>
                <c:pt idx="870">
                  <c:v>4.654999999999999</c:v>
                </c:pt>
                <c:pt idx="871">
                  <c:v>4.694999999999999</c:v>
                </c:pt>
                <c:pt idx="872">
                  <c:v>4.771</c:v>
                </c:pt>
                <c:pt idx="873">
                  <c:v>4.747</c:v>
                </c:pt>
                <c:pt idx="874">
                  <c:v>4.691999999999999</c:v>
                </c:pt>
                <c:pt idx="875">
                  <c:v>4.701</c:v>
                </c:pt>
                <c:pt idx="876">
                  <c:v>4.744</c:v>
                </c:pt>
                <c:pt idx="877">
                  <c:v>4.794</c:v>
                </c:pt>
                <c:pt idx="878">
                  <c:v>4.794999999999999</c:v>
                </c:pt>
                <c:pt idx="879">
                  <c:v>4.811999999999999</c:v>
                </c:pt>
                <c:pt idx="880">
                  <c:v>4.792</c:v>
                </c:pt>
                <c:pt idx="881">
                  <c:v>4.835</c:v>
                </c:pt>
                <c:pt idx="882">
                  <c:v>4.852999999999999</c:v>
                </c:pt>
                <c:pt idx="883">
                  <c:v>4.782</c:v>
                </c:pt>
                <c:pt idx="884">
                  <c:v>4.812999999999999</c:v>
                </c:pt>
                <c:pt idx="885">
                  <c:v>4.731</c:v>
                </c:pt>
                <c:pt idx="886">
                  <c:v>4.697999999999999</c:v>
                </c:pt>
                <c:pt idx="887">
                  <c:v>4.704</c:v>
                </c:pt>
                <c:pt idx="888">
                  <c:v>4.704</c:v>
                </c:pt>
                <c:pt idx="889">
                  <c:v>4.71</c:v>
                </c:pt>
                <c:pt idx="890">
                  <c:v>4.738</c:v>
                </c:pt>
                <c:pt idx="891">
                  <c:v>4.747</c:v>
                </c:pt>
                <c:pt idx="892">
                  <c:v>4.785</c:v>
                </c:pt>
                <c:pt idx="893">
                  <c:v>4.797</c:v>
                </c:pt>
                <c:pt idx="894">
                  <c:v>4.718</c:v>
                </c:pt>
                <c:pt idx="895">
                  <c:v>4.742</c:v>
                </c:pt>
                <c:pt idx="896">
                  <c:v>4.708</c:v>
                </c:pt>
                <c:pt idx="897">
                  <c:v>4.73</c:v>
                </c:pt>
                <c:pt idx="898">
                  <c:v>4.823999999999999</c:v>
                </c:pt>
                <c:pt idx="899">
                  <c:v>4.862999999999999</c:v>
                </c:pt>
                <c:pt idx="900">
                  <c:v>4.841</c:v>
                </c:pt>
                <c:pt idx="901">
                  <c:v>4.946</c:v>
                </c:pt>
                <c:pt idx="902">
                  <c:v>4.907</c:v>
                </c:pt>
                <c:pt idx="903">
                  <c:v>4.902</c:v>
                </c:pt>
                <c:pt idx="904">
                  <c:v>4.843</c:v>
                </c:pt>
                <c:pt idx="905">
                  <c:v>4.871</c:v>
                </c:pt>
                <c:pt idx="906">
                  <c:v>4.854999999999999</c:v>
                </c:pt>
                <c:pt idx="907">
                  <c:v>4.889</c:v>
                </c:pt>
                <c:pt idx="908">
                  <c:v>4.945</c:v>
                </c:pt>
                <c:pt idx="909">
                  <c:v>4.877</c:v>
                </c:pt>
                <c:pt idx="910">
                  <c:v>4.819</c:v>
                </c:pt>
                <c:pt idx="911">
                  <c:v>4.874</c:v>
                </c:pt>
                <c:pt idx="912">
                  <c:v>4.84</c:v>
                </c:pt>
                <c:pt idx="913">
                  <c:v>4.862999999999999</c:v>
                </c:pt>
                <c:pt idx="914">
                  <c:v>4.817999999999999</c:v>
                </c:pt>
                <c:pt idx="915">
                  <c:v>4.835</c:v>
                </c:pt>
                <c:pt idx="916">
                  <c:v>4.895999999999999</c:v>
                </c:pt>
                <c:pt idx="917">
                  <c:v>4.924999999999999</c:v>
                </c:pt>
                <c:pt idx="918">
                  <c:v>4.972</c:v>
                </c:pt>
                <c:pt idx="919">
                  <c:v>4.993</c:v>
                </c:pt>
                <c:pt idx="920">
                  <c:v>4.932</c:v>
                </c:pt>
                <c:pt idx="921">
                  <c:v>4.947</c:v>
                </c:pt>
                <c:pt idx="922">
                  <c:v>4.907</c:v>
                </c:pt>
                <c:pt idx="923">
                  <c:v>4.951</c:v>
                </c:pt>
                <c:pt idx="924">
                  <c:v>4.906</c:v>
                </c:pt>
                <c:pt idx="925">
                  <c:v>4.949</c:v>
                </c:pt>
                <c:pt idx="926">
                  <c:v>4.989</c:v>
                </c:pt>
                <c:pt idx="927">
                  <c:v>4.99</c:v>
                </c:pt>
                <c:pt idx="928">
                  <c:v>4.944</c:v>
                </c:pt>
                <c:pt idx="929">
                  <c:v>4.932</c:v>
                </c:pt>
                <c:pt idx="930">
                  <c:v>4.955</c:v>
                </c:pt>
                <c:pt idx="931">
                  <c:v>4.996</c:v>
                </c:pt>
                <c:pt idx="932">
                  <c:v>4.953</c:v>
                </c:pt>
                <c:pt idx="933">
                  <c:v>5.020999999999999</c:v>
                </c:pt>
                <c:pt idx="934">
                  <c:v>5.048</c:v>
                </c:pt>
                <c:pt idx="935">
                  <c:v>4.968</c:v>
                </c:pt>
                <c:pt idx="936">
                  <c:v>4.923</c:v>
                </c:pt>
                <c:pt idx="937">
                  <c:v>4.924999999999999</c:v>
                </c:pt>
                <c:pt idx="938">
                  <c:v>4.934</c:v>
                </c:pt>
                <c:pt idx="939">
                  <c:v>4.998</c:v>
                </c:pt>
                <c:pt idx="940">
                  <c:v>4.915</c:v>
                </c:pt>
                <c:pt idx="941">
                  <c:v>4.916</c:v>
                </c:pt>
                <c:pt idx="942">
                  <c:v>4.852999999999999</c:v>
                </c:pt>
                <c:pt idx="943">
                  <c:v>4.904</c:v>
                </c:pt>
                <c:pt idx="944">
                  <c:v>4.809</c:v>
                </c:pt>
                <c:pt idx="945">
                  <c:v>4.860999999999999</c:v>
                </c:pt>
                <c:pt idx="946">
                  <c:v>4.792</c:v>
                </c:pt>
                <c:pt idx="947">
                  <c:v>4.769999999999999</c:v>
                </c:pt>
                <c:pt idx="948">
                  <c:v>4.744</c:v>
                </c:pt>
                <c:pt idx="949">
                  <c:v>4.792</c:v>
                </c:pt>
                <c:pt idx="950">
                  <c:v>4.835</c:v>
                </c:pt>
                <c:pt idx="951">
                  <c:v>4.824999999999999</c:v>
                </c:pt>
                <c:pt idx="952">
                  <c:v>4.803999999999999</c:v>
                </c:pt>
                <c:pt idx="953">
                  <c:v>4.736</c:v>
                </c:pt>
                <c:pt idx="954">
                  <c:v>4.644999999999999</c:v>
                </c:pt>
                <c:pt idx="955">
                  <c:v>4.645999999999999</c:v>
                </c:pt>
                <c:pt idx="956">
                  <c:v>4.667999999999999</c:v>
                </c:pt>
                <c:pt idx="957">
                  <c:v>4.687999999999999</c:v>
                </c:pt>
                <c:pt idx="958">
                  <c:v>4.737</c:v>
                </c:pt>
                <c:pt idx="959">
                  <c:v>4.726</c:v>
                </c:pt>
                <c:pt idx="960">
                  <c:v>4.721</c:v>
                </c:pt>
                <c:pt idx="961">
                  <c:v>4.681</c:v>
                </c:pt>
                <c:pt idx="962">
                  <c:v>4.685999999999999</c:v>
                </c:pt>
                <c:pt idx="963">
                  <c:v>4.667999999999999</c:v>
                </c:pt>
                <c:pt idx="964">
                  <c:v>4.697999999999999</c:v>
                </c:pt>
                <c:pt idx="965">
                  <c:v>4.752</c:v>
                </c:pt>
                <c:pt idx="966">
                  <c:v>4.806</c:v>
                </c:pt>
                <c:pt idx="967">
                  <c:v>4.815999999999999</c:v>
                </c:pt>
                <c:pt idx="968">
                  <c:v>4.849</c:v>
                </c:pt>
                <c:pt idx="969">
                  <c:v>4.839</c:v>
                </c:pt>
                <c:pt idx="970">
                  <c:v>4.835</c:v>
                </c:pt>
                <c:pt idx="971">
                  <c:v>4.841</c:v>
                </c:pt>
                <c:pt idx="972">
                  <c:v>4.789</c:v>
                </c:pt>
                <c:pt idx="973">
                  <c:v>5.414</c:v>
                </c:pt>
                <c:pt idx="974">
                  <c:v>4.791</c:v>
                </c:pt>
                <c:pt idx="975">
                  <c:v>4.844999999999999</c:v>
                </c:pt>
                <c:pt idx="976">
                  <c:v>4.941</c:v>
                </c:pt>
                <c:pt idx="977">
                  <c:v>4.794</c:v>
                </c:pt>
                <c:pt idx="978">
                  <c:v>4.802</c:v>
                </c:pt>
                <c:pt idx="979">
                  <c:v>4.739</c:v>
                </c:pt>
                <c:pt idx="980">
                  <c:v>4.769999999999999</c:v>
                </c:pt>
                <c:pt idx="981">
                  <c:v>4.905</c:v>
                </c:pt>
                <c:pt idx="982">
                  <c:v>4.873</c:v>
                </c:pt>
                <c:pt idx="983">
                  <c:v>4.941</c:v>
                </c:pt>
                <c:pt idx="984">
                  <c:v>4.85</c:v>
                </c:pt>
                <c:pt idx="985">
                  <c:v>4.847999999999999</c:v>
                </c:pt>
                <c:pt idx="986">
                  <c:v>4.794999999999999</c:v>
                </c:pt>
                <c:pt idx="987">
                  <c:v>4.802999999999999</c:v>
                </c:pt>
                <c:pt idx="988">
                  <c:v>4.809</c:v>
                </c:pt>
                <c:pt idx="989">
                  <c:v>4.766</c:v>
                </c:pt>
                <c:pt idx="990">
                  <c:v>4.737</c:v>
                </c:pt>
                <c:pt idx="991">
                  <c:v>4.747</c:v>
                </c:pt>
                <c:pt idx="992">
                  <c:v>4.721</c:v>
                </c:pt>
                <c:pt idx="993">
                  <c:v>4.714999999999999</c:v>
                </c:pt>
                <c:pt idx="994">
                  <c:v>4.776</c:v>
                </c:pt>
                <c:pt idx="995">
                  <c:v>4.754999999999999</c:v>
                </c:pt>
                <c:pt idx="996">
                  <c:v>4.769</c:v>
                </c:pt>
                <c:pt idx="997">
                  <c:v>4.71</c:v>
                </c:pt>
                <c:pt idx="998">
                  <c:v>4.747</c:v>
                </c:pt>
                <c:pt idx="999">
                  <c:v>4.708</c:v>
                </c:pt>
                <c:pt idx="1000">
                  <c:v>4.74</c:v>
                </c:pt>
                <c:pt idx="1001">
                  <c:v>4.757</c:v>
                </c:pt>
                <c:pt idx="1002">
                  <c:v>4.752</c:v>
                </c:pt>
                <c:pt idx="1003">
                  <c:v>4.721</c:v>
                </c:pt>
                <c:pt idx="1004">
                  <c:v>4.731</c:v>
                </c:pt>
                <c:pt idx="1005">
                  <c:v>4.713</c:v>
                </c:pt>
                <c:pt idx="1006">
                  <c:v>4.701</c:v>
                </c:pt>
                <c:pt idx="1007">
                  <c:v>4.657999999999999</c:v>
                </c:pt>
                <c:pt idx="1008">
                  <c:v>4.643999999999999</c:v>
                </c:pt>
                <c:pt idx="1009">
                  <c:v>4.652999999999999</c:v>
                </c:pt>
                <c:pt idx="1010">
                  <c:v>4.665999999999999</c:v>
                </c:pt>
                <c:pt idx="1011">
                  <c:v>4.651999999999999</c:v>
                </c:pt>
                <c:pt idx="1012">
                  <c:v>4.622999999999999</c:v>
                </c:pt>
                <c:pt idx="1013">
                  <c:v>4.664999999999999</c:v>
                </c:pt>
                <c:pt idx="1014">
                  <c:v>4.746</c:v>
                </c:pt>
                <c:pt idx="1015">
                  <c:v>4.683999999999999</c:v>
                </c:pt>
                <c:pt idx="1016">
                  <c:v>4.694999999999999</c:v>
                </c:pt>
                <c:pt idx="1017">
                  <c:v>4.707</c:v>
                </c:pt>
                <c:pt idx="1018">
                  <c:v>4.742</c:v>
                </c:pt>
                <c:pt idx="1019">
                  <c:v>4.695999999999999</c:v>
                </c:pt>
                <c:pt idx="1020">
                  <c:v>4.769999999999999</c:v>
                </c:pt>
                <c:pt idx="1021">
                  <c:v>4.749</c:v>
                </c:pt>
                <c:pt idx="1022">
                  <c:v>4.820999999999999</c:v>
                </c:pt>
                <c:pt idx="1023">
                  <c:v>4.789</c:v>
                </c:pt>
                <c:pt idx="1024">
                  <c:v>4.827999999999999</c:v>
                </c:pt>
                <c:pt idx="1025">
                  <c:v>4.777</c:v>
                </c:pt>
                <c:pt idx="1026">
                  <c:v>4.851</c:v>
                </c:pt>
                <c:pt idx="1027">
                  <c:v>4.863999999999999</c:v>
                </c:pt>
                <c:pt idx="1028">
                  <c:v>4.842</c:v>
                </c:pt>
                <c:pt idx="1029">
                  <c:v>4.851</c:v>
                </c:pt>
                <c:pt idx="1030">
                  <c:v>4.892999999999999</c:v>
                </c:pt>
                <c:pt idx="1031">
                  <c:v>4.865999999999999</c:v>
                </c:pt>
                <c:pt idx="1032">
                  <c:v>4.935</c:v>
                </c:pt>
                <c:pt idx="1033">
                  <c:v>4.881</c:v>
                </c:pt>
                <c:pt idx="1034">
                  <c:v>4.887999999999999</c:v>
                </c:pt>
                <c:pt idx="1035">
                  <c:v>4.857999999999999</c:v>
                </c:pt>
                <c:pt idx="1036">
                  <c:v>4.812999999999999</c:v>
                </c:pt>
                <c:pt idx="1037">
                  <c:v>4.793</c:v>
                </c:pt>
                <c:pt idx="1038">
                  <c:v>4.823999999999999</c:v>
                </c:pt>
                <c:pt idx="1039">
                  <c:v>4.813999999999999</c:v>
                </c:pt>
                <c:pt idx="1040">
                  <c:v>4.838</c:v>
                </c:pt>
                <c:pt idx="1041">
                  <c:v>4.782</c:v>
                </c:pt>
                <c:pt idx="1042">
                  <c:v>4.828999999999999</c:v>
                </c:pt>
                <c:pt idx="1043">
                  <c:v>4.811999999999999</c:v>
                </c:pt>
                <c:pt idx="1044">
                  <c:v>4.789</c:v>
                </c:pt>
                <c:pt idx="1045">
                  <c:v>4.803999999999999</c:v>
                </c:pt>
                <c:pt idx="1046">
                  <c:v>4.821999999999999</c:v>
                </c:pt>
                <c:pt idx="1047">
                  <c:v>4.754999999999999</c:v>
                </c:pt>
                <c:pt idx="1048">
                  <c:v>4.692999999999999</c:v>
                </c:pt>
                <c:pt idx="1049">
                  <c:v>4.665999999999999</c:v>
                </c:pt>
                <c:pt idx="1050">
                  <c:v>4.72</c:v>
                </c:pt>
                <c:pt idx="1051">
                  <c:v>4.692999999999999</c:v>
                </c:pt>
                <c:pt idx="1052">
                  <c:v>4.711</c:v>
                </c:pt>
                <c:pt idx="1053">
                  <c:v>4.758</c:v>
                </c:pt>
                <c:pt idx="1054">
                  <c:v>4.772</c:v>
                </c:pt>
                <c:pt idx="1055">
                  <c:v>4.803999999999999</c:v>
                </c:pt>
                <c:pt idx="1056">
                  <c:v>4.851999999999999</c:v>
                </c:pt>
                <c:pt idx="1057">
                  <c:v>4.89</c:v>
                </c:pt>
                <c:pt idx="1058">
                  <c:v>4.889</c:v>
                </c:pt>
                <c:pt idx="1059">
                  <c:v>4.951</c:v>
                </c:pt>
                <c:pt idx="1060">
                  <c:v>5.031</c:v>
                </c:pt>
                <c:pt idx="1061">
                  <c:v>5.051</c:v>
                </c:pt>
                <c:pt idx="1062">
                  <c:v>5.02</c:v>
                </c:pt>
                <c:pt idx="1063">
                  <c:v>5.07</c:v>
                </c:pt>
                <c:pt idx="1064">
                  <c:v>5.071</c:v>
                </c:pt>
                <c:pt idx="1065">
                  <c:v>5.093</c:v>
                </c:pt>
                <c:pt idx="1066">
                  <c:v>5.060999999999999</c:v>
                </c:pt>
                <c:pt idx="1067">
                  <c:v>5.002</c:v>
                </c:pt>
                <c:pt idx="1068">
                  <c:v>5.039</c:v>
                </c:pt>
                <c:pt idx="1069">
                  <c:v>5.046</c:v>
                </c:pt>
                <c:pt idx="1070">
                  <c:v>5.044</c:v>
                </c:pt>
                <c:pt idx="1071">
                  <c:v>5.038</c:v>
                </c:pt>
                <c:pt idx="1072">
                  <c:v>5.047</c:v>
                </c:pt>
                <c:pt idx="1073">
                  <c:v>5.073</c:v>
                </c:pt>
                <c:pt idx="1074">
                  <c:v>5.084</c:v>
                </c:pt>
                <c:pt idx="1075">
                  <c:v>5.109</c:v>
                </c:pt>
                <c:pt idx="1076">
                  <c:v>5.085</c:v>
                </c:pt>
                <c:pt idx="1077">
                  <c:v>5.096</c:v>
                </c:pt>
                <c:pt idx="1078">
                  <c:v>5.097</c:v>
                </c:pt>
                <c:pt idx="1079">
                  <c:v>5.013999999999999</c:v>
                </c:pt>
                <c:pt idx="1080">
                  <c:v>4.971</c:v>
                </c:pt>
                <c:pt idx="1081">
                  <c:v>5.016</c:v>
                </c:pt>
                <c:pt idx="1082">
                  <c:v>4.907</c:v>
                </c:pt>
                <c:pt idx="1083">
                  <c:v>4.891</c:v>
                </c:pt>
                <c:pt idx="1084">
                  <c:v>4.938</c:v>
                </c:pt>
                <c:pt idx="1085">
                  <c:v>5.006</c:v>
                </c:pt>
                <c:pt idx="1086">
                  <c:v>5.072</c:v>
                </c:pt>
                <c:pt idx="1087">
                  <c:v>5.039</c:v>
                </c:pt>
                <c:pt idx="1088">
                  <c:v>5.061999999999999</c:v>
                </c:pt>
                <c:pt idx="1089">
                  <c:v>5.056</c:v>
                </c:pt>
                <c:pt idx="1090">
                  <c:v>5.094999999999999</c:v>
                </c:pt>
                <c:pt idx="1091">
                  <c:v>5.157999999999999</c:v>
                </c:pt>
                <c:pt idx="1092">
                  <c:v>5.189999999999999</c:v>
                </c:pt>
                <c:pt idx="1093">
                  <c:v>5.173</c:v>
                </c:pt>
                <c:pt idx="1094">
                  <c:v>5.071</c:v>
                </c:pt>
                <c:pt idx="1095">
                  <c:v>5.103999999999999</c:v>
                </c:pt>
                <c:pt idx="1096">
                  <c:v>5.069</c:v>
                </c:pt>
                <c:pt idx="1097">
                  <c:v>5.113999999999999</c:v>
                </c:pt>
                <c:pt idx="1098">
                  <c:v>5.094999999999999</c:v>
                </c:pt>
                <c:pt idx="1099">
                  <c:v>5.067999999999999</c:v>
                </c:pt>
                <c:pt idx="1100">
                  <c:v>5.043</c:v>
                </c:pt>
                <c:pt idx="1101">
                  <c:v>4.982</c:v>
                </c:pt>
                <c:pt idx="1102">
                  <c:v>5.137</c:v>
                </c:pt>
                <c:pt idx="1103">
                  <c:v>5.097999999999999</c:v>
                </c:pt>
                <c:pt idx="1104">
                  <c:v>5.189999999999999</c:v>
                </c:pt>
                <c:pt idx="1105">
                  <c:v>5.448</c:v>
                </c:pt>
                <c:pt idx="1106">
                  <c:v>5.407</c:v>
                </c:pt>
                <c:pt idx="1107">
                  <c:v>5.310999999999999</c:v>
                </c:pt>
                <c:pt idx="1108">
                  <c:v>5.349</c:v>
                </c:pt>
                <c:pt idx="1109">
                  <c:v>5.395999999999999</c:v>
                </c:pt>
                <c:pt idx="1110">
                  <c:v>5.419</c:v>
                </c:pt>
                <c:pt idx="1111">
                  <c:v>5.359999999999999</c:v>
                </c:pt>
                <c:pt idx="1112">
                  <c:v>5.414</c:v>
                </c:pt>
                <c:pt idx="1113">
                  <c:v>5.371</c:v>
                </c:pt>
                <c:pt idx="1114">
                  <c:v>5.331</c:v>
                </c:pt>
                <c:pt idx="1115">
                  <c:v>5.294</c:v>
                </c:pt>
                <c:pt idx="1116">
                  <c:v>5.429</c:v>
                </c:pt>
                <c:pt idx="1117">
                  <c:v>5.532</c:v>
                </c:pt>
                <c:pt idx="1118">
                  <c:v>5.627999999999999</c:v>
                </c:pt>
                <c:pt idx="1119">
                  <c:v>5.683999999999999</c:v>
                </c:pt>
                <c:pt idx="1120">
                  <c:v>5.705</c:v>
                </c:pt>
                <c:pt idx="1121">
                  <c:v>5.733</c:v>
                </c:pt>
                <c:pt idx="1122">
                  <c:v>5.744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5947752"/>
        <c:axId val="2125960200"/>
      </c:lineChart>
      <c:dateAx>
        <c:axId val="212594775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5960200"/>
        <c:crosses val="autoZero"/>
        <c:auto val="1"/>
        <c:lblOffset val="100"/>
        <c:baseTimeUnit val="days"/>
      </c:dateAx>
      <c:valAx>
        <c:axId val="2125960200"/>
        <c:scaling>
          <c:orientation val="minMax"/>
          <c:min val="2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5947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Rotterdam Coal Futures, Continuous Contract</a:t>
            </a:r>
            <a:r>
              <a:rPr lang="en-US" dirty="0"/>
              <a:t> 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'[CHRIS-ICE_ATW1.xls]Worksheet1'!$B$1</c:f>
              <c:strCache>
                <c:ptCount val="1"/>
                <c:pt idx="0">
                  <c:v>Rotterdam Coal Futures, Continuous Contract </c:v>
                </c:pt>
              </c:strCache>
            </c:strRef>
          </c:tx>
          <c:marker>
            <c:symbol val="none"/>
          </c:marker>
          <c:cat>
            <c:numRef>
              <c:f>'[CHRIS-ICE_ATW1.xls]Worksheet1'!$A$2:$A$2494</c:f>
              <c:numCache>
                <c:formatCode>yyyy\-mm\-dd</c:formatCode>
                <c:ptCount val="2493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42520.0</c:v>
                </c:pt>
                <c:pt idx="22">
                  <c:v>42517.0</c:v>
                </c:pt>
                <c:pt idx="23">
                  <c:v>42516.0</c:v>
                </c:pt>
                <c:pt idx="24">
                  <c:v>42515.0</c:v>
                </c:pt>
                <c:pt idx="25">
                  <c:v>42514.0</c:v>
                </c:pt>
                <c:pt idx="26">
                  <c:v>42513.0</c:v>
                </c:pt>
                <c:pt idx="27">
                  <c:v>42510.0</c:v>
                </c:pt>
                <c:pt idx="28">
                  <c:v>42509.0</c:v>
                </c:pt>
                <c:pt idx="29">
                  <c:v>42508.0</c:v>
                </c:pt>
                <c:pt idx="30">
                  <c:v>42507.0</c:v>
                </c:pt>
                <c:pt idx="31">
                  <c:v>42506.0</c:v>
                </c:pt>
                <c:pt idx="32">
                  <c:v>42503.0</c:v>
                </c:pt>
                <c:pt idx="33">
                  <c:v>42502.0</c:v>
                </c:pt>
                <c:pt idx="34">
                  <c:v>42501.0</c:v>
                </c:pt>
                <c:pt idx="35">
                  <c:v>42500.0</c:v>
                </c:pt>
                <c:pt idx="36">
                  <c:v>42499.0</c:v>
                </c:pt>
                <c:pt idx="37">
                  <c:v>42496.0</c:v>
                </c:pt>
                <c:pt idx="38">
                  <c:v>42495.0</c:v>
                </c:pt>
                <c:pt idx="39">
                  <c:v>42494.0</c:v>
                </c:pt>
                <c:pt idx="40">
                  <c:v>42493.0</c:v>
                </c:pt>
                <c:pt idx="41">
                  <c:v>42492.0</c:v>
                </c:pt>
                <c:pt idx="42">
                  <c:v>42489.0</c:v>
                </c:pt>
                <c:pt idx="43">
                  <c:v>42488.0</c:v>
                </c:pt>
                <c:pt idx="44">
                  <c:v>42487.0</c:v>
                </c:pt>
                <c:pt idx="45">
                  <c:v>42486.0</c:v>
                </c:pt>
                <c:pt idx="46">
                  <c:v>42485.0</c:v>
                </c:pt>
                <c:pt idx="47">
                  <c:v>42482.0</c:v>
                </c:pt>
                <c:pt idx="48">
                  <c:v>42481.0</c:v>
                </c:pt>
                <c:pt idx="49">
                  <c:v>42480.0</c:v>
                </c:pt>
                <c:pt idx="50">
                  <c:v>42479.0</c:v>
                </c:pt>
                <c:pt idx="51">
                  <c:v>42478.0</c:v>
                </c:pt>
                <c:pt idx="52">
                  <c:v>42475.0</c:v>
                </c:pt>
                <c:pt idx="53">
                  <c:v>42474.0</c:v>
                </c:pt>
                <c:pt idx="54">
                  <c:v>42473.0</c:v>
                </c:pt>
                <c:pt idx="55">
                  <c:v>42472.0</c:v>
                </c:pt>
                <c:pt idx="56">
                  <c:v>42471.0</c:v>
                </c:pt>
                <c:pt idx="57">
                  <c:v>42468.0</c:v>
                </c:pt>
                <c:pt idx="58">
                  <c:v>42467.0</c:v>
                </c:pt>
                <c:pt idx="59">
                  <c:v>42466.0</c:v>
                </c:pt>
                <c:pt idx="60">
                  <c:v>42465.0</c:v>
                </c:pt>
                <c:pt idx="61">
                  <c:v>42464.0</c:v>
                </c:pt>
                <c:pt idx="62">
                  <c:v>42461.0</c:v>
                </c:pt>
                <c:pt idx="63">
                  <c:v>42460.0</c:v>
                </c:pt>
                <c:pt idx="64">
                  <c:v>42459.0</c:v>
                </c:pt>
                <c:pt idx="65">
                  <c:v>42458.0</c:v>
                </c:pt>
                <c:pt idx="66">
                  <c:v>42457.0</c:v>
                </c:pt>
                <c:pt idx="67">
                  <c:v>42453.0</c:v>
                </c:pt>
                <c:pt idx="68">
                  <c:v>42452.0</c:v>
                </c:pt>
                <c:pt idx="69">
                  <c:v>42451.0</c:v>
                </c:pt>
                <c:pt idx="70">
                  <c:v>42450.0</c:v>
                </c:pt>
                <c:pt idx="71">
                  <c:v>42447.0</c:v>
                </c:pt>
                <c:pt idx="72">
                  <c:v>42446.0</c:v>
                </c:pt>
                <c:pt idx="73">
                  <c:v>42445.0</c:v>
                </c:pt>
                <c:pt idx="74">
                  <c:v>42444.0</c:v>
                </c:pt>
                <c:pt idx="75">
                  <c:v>42443.0</c:v>
                </c:pt>
                <c:pt idx="76">
                  <c:v>42440.0</c:v>
                </c:pt>
                <c:pt idx="77">
                  <c:v>42439.0</c:v>
                </c:pt>
                <c:pt idx="78">
                  <c:v>42438.0</c:v>
                </c:pt>
                <c:pt idx="79">
                  <c:v>42437.0</c:v>
                </c:pt>
                <c:pt idx="80">
                  <c:v>42436.0</c:v>
                </c:pt>
                <c:pt idx="81">
                  <c:v>42433.0</c:v>
                </c:pt>
                <c:pt idx="82">
                  <c:v>42432.0</c:v>
                </c:pt>
                <c:pt idx="83">
                  <c:v>42431.0</c:v>
                </c:pt>
                <c:pt idx="84">
                  <c:v>42430.0</c:v>
                </c:pt>
                <c:pt idx="85">
                  <c:v>42429.0</c:v>
                </c:pt>
                <c:pt idx="86">
                  <c:v>42426.0</c:v>
                </c:pt>
                <c:pt idx="87">
                  <c:v>42425.0</c:v>
                </c:pt>
                <c:pt idx="88">
                  <c:v>42424.0</c:v>
                </c:pt>
                <c:pt idx="89">
                  <c:v>42423.0</c:v>
                </c:pt>
                <c:pt idx="90">
                  <c:v>42422.0</c:v>
                </c:pt>
                <c:pt idx="91">
                  <c:v>42419.0</c:v>
                </c:pt>
                <c:pt idx="92">
                  <c:v>42418.0</c:v>
                </c:pt>
                <c:pt idx="93">
                  <c:v>42417.0</c:v>
                </c:pt>
                <c:pt idx="94">
                  <c:v>42416.0</c:v>
                </c:pt>
                <c:pt idx="95">
                  <c:v>42415.0</c:v>
                </c:pt>
                <c:pt idx="96">
                  <c:v>42412.0</c:v>
                </c:pt>
                <c:pt idx="97">
                  <c:v>42411.0</c:v>
                </c:pt>
                <c:pt idx="98">
                  <c:v>42410.0</c:v>
                </c:pt>
                <c:pt idx="99">
                  <c:v>42409.0</c:v>
                </c:pt>
                <c:pt idx="100">
                  <c:v>42408.0</c:v>
                </c:pt>
                <c:pt idx="101">
                  <c:v>42405.0</c:v>
                </c:pt>
                <c:pt idx="102">
                  <c:v>42404.0</c:v>
                </c:pt>
                <c:pt idx="103">
                  <c:v>42403.0</c:v>
                </c:pt>
                <c:pt idx="104">
                  <c:v>42402.0</c:v>
                </c:pt>
                <c:pt idx="105">
                  <c:v>42401.0</c:v>
                </c:pt>
                <c:pt idx="106">
                  <c:v>42398.0</c:v>
                </c:pt>
                <c:pt idx="107">
                  <c:v>42397.0</c:v>
                </c:pt>
                <c:pt idx="108">
                  <c:v>42396.0</c:v>
                </c:pt>
                <c:pt idx="109">
                  <c:v>42395.0</c:v>
                </c:pt>
                <c:pt idx="110">
                  <c:v>42394.0</c:v>
                </c:pt>
                <c:pt idx="111">
                  <c:v>42391.0</c:v>
                </c:pt>
                <c:pt idx="112">
                  <c:v>42390.0</c:v>
                </c:pt>
                <c:pt idx="113">
                  <c:v>42389.0</c:v>
                </c:pt>
                <c:pt idx="114">
                  <c:v>42388.0</c:v>
                </c:pt>
                <c:pt idx="115">
                  <c:v>42387.0</c:v>
                </c:pt>
                <c:pt idx="116">
                  <c:v>42384.0</c:v>
                </c:pt>
                <c:pt idx="117">
                  <c:v>42383.0</c:v>
                </c:pt>
                <c:pt idx="118">
                  <c:v>42382.0</c:v>
                </c:pt>
                <c:pt idx="119">
                  <c:v>42381.0</c:v>
                </c:pt>
                <c:pt idx="120">
                  <c:v>42377.0</c:v>
                </c:pt>
                <c:pt idx="121">
                  <c:v>42376.0</c:v>
                </c:pt>
                <c:pt idx="122">
                  <c:v>42375.0</c:v>
                </c:pt>
                <c:pt idx="123">
                  <c:v>42374.0</c:v>
                </c:pt>
                <c:pt idx="124">
                  <c:v>42373.0</c:v>
                </c:pt>
                <c:pt idx="125">
                  <c:v>42369.0</c:v>
                </c:pt>
                <c:pt idx="126">
                  <c:v>42368.0</c:v>
                </c:pt>
                <c:pt idx="127">
                  <c:v>42367.0</c:v>
                </c:pt>
                <c:pt idx="128">
                  <c:v>42366.0</c:v>
                </c:pt>
                <c:pt idx="129">
                  <c:v>42362.0</c:v>
                </c:pt>
                <c:pt idx="130">
                  <c:v>42361.0</c:v>
                </c:pt>
                <c:pt idx="131">
                  <c:v>42360.0</c:v>
                </c:pt>
                <c:pt idx="132">
                  <c:v>42359.0</c:v>
                </c:pt>
                <c:pt idx="133">
                  <c:v>42356.0</c:v>
                </c:pt>
                <c:pt idx="134">
                  <c:v>42355.0</c:v>
                </c:pt>
                <c:pt idx="135">
                  <c:v>42354.0</c:v>
                </c:pt>
                <c:pt idx="136">
                  <c:v>42353.0</c:v>
                </c:pt>
                <c:pt idx="137">
                  <c:v>42352.0</c:v>
                </c:pt>
                <c:pt idx="138">
                  <c:v>42349.0</c:v>
                </c:pt>
                <c:pt idx="139">
                  <c:v>42348.0</c:v>
                </c:pt>
                <c:pt idx="140">
                  <c:v>42347.0</c:v>
                </c:pt>
                <c:pt idx="141">
                  <c:v>42346.0</c:v>
                </c:pt>
                <c:pt idx="142">
                  <c:v>42345.0</c:v>
                </c:pt>
                <c:pt idx="143">
                  <c:v>42342.0</c:v>
                </c:pt>
                <c:pt idx="144">
                  <c:v>42341.0</c:v>
                </c:pt>
                <c:pt idx="145">
                  <c:v>42340.0</c:v>
                </c:pt>
                <c:pt idx="146">
                  <c:v>42339.0</c:v>
                </c:pt>
                <c:pt idx="147">
                  <c:v>42338.0</c:v>
                </c:pt>
                <c:pt idx="148">
                  <c:v>42335.0</c:v>
                </c:pt>
                <c:pt idx="149">
                  <c:v>42334.0</c:v>
                </c:pt>
                <c:pt idx="150">
                  <c:v>42333.0</c:v>
                </c:pt>
                <c:pt idx="151">
                  <c:v>42332.0</c:v>
                </c:pt>
                <c:pt idx="152">
                  <c:v>42331.0</c:v>
                </c:pt>
                <c:pt idx="153">
                  <c:v>42328.0</c:v>
                </c:pt>
                <c:pt idx="154">
                  <c:v>42327.0</c:v>
                </c:pt>
                <c:pt idx="155">
                  <c:v>42326.0</c:v>
                </c:pt>
                <c:pt idx="156">
                  <c:v>42325.0</c:v>
                </c:pt>
                <c:pt idx="157">
                  <c:v>42324.0</c:v>
                </c:pt>
                <c:pt idx="158">
                  <c:v>42321.0</c:v>
                </c:pt>
                <c:pt idx="159">
                  <c:v>42320.0</c:v>
                </c:pt>
                <c:pt idx="160">
                  <c:v>42319.0</c:v>
                </c:pt>
                <c:pt idx="161">
                  <c:v>42318.0</c:v>
                </c:pt>
                <c:pt idx="162">
                  <c:v>42317.0</c:v>
                </c:pt>
                <c:pt idx="163">
                  <c:v>42314.0</c:v>
                </c:pt>
                <c:pt idx="164">
                  <c:v>42313.0</c:v>
                </c:pt>
                <c:pt idx="165">
                  <c:v>42312.0</c:v>
                </c:pt>
                <c:pt idx="166">
                  <c:v>42311.0</c:v>
                </c:pt>
                <c:pt idx="167">
                  <c:v>42310.0</c:v>
                </c:pt>
                <c:pt idx="168">
                  <c:v>42307.0</c:v>
                </c:pt>
                <c:pt idx="169">
                  <c:v>42306.0</c:v>
                </c:pt>
                <c:pt idx="170">
                  <c:v>42305.0</c:v>
                </c:pt>
                <c:pt idx="171">
                  <c:v>42304.0</c:v>
                </c:pt>
                <c:pt idx="172">
                  <c:v>42303.0</c:v>
                </c:pt>
                <c:pt idx="173">
                  <c:v>42300.0</c:v>
                </c:pt>
                <c:pt idx="174">
                  <c:v>42299.0</c:v>
                </c:pt>
                <c:pt idx="175">
                  <c:v>42298.0</c:v>
                </c:pt>
                <c:pt idx="176">
                  <c:v>42297.0</c:v>
                </c:pt>
                <c:pt idx="177">
                  <c:v>42296.0</c:v>
                </c:pt>
                <c:pt idx="178">
                  <c:v>42293.0</c:v>
                </c:pt>
                <c:pt idx="179">
                  <c:v>42292.0</c:v>
                </c:pt>
                <c:pt idx="180">
                  <c:v>42291.0</c:v>
                </c:pt>
                <c:pt idx="181">
                  <c:v>42290.0</c:v>
                </c:pt>
                <c:pt idx="182">
                  <c:v>42289.0</c:v>
                </c:pt>
                <c:pt idx="183">
                  <c:v>42286.0</c:v>
                </c:pt>
                <c:pt idx="184">
                  <c:v>42285.0</c:v>
                </c:pt>
                <c:pt idx="185">
                  <c:v>42284.0</c:v>
                </c:pt>
                <c:pt idx="186">
                  <c:v>42283.0</c:v>
                </c:pt>
                <c:pt idx="187">
                  <c:v>42282.0</c:v>
                </c:pt>
                <c:pt idx="188">
                  <c:v>42279.0</c:v>
                </c:pt>
                <c:pt idx="189">
                  <c:v>42278.0</c:v>
                </c:pt>
                <c:pt idx="190">
                  <c:v>42277.0</c:v>
                </c:pt>
                <c:pt idx="191">
                  <c:v>42276.0</c:v>
                </c:pt>
                <c:pt idx="192">
                  <c:v>42275.0</c:v>
                </c:pt>
                <c:pt idx="193">
                  <c:v>42272.0</c:v>
                </c:pt>
                <c:pt idx="194">
                  <c:v>42271.0</c:v>
                </c:pt>
                <c:pt idx="195">
                  <c:v>42270.0</c:v>
                </c:pt>
                <c:pt idx="196">
                  <c:v>42269.0</c:v>
                </c:pt>
                <c:pt idx="197">
                  <c:v>42268.0</c:v>
                </c:pt>
                <c:pt idx="198">
                  <c:v>42265.0</c:v>
                </c:pt>
                <c:pt idx="199">
                  <c:v>42264.0</c:v>
                </c:pt>
                <c:pt idx="200">
                  <c:v>42263.0</c:v>
                </c:pt>
                <c:pt idx="201">
                  <c:v>42262.0</c:v>
                </c:pt>
                <c:pt idx="202">
                  <c:v>42261.0</c:v>
                </c:pt>
                <c:pt idx="203">
                  <c:v>42258.0</c:v>
                </c:pt>
                <c:pt idx="204">
                  <c:v>42257.0</c:v>
                </c:pt>
                <c:pt idx="205">
                  <c:v>42256.0</c:v>
                </c:pt>
                <c:pt idx="206">
                  <c:v>42255.0</c:v>
                </c:pt>
                <c:pt idx="207">
                  <c:v>42254.0</c:v>
                </c:pt>
                <c:pt idx="208">
                  <c:v>42251.0</c:v>
                </c:pt>
                <c:pt idx="209">
                  <c:v>42250.0</c:v>
                </c:pt>
                <c:pt idx="210">
                  <c:v>42249.0</c:v>
                </c:pt>
                <c:pt idx="211">
                  <c:v>42248.0</c:v>
                </c:pt>
                <c:pt idx="212">
                  <c:v>42247.0</c:v>
                </c:pt>
                <c:pt idx="213">
                  <c:v>42244.0</c:v>
                </c:pt>
                <c:pt idx="214">
                  <c:v>42243.0</c:v>
                </c:pt>
                <c:pt idx="215">
                  <c:v>42242.0</c:v>
                </c:pt>
                <c:pt idx="216">
                  <c:v>42241.0</c:v>
                </c:pt>
                <c:pt idx="217">
                  <c:v>42240.0</c:v>
                </c:pt>
                <c:pt idx="218">
                  <c:v>42237.0</c:v>
                </c:pt>
                <c:pt idx="219">
                  <c:v>42236.0</c:v>
                </c:pt>
                <c:pt idx="220">
                  <c:v>42235.0</c:v>
                </c:pt>
                <c:pt idx="221">
                  <c:v>42234.0</c:v>
                </c:pt>
                <c:pt idx="222">
                  <c:v>42233.0</c:v>
                </c:pt>
                <c:pt idx="223">
                  <c:v>42230.0</c:v>
                </c:pt>
                <c:pt idx="224">
                  <c:v>42229.0</c:v>
                </c:pt>
                <c:pt idx="225">
                  <c:v>42228.0</c:v>
                </c:pt>
                <c:pt idx="226">
                  <c:v>42227.0</c:v>
                </c:pt>
                <c:pt idx="227">
                  <c:v>42226.0</c:v>
                </c:pt>
                <c:pt idx="228">
                  <c:v>42223.0</c:v>
                </c:pt>
                <c:pt idx="229">
                  <c:v>42222.0</c:v>
                </c:pt>
                <c:pt idx="230">
                  <c:v>42221.0</c:v>
                </c:pt>
                <c:pt idx="231">
                  <c:v>42220.0</c:v>
                </c:pt>
                <c:pt idx="232">
                  <c:v>42219.0</c:v>
                </c:pt>
                <c:pt idx="233">
                  <c:v>42216.0</c:v>
                </c:pt>
                <c:pt idx="234">
                  <c:v>42215.0</c:v>
                </c:pt>
                <c:pt idx="235">
                  <c:v>42214.0</c:v>
                </c:pt>
                <c:pt idx="236">
                  <c:v>42213.0</c:v>
                </c:pt>
                <c:pt idx="237">
                  <c:v>42212.0</c:v>
                </c:pt>
                <c:pt idx="238">
                  <c:v>42209.0</c:v>
                </c:pt>
                <c:pt idx="239">
                  <c:v>42208.0</c:v>
                </c:pt>
                <c:pt idx="240">
                  <c:v>42207.0</c:v>
                </c:pt>
                <c:pt idx="241">
                  <c:v>42206.0</c:v>
                </c:pt>
                <c:pt idx="242">
                  <c:v>42205.0</c:v>
                </c:pt>
                <c:pt idx="243">
                  <c:v>42202.0</c:v>
                </c:pt>
                <c:pt idx="244">
                  <c:v>42201.0</c:v>
                </c:pt>
                <c:pt idx="245">
                  <c:v>42200.0</c:v>
                </c:pt>
                <c:pt idx="246">
                  <c:v>42199.0</c:v>
                </c:pt>
                <c:pt idx="247">
                  <c:v>42198.0</c:v>
                </c:pt>
                <c:pt idx="248">
                  <c:v>42195.0</c:v>
                </c:pt>
                <c:pt idx="249">
                  <c:v>42194.0</c:v>
                </c:pt>
                <c:pt idx="250">
                  <c:v>42193.0</c:v>
                </c:pt>
                <c:pt idx="251">
                  <c:v>42192.0</c:v>
                </c:pt>
                <c:pt idx="252">
                  <c:v>42191.0</c:v>
                </c:pt>
                <c:pt idx="253">
                  <c:v>42188.0</c:v>
                </c:pt>
                <c:pt idx="254">
                  <c:v>42187.0</c:v>
                </c:pt>
                <c:pt idx="255">
                  <c:v>42186.0</c:v>
                </c:pt>
                <c:pt idx="256">
                  <c:v>42185.0</c:v>
                </c:pt>
                <c:pt idx="257">
                  <c:v>42184.0</c:v>
                </c:pt>
                <c:pt idx="258">
                  <c:v>42181.0</c:v>
                </c:pt>
                <c:pt idx="259">
                  <c:v>42180.0</c:v>
                </c:pt>
                <c:pt idx="260">
                  <c:v>42179.0</c:v>
                </c:pt>
                <c:pt idx="261">
                  <c:v>42178.0</c:v>
                </c:pt>
                <c:pt idx="262">
                  <c:v>42177.0</c:v>
                </c:pt>
                <c:pt idx="263">
                  <c:v>42174.0</c:v>
                </c:pt>
                <c:pt idx="264">
                  <c:v>42173.0</c:v>
                </c:pt>
                <c:pt idx="265">
                  <c:v>42172.0</c:v>
                </c:pt>
                <c:pt idx="266">
                  <c:v>42171.0</c:v>
                </c:pt>
                <c:pt idx="267">
                  <c:v>42170.0</c:v>
                </c:pt>
                <c:pt idx="268">
                  <c:v>42167.0</c:v>
                </c:pt>
                <c:pt idx="269">
                  <c:v>42166.0</c:v>
                </c:pt>
                <c:pt idx="270">
                  <c:v>42165.0</c:v>
                </c:pt>
                <c:pt idx="271">
                  <c:v>42164.0</c:v>
                </c:pt>
                <c:pt idx="272">
                  <c:v>42163.0</c:v>
                </c:pt>
                <c:pt idx="273">
                  <c:v>42160.0</c:v>
                </c:pt>
                <c:pt idx="274">
                  <c:v>42159.0</c:v>
                </c:pt>
                <c:pt idx="275">
                  <c:v>42158.0</c:v>
                </c:pt>
                <c:pt idx="276">
                  <c:v>42157.0</c:v>
                </c:pt>
                <c:pt idx="277">
                  <c:v>42156.0</c:v>
                </c:pt>
                <c:pt idx="278">
                  <c:v>42153.0</c:v>
                </c:pt>
                <c:pt idx="279">
                  <c:v>42152.0</c:v>
                </c:pt>
                <c:pt idx="280">
                  <c:v>42151.0</c:v>
                </c:pt>
                <c:pt idx="281">
                  <c:v>42150.0</c:v>
                </c:pt>
                <c:pt idx="282">
                  <c:v>42149.0</c:v>
                </c:pt>
                <c:pt idx="283">
                  <c:v>42146.0</c:v>
                </c:pt>
                <c:pt idx="284">
                  <c:v>42145.0</c:v>
                </c:pt>
                <c:pt idx="285">
                  <c:v>42144.0</c:v>
                </c:pt>
                <c:pt idx="286">
                  <c:v>42143.0</c:v>
                </c:pt>
                <c:pt idx="287">
                  <c:v>42142.0</c:v>
                </c:pt>
                <c:pt idx="288">
                  <c:v>42139.0</c:v>
                </c:pt>
                <c:pt idx="289">
                  <c:v>42138.0</c:v>
                </c:pt>
                <c:pt idx="290">
                  <c:v>42137.0</c:v>
                </c:pt>
                <c:pt idx="291">
                  <c:v>42136.0</c:v>
                </c:pt>
                <c:pt idx="292">
                  <c:v>42135.0</c:v>
                </c:pt>
                <c:pt idx="293">
                  <c:v>42132.0</c:v>
                </c:pt>
                <c:pt idx="294">
                  <c:v>42131.0</c:v>
                </c:pt>
                <c:pt idx="295">
                  <c:v>42130.0</c:v>
                </c:pt>
                <c:pt idx="296">
                  <c:v>42129.0</c:v>
                </c:pt>
                <c:pt idx="297">
                  <c:v>42125.0</c:v>
                </c:pt>
                <c:pt idx="298">
                  <c:v>42124.0</c:v>
                </c:pt>
                <c:pt idx="299">
                  <c:v>42123.0</c:v>
                </c:pt>
                <c:pt idx="300">
                  <c:v>42122.0</c:v>
                </c:pt>
                <c:pt idx="301">
                  <c:v>42121.0</c:v>
                </c:pt>
                <c:pt idx="302">
                  <c:v>42118.0</c:v>
                </c:pt>
                <c:pt idx="303">
                  <c:v>42117.0</c:v>
                </c:pt>
                <c:pt idx="304">
                  <c:v>42116.0</c:v>
                </c:pt>
                <c:pt idx="305">
                  <c:v>42115.0</c:v>
                </c:pt>
                <c:pt idx="306">
                  <c:v>42114.0</c:v>
                </c:pt>
                <c:pt idx="307">
                  <c:v>42111.0</c:v>
                </c:pt>
                <c:pt idx="308">
                  <c:v>42110.0</c:v>
                </c:pt>
                <c:pt idx="309">
                  <c:v>42109.0</c:v>
                </c:pt>
                <c:pt idx="310">
                  <c:v>42108.0</c:v>
                </c:pt>
                <c:pt idx="311">
                  <c:v>42107.0</c:v>
                </c:pt>
                <c:pt idx="312">
                  <c:v>42104.0</c:v>
                </c:pt>
                <c:pt idx="313">
                  <c:v>42103.0</c:v>
                </c:pt>
                <c:pt idx="314">
                  <c:v>42102.0</c:v>
                </c:pt>
                <c:pt idx="315">
                  <c:v>42101.0</c:v>
                </c:pt>
                <c:pt idx="316">
                  <c:v>42100.0</c:v>
                </c:pt>
                <c:pt idx="317">
                  <c:v>42096.0</c:v>
                </c:pt>
                <c:pt idx="318">
                  <c:v>42095.0</c:v>
                </c:pt>
                <c:pt idx="319">
                  <c:v>42094.0</c:v>
                </c:pt>
                <c:pt idx="320">
                  <c:v>42093.0</c:v>
                </c:pt>
                <c:pt idx="321">
                  <c:v>42090.0</c:v>
                </c:pt>
                <c:pt idx="322">
                  <c:v>42089.0</c:v>
                </c:pt>
                <c:pt idx="323">
                  <c:v>42088.0</c:v>
                </c:pt>
                <c:pt idx="324">
                  <c:v>42087.0</c:v>
                </c:pt>
                <c:pt idx="325">
                  <c:v>42086.0</c:v>
                </c:pt>
                <c:pt idx="326">
                  <c:v>42083.0</c:v>
                </c:pt>
                <c:pt idx="327">
                  <c:v>42082.0</c:v>
                </c:pt>
                <c:pt idx="328">
                  <c:v>42081.0</c:v>
                </c:pt>
                <c:pt idx="329">
                  <c:v>42080.0</c:v>
                </c:pt>
                <c:pt idx="330">
                  <c:v>42079.0</c:v>
                </c:pt>
                <c:pt idx="331">
                  <c:v>42076.0</c:v>
                </c:pt>
                <c:pt idx="332">
                  <c:v>42075.0</c:v>
                </c:pt>
                <c:pt idx="333">
                  <c:v>42074.0</c:v>
                </c:pt>
                <c:pt idx="334">
                  <c:v>42073.0</c:v>
                </c:pt>
                <c:pt idx="335">
                  <c:v>42072.0</c:v>
                </c:pt>
                <c:pt idx="336">
                  <c:v>42069.0</c:v>
                </c:pt>
                <c:pt idx="337">
                  <c:v>42068.0</c:v>
                </c:pt>
                <c:pt idx="338">
                  <c:v>42067.0</c:v>
                </c:pt>
                <c:pt idx="339">
                  <c:v>42066.0</c:v>
                </c:pt>
                <c:pt idx="340">
                  <c:v>42065.0</c:v>
                </c:pt>
                <c:pt idx="341">
                  <c:v>42062.0</c:v>
                </c:pt>
                <c:pt idx="342">
                  <c:v>42061.0</c:v>
                </c:pt>
                <c:pt idx="343">
                  <c:v>42060.0</c:v>
                </c:pt>
                <c:pt idx="344">
                  <c:v>42059.0</c:v>
                </c:pt>
                <c:pt idx="345">
                  <c:v>42058.0</c:v>
                </c:pt>
                <c:pt idx="346">
                  <c:v>42055.0</c:v>
                </c:pt>
                <c:pt idx="347">
                  <c:v>42054.0</c:v>
                </c:pt>
                <c:pt idx="348">
                  <c:v>42053.0</c:v>
                </c:pt>
                <c:pt idx="349">
                  <c:v>42052.0</c:v>
                </c:pt>
                <c:pt idx="350">
                  <c:v>42051.0</c:v>
                </c:pt>
                <c:pt idx="351">
                  <c:v>42048.0</c:v>
                </c:pt>
                <c:pt idx="352">
                  <c:v>42047.0</c:v>
                </c:pt>
                <c:pt idx="353">
                  <c:v>42046.0</c:v>
                </c:pt>
                <c:pt idx="354">
                  <c:v>42045.0</c:v>
                </c:pt>
                <c:pt idx="355">
                  <c:v>42044.0</c:v>
                </c:pt>
                <c:pt idx="356">
                  <c:v>42041.0</c:v>
                </c:pt>
                <c:pt idx="357">
                  <c:v>42040.0</c:v>
                </c:pt>
                <c:pt idx="358">
                  <c:v>42039.0</c:v>
                </c:pt>
                <c:pt idx="359">
                  <c:v>42038.0</c:v>
                </c:pt>
                <c:pt idx="360">
                  <c:v>42037.0</c:v>
                </c:pt>
                <c:pt idx="361">
                  <c:v>42034.0</c:v>
                </c:pt>
                <c:pt idx="362">
                  <c:v>42033.0</c:v>
                </c:pt>
                <c:pt idx="363">
                  <c:v>42032.0</c:v>
                </c:pt>
                <c:pt idx="364">
                  <c:v>42031.0</c:v>
                </c:pt>
                <c:pt idx="365">
                  <c:v>42030.0</c:v>
                </c:pt>
                <c:pt idx="366">
                  <c:v>42027.0</c:v>
                </c:pt>
                <c:pt idx="367">
                  <c:v>42026.0</c:v>
                </c:pt>
                <c:pt idx="368">
                  <c:v>42025.0</c:v>
                </c:pt>
                <c:pt idx="369">
                  <c:v>42024.0</c:v>
                </c:pt>
                <c:pt idx="370">
                  <c:v>42023.0</c:v>
                </c:pt>
                <c:pt idx="371">
                  <c:v>42020.0</c:v>
                </c:pt>
                <c:pt idx="372">
                  <c:v>42019.0</c:v>
                </c:pt>
                <c:pt idx="373">
                  <c:v>42018.0</c:v>
                </c:pt>
                <c:pt idx="374">
                  <c:v>42017.0</c:v>
                </c:pt>
                <c:pt idx="375">
                  <c:v>42016.0</c:v>
                </c:pt>
                <c:pt idx="376">
                  <c:v>42013.0</c:v>
                </c:pt>
                <c:pt idx="377">
                  <c:v>42012.0</c:v>
                </c:pt>
                <c:pt idx="378">
                  <c:v>42011.0</c:v>
                </c:pt>
                <c:pt idx="379">
                  <c:v>42010.0</c:v>
                </c:pt>
                <c:pt idx="380">
                  <c:v>42009.0</c:v>
                </c:pt>
                <c:pt idx="381">
                  <c:v>42006.0</c:v>
                </c:pt>
                <c:pt idx="382">
                  <c:v>42004.0</c:v>
                </c:pt>
                <c:pt idx="383">
                  <c:v>42003.0</c:v>
                </c:pt>
                <c:pt idx="384">
                  <c:v>42002.0</c:v>
                </c:pt>
                <c:pt idx="385">
                  <c:v>41999.0</c:v>
                </c:pt>
                <c:pt idx="386">
                  <c:v>41997.0</c:v>
                </c:pt>
                <c:pt idx="387">
                  <c:v>41996.0</c:v>
                </c:pt>
                <c:pt idx="388">
                  <c:v>41995.0</c:v>
                </c:pt>
                <c:pt idx="389">
                  <c:v>41992.0</c:v>
                </c:pt>
                <c:pt idx="390">
                  <c:v>41991.0</c:v>
                </c:pt>
                <c:pt idx="391">
                  <c:v>41990.0</c:v>
                </c:pt>
                <c:pt idx="392">
                  <c:v>41989.0</c:v>
                </c:pt>
                <c:pt idx="393">
                  <c:v>41988.0</c:v>
                </c:pt>
                <c:pt idx="394">
                  <c:v>41985.0</c:v>
                </c:pt>
                <c:pt idx="395">
                  <c:v>41984.0</c:v>
                </c:pt>
                <c:pt idx="396">
                  <c:v>41983.0</c:v>
                </c:pt>
                <c:pt idx="397">
                  <c:v>41982.0</c:v>
                </c:pt>
                <c:pt idx="398">
                  <c:v>41981.0</c:v>
                </c:pt>
                <c:pt idx="399">
                  <c:v>41978.0</c:v>
                </c:pt>
                <c:pt idx="400">
                  <c:v>41977.0</c:v>
                </c:pt>
                <c:pt idx="401">
                  <c:v>41976.0</c:v>
                </c:pt>
                <c:pt idx="402">
                  <c:v>41975.0</c:v>
                </c:pt>
                <c:pt idx="403">
                  <c:v>41974.0</c:v>
                </c:pt>
                <c:pt idx="404">
                  <c:v>41971.0</c:v>
                </c:pt>
                <c:pt idx="405">
                  <c:v>41970.0</c:v>
                </c:pt>
                <c:pt idx="406">
                  <c:v>41969.0</c:v>
                </c:pt>
                <c:pt idx="407">
                  <c:v>41968.0</c:v>
                </c:pt>
                <c:pt idx="408">
                  <c:v>41967.0</c:v>
                </c:pt>
                <c:pt idx="409">
                  <c:v>41964.0</c:v>
                </c:pt>
                <c:pt idx="410">
                  <c:v>41963.0</c:v>
                </c:pt>
                <c:pt idx="411">
                  <c:v>41962.0</c:v>
                </c:pt>
                <c:pt idx="412">
                  <c:v>41961.0</c:v>
                </c:pt>
                <c:pt idx="413">
                  <c:v>41960.0</c:v>
                </c:pt>
                <c:pt idx="414">
                  <c:v>41957.0</c:v>
                </c:pt>
                <c:pt idx="415">
                  <c:v>41956.0</c:v>
                </c:pt>
                <c:pt idx="416">
                  <c:v>41955.0</c:v>
                </c:pt>
                <c:pt idx="417">
                  <c:v>41954.0</c:v>
                </c:pt>
                <c:pt idx="418">
                  <c:v>41953.0</c:v>
                </c:pt>
                <c:pt idx="419">
                  <c:v>41950.0</c:v>
                </c:pt>
                <c:pt idx="420">
                  <c:v>41949.0</c:v>
                </c:pt>
                <c:pt idx="421">
                  <c:v>41948.0</c:v>
                </c:pt>
                <c:pt idx="422">
                  <c:v>41947.0</c:v>
                </c:pt>
                <c:pt idx="423">
                  <c:v>41946.0</c:v>
                </c:pt>
                <c:pt idx="424">
                  <c:v>41943.0</c:v>
                </c:pt>
                <c:pt idx="425">
                  <c:v>41942.0</c:v>
                </c:pt>
                <c:pt idx="426">
                  <c:v>41941.0</c:v>
                </c:pt>
                <c:pt idx="427">
                  <c:v>41940.0</c:v>
                </c:pt>
                <c:pt idx="428">
                  <c:v>41939.0</c:v>
                </c:pt>
                <c:pt idx="429">
                  <c:v>41936.0</c:v>
                </c:pt>
                <c:pt idx="430">
                  <c:v>41935.0</c:v>
                </c:pt>
                <c:pt idx="431">
                  <c:v>41934.0</c:v>
                </c:pt>
                <c:pt idx="432">
                  <c:v>41933.0</c:v>
                </c:pt>
                <c:pt idx="433">
                  <c:v>41932.0</c:v>
                </c:pt>
                <c:pt idx="434">
                  <c:v>41930.0</c:v>
                </c:pt>
                <c:pt idx="435">
                  <c:v>41929.0</c:v>
                </c:pt>
                <c:pt idx="436">
                  <c:v>41928.0</c:v>
                </c:pt>
                <c:pt idx="437">
                  <c:v>41927.0</c:v>
                </c:pt>
                <c:pt idx="438">
                  <c:v>41926.0</c:v>
                </c:pt>
                <c:pt idx="439">
                  <c:v>41925.0</c:v>
                </c:pt>
                <c:pt idx="440">
                  <c:v>41922.0</c:v>
                </c:pt>
                <c:pt idx="441">
                  <c:v>41921.0</c:v>
                </c:pt>
                <c:pt idx="442">
                  <c:v>41920.0</c:v>
                </c:pt>
                <c:pt idx="443">
                  <c:v>41919.0</c:v>
                </c:pt>
                <c:pt idx="444">
                  <c:v>41918.0</c:v>
                </c:pt>
                <c:pt idx="445">
                  <c:v>41915.0</c:v>
                </c:pt>
                <c:pt idx="446">
                  <c:v>41914.0</c:v>
                </c:pt>
                <c:pt idx="447">
                  <c:v>41913.0</c:v>
                </c:pt>
                <c:pt idx="448">
                  <c:v>41912.0</c:v>
                </c:pt>
                <c:pt idx="449">
                  <c:v>41911.0</c:v>
                </c:pt>
                <c:pt idx="450">
                  <c:v>41908.0</c:v>
                </c:pt>
                <c:pt idx="451">
                  <c:v>41907.0</c:v>
                </c:pt>
                <c:pt idx="452">
                  <c:v>41906.0</c:v>
                </c:pt>
                <c:pt idx="453">
                  <c:v>41905.0</c:v>
                </c:pt>
                <c:pt idx="454">
                  <c:v>41904.0</c:v>
                </c:pt>
                <c:pt idx="455">
                  <c:v>41901.0</c:v>
                </c:pt>
                <c:pt idx="456">
                  <c:v>41900.0</c:v>
                </c:pt>
                <c:pt idx="457">
                  <c:v>41899.0</c:v>
                </c:pt>
                <c:pt idx="458">
                  <c:v>41898.0</c:v>
                </c:pt>
                <c:pt idx="459">
                  <c:v>41897.0</c:v>
                </c:pt>
                <c:pt idx="460">
                  <c:v>41894.0</c:v>
                </c:pt>
                <c:pt idx="461">
                  <c:v>41893.0</c:v>
                </c:pt>
                <c:pt idx="462">
                  <c:v>41892.0</c:v>
                </c:pt>
                <c:pt idx="463">
                  <c:v>41891.0</c:v>
                </c:pt>
                <c:pt idx="464">
                  <c:v>41890.0</c:v>
                </c:pt>
                <c:pt idx="465">
                  <c:v>41887.0</c:v>
                </c:pt>
                <c:pt idx="466">
                  <c:v>41886.0</c:v>
                </c:pt>
                <c:pt idx="467">
                  <c:v>41885.0</c:v>
                </c:pt>
                <c:pt idx="468">
                  <c:v>41884.0</c:v>
                </c:pt>
                <c:pt idx="469">
                  <c:v>41883.0</c:v>
                </c:pt>
                <c:pt idx="470">
                  <c:v>41880.0</c:v>
                </c:pt>
                <c:pt idx="471">
                  <c:v>41879.0</c:v>
                </c:pt>
                <c:pt idx="472">
                  <c:v>41878.0</c:v>
                </c:pt>
                <c:pt idx="473">
                  <c:v>41877.0</c:v>
                </c:pt>
                <c:pt idx="474">
                  <c:v>41876.0</c:v>
                </c:pt>
                <c:pt idx="475">
                  <c:v>41873.0</c:v>
                </c:pt>
                <c:pt idx="476">
                  <c:v>41872.0</c:v>
                </c:pt>
                <c:pt idx="477">
                  <c:v>41871.0</c:v>
                </c:pt>
                <c:pt idx="478">
                  <c:v>41870.0</c:v>
                </c:pt>
                <c:pt idx="479">
                  <c:v>41869.0</c:v>
                </c:pt>
                <c:pt idx="480">
                  <c:v>41866.0</c:v>
                </c:pt>
                <c:pt idx="481">
                  <c:v>41865.0</c:v>
                </c:pt>
                <c:pt idx="482">
                  <c:v>41864.0</c:v>
                </c:pt>
                <c:pt idx="483">
                  <c:v>41863.0</c:v>
                </c:pt>
                <c:pt idx="484">
                  <c:v>41862.0</c:v>
                </c:pt>
                <c:pt idx="485">
                  <c:v>41859.0</c:v>
                </c:pt>
                <c:pt idx="486">
                  <c:v>41858.0</c:v>
                </c:pt>
                <c:pt idx="487">
                  <c:v>41857.0</c:v>
                </c:pt>
                <c:pt idx="488">
                  <c:v>41856.0</c:v>
                </c:pt>
                <c:pt idx="489">
                  <c:v>41855.0</c:v>
                </c:pt>
                <c:pt idx="490">
                  <c:v>41852.0</c:v>
                </c:pt>
                <c:pt idx="491">
                  <c:v>41851.0</c:v>
                </c:pt>
                <c:pt idx="492">
                  <c:v>41850.0</c:v>
                </c:pt>
                <c:pt idx="493">
                  <c:v>41849.0</c:v>
                </c:pt>
                <c:pt idx="494">
                  <c:v>41848.0</c:v>
                </c:pt>
                <c:pt idx="495">
                  <c:v>41845.0</c:v>
                </c:pt>
                <c:pt idx="496">
                  <c:v>41844.0</c:v>
                </c:pt>
                <c:pt idx="497">
                  <c:v>41843.0</c:v>
                </c:pt>
                <c:pt idx="498">
                  <c:v>41842.0</c:v>
                </c:pt>
                <c:pt idx="499">
                  <c:v>41841.0</c:v>
                </c:pt>
                <c:pt idx="500">
                  <c:v>41838.0</c:v>
                </c:pt>
                <c:pt idx="501">
                  <c:v>41837.0</c:v>
                </c:pt>
                <c:pt idx="502">
                  <c:v>41836.0</c:v>
                </c:pt>
                <c:pt idx="503">
                  <c:v>41835.0</c:v>
                </c:pt>
                <c:pt idx="504">
                  <c:v>41834.0</c:v>
                </c:pt>
                <c:pt idx="505">
                  <c:v>41831.0</c:v>
                </c:pt>
                <c:pt idx="506">
                  <c:v>41830.0</c:v>
                </c:pt>
                <c:pt idx="507">
                  <c:v>41829.0</c:v>
                </c:pt>
                <c:pt idx="508">
                  <c:v>41828.0</c:v>
                </c:pt>
                <c:pt idx="509">
                  <c:v>41827.0</c:v>
                </c:pt>
                <c:pt idx="510">
                  <c:v>41824.0</c:v>
                </c:pt>
                <c:pt idx="511">
                  <c:v>41823.0</c:v>
                </c:pt>
                <c:pt idx="512">
                  <c:v>41822.0</c:v>
                </c:pt>
                <c:pt idx="513">
                  <c:v>41821.0</c:v>
                </c:pt>
                <c:pt idx="514">
                  <c:v>41820.0</c:v>
                </c:pt>
                <c:pt idx="515">
                  <c:v>41817.0</c:v>
                </c:pt>
                <c:pt idx="516">
                  <c:v>41816.0</c:v>
                </c:pt>
                <c:pt idx="517">
                  <c:v>41815.0</c:v>
                </c:pt>
                <c:pt idx="518">
                  <c:v>41814.0</c:v>
                </c:pt>
                <c:pt idx="519">
                  <c:v>41813.0</c:v>
                </c:pt>
                <c:pt idx="520">
                  <c:v>41810.0</c:v>
                </c:pt>
                <c:pt idx="521">
                  <c:v>41809.0</c:v>
                </c:pt>
                <c:pt idx="522">
                  <c:v>41808.0</c:v>
                </c:pt>
                <c:pt idx="523">
                  <c:v>41807.0</c:v>
                </c:pt>
                <c:pt idx="524">
                  <c:v>41806.0</c:v>
                </c:pt>
                <c:pt idx="525">
                  <c:v>41803.0</c:v>
                </c:pt>
                <c:pt idx="526">
                  <c:v>41802.0</c:v>
                </c:pt>
                <c:pt idx="527">
                  <c:v>41801.0</c:v>
                </c:pt>
                <c:pt idx="528">
                  <c:v>41800.0</c:v>
                </c:pt>
                <c:pt idx="529">
                  <c:v>41799.0</c:v>
                </c:pt>
                <c:pt idx="530">
                  <c:v>41796.0</c:v>
                </c:pt>
                <c:pt idx="531">
                  <c:v>41795.0</c:v>
                </c:pt>
                <c:pt idx="532">
                  <c:v>41794.0</c:v>
                </c:pt>
                <c:pt idx="533">
                  <c:v>41793.0</c:v>
                </c:pt>
                <c:pt idx="534">
                  <c:v>41792.0</c:v>
                </c:pt>
                <c:pt idx="535">
                  <c:v>41789.0</c:v>
                </c:pt>
                <c:pt idx="536">
                  <c:v>41788.0</c:v>
                </c:pt>
                <c:pt idx="537">
                  <c:v>41787.0</c:v>
                </c:pt>
                <c:pt idx="538">
                  <c:v>41786.0</c:v>
                </c:pt>
                <c:pt idx="539">
                  <c:v>41785.0</c:v>
                </c:pt>
                <c:pt idx="540">
                  <c:v>41782.0</c:v>
                </c:pt>
                <c:pt idx="541">
                  <c:v>41781.0</c:v>
                </c:pt>
                <c:pt idx="542">
                  <c:v>41780.0</c:v>
                </c:pt>
                <c:pt idx="543">
                  <c:v>41779.0</c:v>
                </c:pt>
                <c:pt idx="544">
                  <c:v>41778.0</c:v>
                </c:pt>
                <c:pt idx="545">
                  <c:v>41775.0</c:v>
                </c:pt>
                <c:pt idx="546">
                  <c:v>41774.0</c:v>
                </c:pt>
                <c:pt idx="547">
                  <c:v>41773.0</c:v>
                </c:pt>
                <c:pt idx="548">
                  <c:v>41772.0</c:v>
                </c:pt>
                <c:pt idx="549">
                  <c:v>41771.0</c:v>
                </c:pt>
                <c:pt idx="550">
                  <c:v>41768.0</c:v>
                </c:pt>
                <c:pt idx="551">
                  <c:v>41767.0</c:v>
                </c:pt>
                <c:pt idx="552">
                  <c:v>41766.0</c:v>
                </c:pt>
                <c:pt idx="553">
                  <c:v>41765.0</c:v>
                </c:pt>
                <c:pt idx="554">
                  <c:v>41764.0</c:v>
                </c:pt>
                <c:pt idx="555">
                  <c:v>41761.0</c:v>
                </c:pt>
                <c:pt idx="556">
                  <c:v>41760.0</c:v>
                </c:pt>
                <c:pt idx="557">
                  <c:v>41759.0</c:v>
                </c:pt>
                <c:pt idx="558">
                  <c:v>41758.0</c:v>
                </c:pt>
                <c:pt idx="559">
                  <c:v>41757.0</c:v>
                </c:pt>
                <c:pt idx="560">
                  <c:v>41754.0</c:v>
                </c:pt>
                <c:pt idx="561">
                  <c:v>41753.0</c:v>
                </c:pt>
                <c:pt idx="562">
                  <c:v>41752.0</c:v>
                </c:pt>
                <c:pt idx="563">
                  <c:v>41751.0</c:v>
                </c:pt>
                <c:pt idx="564">
                  <c:v>41750.0</c:v>
                </c:pt>
                <c:pt idx="565">
                  <c:v>41746.0</c:v>
                </c:pt>
                <c:pt idx="566">
                  <c:v>41745.0</c:v>
                </c:pt>
                <c:pt idx="567">
                  <c:v>41744.0</c:v>
                </c:pt>
                <c:pt idx="568">
                  <c:v>41743.0</c:v>
                </c:pt>
                <c:pt idx="569">
                  <c:v>41740.0</c:v>
                </c:pt>
                <c:pt idx="570">
                  <c:v>41739.0</c:v>
                </c:pt>
                <c:pt idx="571">
                  <c:v>41738.0</c:v>
                </c:pt>
                <c:pt idx="572">
                  <c:v>41737.0</c:v>
                </c:pt>
                <c:pt idx="573">
                  <c:v>41736.0</c:v>
                </c:pt>
                <c:pt idx="574">
                  <c:v>41733.0</c:v>
                </c:pt>
                <c:pt idx="575">
                  <c:v>41732.0</c:v>
                </c:pt>
                <c:pt idx="576">
                  <c:v>41731.0</c:v>
                </c:pt>
                <c:pt idx="577">
                  <c:v>41730.0</c:v>
                </c:pt>
                <c:pt idx="578">
                  <c:v>41729.0</c:v>
                </c:pt>
                <c:pt idx="579">
                  <c:v>41726.0</c:v>
                </c:pt>
                <c:pt idx="580">
                  <c:v>41725.0</c:v>
                </c:pt>
                <c:pt idx="581">
                  <c:v>41724.0</c:v>
                </c:pt>
                <c:pt idx="582">
                  <c:v>41723.0</c:v>
                </c:pt>
                <c:pt idx="583">
                  <c:v>41722.0</c:v>
                </c:pt>
                <c:pt idx="584">
                  <c:v>41719.0</c:v>
                </c:pt>
                <c:pt idx="585">
                  <c:v>41718.0</c:v>
                </c:pt>
                <c:pt idx="586">
                  <c:v>41717.0</c:v>
                </c:pt>
                <c:pt idx="587">
                  <c:v>41716.0</c:v>
                </c:pt>
                <c:pt idx="588">
                  <c:v>41715.0</c:v>
                </c:pt>
                <c:pt idx="589">
                  <c:v>41712.0</c:v>
                </c:pt>
                <c:pt idx="590">
                  <c:v>41711.0</c:v>
                </c:pt>
                <c:pt idx="591">
                  <c:v>41710.0</c:v>
                </c:pt>
                <c:pt idx="592">
                  <c:v>41709.0</c:v>
                </c:pt>
                <c:pt idx="593">
                  <c:v>41708.0</c:v>
                </c:pt>
                <c:pt idx="594">
                  <c:v>41705.0</c:v>
                </c:pt>
                <c:pt idx="595">
                  <c:v>41704.0</c:v>
                </c:pt>
                <c:pt idx="596">
                  <c:v>41703.0</c:v>
                </c:pt>
                <c:pt idx="597">
                  <c:v>41702.0</c:v>
                </c:pt>
                <c:pt idx="598">
                  <c:v>41701.0</c:v>
                </c:pt>
                <c:pt idx="599">
                  <c:v>41698.0</c:v>
                </c:pt>
                <c:pt idx="600">
                  <c:v>41697.0</c:v>
                </c:pt>
                <c:pt idx="601">
                  <c:v>41696.0</c:v>
                </c:pt>
                <c:pt idx="602">
                  <c:v>41695.0</c:v>
                </c:pt>
                <c:pt idx="603">
                  <c:v>41694.0</c:v>
                </c:pt>
                <c:pt idx="604">
                  <c:v>41691.0</c:v>
                </c:pt>
                <c:pt idx="605">
                  <c:v>41690.0</c:v>
                </c:pt>
                <c:pt idx="606">
                  <c:v>41689.0</c:v>
                </c:pt>
                <c:pt idx="607">
                  <c:v>41688.0</c:v>
                </c:pt>
                <c:pt idx="608">
                  <c:v>41687.0</c:v>
                </c:pt>
                <c:pt idx="609">
                  <c:v>41684.0</c:v>
                </c:pt>
                <c:pt idx="610">
                  <c:v>41683.0</c:v>
                </c:pt>
                <c:pt idx="611">
                  <c:v>41682.0</c:v>
                </c:pt>
                <c:pt idx="612">
                  <c:v>41681.0</c:v>
                </c:pt>
                <c:pt idx="613">
                  <c:v>41680.0</c:v>
                </c:pt>
                <c:pt idx="614">
                  <c:v>41677.0</c:v>
                </c:pt>
                <c:pt idx="615">
                  <c:v>41676.0</c:v>
                </c:pt>
                <c:pt idx="616">
                  <c:v>41675.0</c:v>
                </c:pt>
                <c:pt idx="617">
                  <c:v>41674.0</c:v>
                </c:pt>
                <c:pt idx="618">
                  <c:v>41673.0</c:v>
                </c:pt>
                <c:pt idx="619">
                  <c:v>41670.0</c:v>
                </c:pt>
                <c:pt idx="620">
                  <c:v>41669.0</c:v>
                </c:pt>
                <c:pt idx="621">
                  <c:v>41668.0</c:v>
                </c:pt>
                <c:pt idx="622">
                  <c:v>41667.0</c:v>
                </c:pt>
                <c:pt idx="623">
                  <c:v>41666.0</c:v>
                </c:pt>
                <c:pt idx="624">
                  <c:v>41663.0</c:v>
                </c:pt>
                <c:pt idx="625">
                  <c:v>41662.0</c:v>
                </c:pt>
                <c:pt idx="626">
                  <c:v>41661.0</c:v>
                </c:pt>
                <c:pt idx="627">
                  <c:v>41660.0</c:v>
                </c:pt>
                <c:pt idx="628">
                  <c:v>41659.0</c:v>
                </c:pt>
                <c:pt idx="629">
                  <c:v>41656.0</c:v>
                </c:pt>
                <c:pt idx="630">
                  <c:v>41655.0</c:v>
                </c:pt>
                <c:pt idx="631">
                  <c:v>41654.0</c:v>
                </c:pt>
                <c:pt idx="632">
                  <c:v>41653.0</c:v>
                </c:pt>
                <c:pt idx="633">
                  <c:v>41652.0</c:v>
                </c:pt>
                <c:pt idx="634">
                  <c:v>41649.0</c:v>
                </c:pt>
                <c:pt idx="635">
                  <c:v>41648.0</c:v>
                </c:pt>
                <c:pt idx="636">
                  <c:v>41647.0</c:v>
                </c:pt>
                <c:pt idx="637">
                  <c:v>41646.0</c:v>
                </c:pt>
                <c:pt idx="638">
                  <c:v>41645.0</c:v>
                </c:pt>
                <c:pt idx="639">
                  <c:v>41642.0</c:v>
                </c:pt>
                <c:pt idx="640">
                  <c:v>41641.0</c:v>
                </c:pt>
                <c:pt idx="641">
                  <c:v>41639.0</c:v>
                </c:pt>
                <c:pt idx="642">
                  <c:v>41638.0</c:v>
                </c:pt>
                <c:pt idx="643">
                  <c:v>41635.0</c:v>
                </c:pt>
                <c:pt idx="644">
                  <c:v>41634.0</c:v>
                </c:pt>
                <c:pt idx="645">
                  <c:v>41632.0</c:v>
                </c:pt>
                <c:pt idx="646">
                  <c:v>41631.0</c:v>
                </c:pt>
                <c:pt idx="647">
                  <c:v>41628.0</c:v>
                </c:pt>
                <c:pt idx="648">
                  <c:v>41627.0</c:v>
                </c:pt>
                <c:pt idx="649">
                  <c:v>41626.0</c:v>
                </c:pt>
                <c:pt idx="650">
                  <c:v>41625.0</c:v>
                </c:pt>
                <c:pt idx="651">
                  <c:v>41624.0</c:v>
                </c:pt>
                <c:pt idx="652">
                  <c:v>41621.0</c:v>
                </c:pt>
                <c:pt idx="653">
                  <c:v>41620.0</c:v>
                </c:pt>
                <c:pt idx="654">
                  <c:v>41619.0</c:v>
                </c:pt>
                <c:pt idx="655">
                  <c:v>41618.0</c:v>
                </c:pt>
                <c:pt idx="656">
                  <c:v>41617.0</c:v>
                </c:pt>
                <c:pt idx="657">
                  <c:v>41614.0</c:v>
                </c:pt>
                <c:pt idx="658">
                  <c:v>41613.0</c:v>
                </c:pt>
                <c:pt idx="659">
                  <c:v>41612.0</c:v>
                </c:pt>
                <c:pt idx="660">
                  <c:v>41611.0</c:v>
                </c:pt>
                <c:pt idx="661">
                  <c:v>41610.0</c:v>
                </c:pt>
                <c:pt idx="662">
                  <c:v>41607.0</c:v>
                </c:pt>
                <c:pt idx="663">
                  <c:v>41606.0</c:v>
                </c:pt>
                <c:pt idx="664">
                  <c:v>41605.0</c:v>
                </c:pt>
                <c:pt idx="665">
                  <c:v>41604.0</c:v>
                </c:pt>
                <c:pt idx="666">
                  <c:v>41603.0</c:v>
                </c:pt>
                <c:pt idx="667">
                  <c:v>41600.0</c:v>
                </c:pt>
                <c:pt idx="668">
                  <c:v>41599.0</c:v>
                </c:pt>
                <c:pt idx="669">
                  <c:v>41598.0</c:v>
                </c:pt>
                <c:pt idx="670">
                  <c:v>41597.0</c:v>
                </c:pt>
                <c:pt idx="671">
                  <c:v>41596.0</c:v>
                </c:pt>
                <c:pt idx="672">
                  <c:v>41593.0</c:v>
                </c:pt>
                <c:pt idx="673">
                  <c:v>41592.0</c:v>
                </c:pt>
                <c:pt idx="674">
                  <c:v>41591.0</c:v>
                </c:pt>
                <c:pt idx="675">
                  <c:v>41590.0</c:v>
                </c:pt>
                <c:pt idx="676">
                  <c:v>41589.0</c:v>
                </c:pt>
                <c:pt idx="677">
                  <c:v>41586.0</c:v>
                </c:pt>
                <c:pt idx="678">
                  <c:v>41585.0</c:v>
                </c:pt>
                <c:pt idx="679">
                  <c:v>41584.0</c:v>
                </c:pt>
                <c:pt idx="680">
                  <c:v>41583.0</c:v>
                </c:pt>
                <c:pt idx="681">
                  <c:v>41582.0</c:v>
                </c:pt>
                <c:pt idx="682">
                  <c:v>41579.0</c:v>
                </c:pt>
                <c:pt idx="683">
                  <c:v>41578.0</c:v>
                </c:pt>
                <c:pt idx="684">
                  <c:v>41577.0</c:v>
                </c:pt>
                <c:pt idx="685">
                  <c:v>41576.0</c:v>
                </c:pt>
                <c:pt idx="686">
                  <c:v>41575.0</c:v>
                </c:pt>
                <c:pt idx="687">
                  <c:v>41572.0</c:v>
                </c:pt>
                <c:pt idx="688">
                  <c:v>41571.0</c:v>
                </c:pt>
                <c:pt idx="689">
                  <c:v>41570.0</c:v>
                </c:pt>
                <c:pt idx="690">
                  <c:v>41569.0</c:v>
                </c:pt>
                <c:pt idx="691">
                  <c:v>41568.0</c:v>
                </c:pt>
                <c:pt idx="692">
                  <c:v>41565.0</c:v>
                </c:pt>
                <c:pt idx="693">
                  <c:v>41564.0</c:v>
                </c:pt>
                <c:pt idx="694">
                  <c:v>41563.0</c:v>
                </c:pt>
                <c:pt idx="695">
                  <c:v>41562.0</c:v>
                </c:pt>
                <c:pt idx="696">
                  <c:v>41561.0</c:v>
                </c:pt>
                <c:pt idx="697">
                  <c:v>41558.0</c:v>
                </c:pt>
                <c:pt idx="698">
                  <c:v>41557.0</c:v>
                </c:pt>
                <c:pt idx="699">
                  <c:v>41556.0</c:v>
                </c:pt>
                <c:pt idx="700">
                  <c:v>41555.0</c:v>
                </c:pt>
                <c:pt idx="701">
                  <c:v>41554.0</c:v>
                </c:pt>
                <c:pt idx="702">
                  <c:v>41551.0</c:v>
                </c:pt>
                <c:pt idx="703">
                  <c:v>41550.0</c:v>
                </c:pt>
                <c:pt idx="704">
                  <c:v>41549.0</c:v>
                </c:pt>
                <c:pt idx="705">
                  <c:v>41548.0</c:v>
                </c:pt>
                <c:pt idx="706">
                  <c:v>41547.0</c:v>
                </c:pt>
                <c:pt idx="707">
                  <c:v>41544.0</c:v>
                </c:pt>
                <c:pt idx="708">
                  <c:v>41543.0</c:v>
                </c:pt>
                <c:pt idx="709">
                  <c:v>41542.0</c:v>
                </c:pt>
                <c:pt idx="710">
                  <c:v>41541.0</c:v>
                </c:pt>
                <c:pt idx="711">
                  <c:v>41540.0</c:v>
                </c:pt>
                <c:pt idx="712">
                  <c:v>41537.0</c:v>
                </c:pt>
                <c:pt idx="713">
                  <c:v>41536.0</c:v>
                </c:pt>
                <c:pt idx="714">
                  <c:v>41535.0</c:v>
                </c:pt>
                <c:pt idx="715">
                  <c:v>41534.0</c:v>
                </c:pt>
                <c:pt idx="716">
                  <c:v>41533.0</c:v>
                </c:pt>
                <c:pt idx="717">
                  <c:v>41530.0</c:v>
                </c:pt>
                <c:pt idx="718">
                  <c:v>41529.0</c:v>
                </c:pt>
                <c:pt idx="719">
                  <c:v>41528.0</c:v>
                </c:pt>
                <c:pt idx="720">
                  <c:v>41527.0</c:v>
                </c:pt>
                <c:pt idx="721">
                  <c:v>41526.0</c:v>
                </c:pt>
                <c:pt idx="722">
                  <c:v>41523.0</c:v>
                </c:pt>
                <c:pt idx="723">
                  <c:v>41522.0</c:v>
                </c:pt>
                <c:pt idx="724">
                  <c:v>41521.0</c:v>
                </c:pt>
                <c:pt idx="725">
                  <c:v>41520.0</c:v>
                </c:pt>
                <c:pt idx="726">
                  <c:v>41519.0</c:v>
                </c:pt>
                <c:pt idx="727">
                  <c:v>41516.0</c:v>
                </c:pt>
                <c:pt idx="728">
                  <c:v>41515.0</c:v>
                </c:pt>
                <c:pt idx="729">
                  <c:v>41514.0</c:v>
                </c:pt>
                <c:pt idx="730">
                  <c:v>41513.0</c:v>
                </c:pt>
                <c:pt idx="731">
                  <c:v>41512.0</c:v>
                </c:pt>
                <c:pt idx="732">
                  <c:v>41509.0</c:v>
                </c:pt>
                <c:pt idx="733">
                  <c:v>41508.0</c:v>
                </c:pt>
                <c:pt idx="734">
                  <c:v>41507.0</c:v>
                </c:pt>
                <c:pt idx="735">
                  <c:v>41506.0</c:v>
                </c:pt>
                <c:pt idx="736">
                  <c:v>41505.0</c:v>
                </c:pt>
                <c:pt idx="737">
                  <c:v>41502.0</c:v>
                </c:pt>
                <c:pt idx="738">
                  <c:v>41501.0</c:v>
                </c:pt>
                <c:pt idx="739">
                  <c:v>41500.0</c:v>
                </c:pt>
                <c:pt idx="740">
                  <c:v>41499.0</c:v>
                </c:pt>
                <c:pt idx="741">
                  <c:v>41498.0</c:v>
                </c:pt>
                <c:pt idx="742">
                  <c:v>41495.0</c:v>
                </c:pt>
                <c:pt idx="743">
                  <c:v>41494.0</c:v>
                </c:pt>
                <c:pt idx="744">
                  <c:v>41493.0</c:v>
                </c:pt>
                <c:pt idx="745">
                  <c:v>41492.0</c:v>
                </c:pt>
                <c:pt idx="746">
                  <c:v>41491.0</c:v>
                </c:pt>
                <c:pt idx="747">
                  <c:v>41488.0</c:v>
                </c:pt>
                <c:pt idx="748">
                  <c:v>41487.0</c:v>
                </c:pt>
                <c:pt idx="749">
                  <c:v>41486.0</c:v>
                </c:pt>
                <c:pt idx="750">
                  <c:v>41485.0</c:v>
                </c:pt>
                <c:pt idx="751">
                  <c:v>41484.0</c:v>
                </c:pt>
                <c:pt idx="752">
                  <c:v>41481.0</c:v>
                </c:pt>
                <c:pt idx="753">
                  <c:v>41480.0</c:v>
                </c:pt>
                <c:pt idx="754">
                  <c:v>41479.0</c:v>
                </c:pt>
                <c:pt idx="755">
                  <c:v>41478.0</c:v>
                </c:pt>
                <c:pt idx="756">
                  <c:v>41477.0</c:v>
                </c:pt>
                <c:pt idx="757">
                  <c:v>41474.0</c:v>
                </c:pt>
                <c:pt idx="758">
                  <c:v>41473.0</c:v>
                </c:pt>
                <c:pt idx="759">
                  <c:v>41472.0</c:v>
                </c:pt>
                <c:pt idx="760">
                  <c:v>41471.0</c:v>
                </c:pt>
                <c:pt idx="761">
                  <c:v>41470.0</c:v>
                </c:pt>
                <c:pt idx="762">
                  <c:v>41466.0</c:v>
                </c:pt>
                <c:pt idx="763">
                  <c:v>41465.0</c:v>
                </c:pt>
                <c:pt idx="764">
                  <c:v>41464.0</c:v>
                </c:pt>
                <c:pt idx="765">
                  <c:v>41463.0</c:v>
                </c:pt>
                <c:pt idx="766">
                  <c:v>41460.0</c:v>
                </c:pt>
                <c:pt idx="767">
                  <c:v>41459.0</c:v>
                </c:pt>
                <c:pt idx="768">
                  <c:v>41458.0</c:v>
                </c:pt>
                <c:pt idx="769">
                  <c:v>41457.0</c:v>
                </c:pt>
                <c:pt idx="770">
                  <c:v>41456.0</c:v>
                </c:pt>
                <c:pt idx="771">
                  <c:v>41453.0</c:v>
                </c:pt>
                <c:pt idx="772">
                  <c:v>41452.0</c:v>
                </c:pt>
                <c:pt idx="773">
                  <c:v>41451.0</c:v>
                </c:pt>
                <c:pt idx="774">
                  <c:v>41450.0</c:v>
                </c:pt>
                <c:pt idx="775">
                  <c:v>41449.0</c:v>
                </c:pt>
                <c:pt idx="776">
                  <c:v>41446.0</c:v>
                </c:pt>
                <c:pt idx="777">
                  <c:v>41445.0</c:v>
                </c:pt>
                <c:pt idx="778">
                  <c:v>41444.0</c:v>
                </c:pt>
                <c:pt idx="779">
                  <c:v>41443.0</c:v>
                </c:pt>
                <c:pt idx="780">
                  <c:v>41442.0</c:v>
                </c:pt>
                <c:pt idx="781">
                  <c:v>41439.0</c:v>
                </c:pt>
                <c:pt idx="782">
                  <c:v>41438.0</c:v>
                </c:pt>
                <c:pt idx="783">
                  <c:v>41437.0</c:v>
                </c:pt>
                <c:pt idx="784">
                  <c:v>41436.0</c:v>
                </c:pt>
                <c:pt idx="785">
                  <c:v>41435.0</c:v>
                </c:pt>
                <c:pt idx="786">
                  <c:v>41432.0</c:v>
                </c:pt>
                <c:pt idx="787">
                  <c:v>41431.0</c:v>
                </c:pt>
                <c:pt idx="788">
                  <c:v>41430.0</c:v>
                </c:pt>
                <c:pt idx="789">
                  <c:v>41429.0</c:v>
                </c:pt>
                <c:pt idx="790">
                  <c:v>41428.0</c:v>
                </c:pt>
                <c:pt idx="791">
                  <c:v>41425.0</c:v>
                </c:pt>
                <c:pt idx="792">
                  <c:v>41424.0</c:v>
                </c:pt>
                <c:pt idx="793">
                  <c:v>41423.0</c:v>
                </c:pt>
                <c:pt idx="794">
                  <c:v>41422.0</c:v>
                </c:pt>
                <c:pt idx="795">
                  <c:v>41421.0</c:v>
                </c:pt>
                <c:pt idx="796">
                  <c:v>41418.0</c:v>
                </c:pt>
                <c:pt idx="797">
                  <c:v>41417.0</c:v>
                </c:pt>
                <c:pt idx="798">
                  <c:v>41416.0</c:v>
                </c:pt>
                <c:pt idx="799">
                  <c:v>41415.0</c:v>
                </c:pt>
                <c:pt idx="800">
                  <c:v>41414.0</c:v>
                </c:pt>
                <c:pt idx="801">
                  <c:v>41411.0</c:v>
                </c:pt>
                <c:pt idx="802">
                  <c:v>41410.0</c:v>
                </c:pt>
                <c:pt idx="803">
                  <c:v>41409.0</c:v>
                </c:pt>
                <c:pt idx="804">
                  <c:v>41408.0</c:v>
                </c:pt>
                <c:pt idx="805">
                  <c:v>41407.0</c:v>
                </c:pt>
                <c:pt idx="806">
                  <c:v>41404.0</c:v>
                </c:pt>
                <c:pt idx="807">
                  <c:v>41403.0</c:v>
                </c:pt>
                <c:pt idx="808">
                  <c:v>41402.0</c:v>
                </c:pt>
                <c:pt idx="809">
                  <c:v>41401.0</c:v>
                </c:pt>
                <c:pt idx="810">
                  <c:v>41400.0</c:v>
                </c:pt>
                <c:pt idx="811">
                  <c:v>41397.0</c:v>
                </c:pt>
                <c:pt idx="812">
                  <c:v>41396.0</c:v>
                </c:pt>
                <c:pt idx="813">
                  <c:v>41395.0</c:v>
                </c:pt>
                <c:pt idx="814">
                  <c:v>41394.0</c:v>
                </c:pt>
                <c:pt idx="815">
                  <c:v>41393.0</c:v>
                </c:pt>
                <c:pt idx="816">
                  <c:v>41390.0</c:v>
                </c:pt>
                <c:pt idx="817">
                  <c:v>41389.0</c:v>
                </c:pt>
                <c:pt idx="818">
                  <c:v>41388.0</c:v>
                </c:pt>
                <c:pt idx="819">
                  <c:v>41387.0</c:v>
                </c:pt>
                <c:pt idx="820">
                  <c:v>41386.0</c:v>
                </c:pt>
                <c:pt idx="821">
                  <c:v>41383.0</c:v>
                </c:pt>
                <c:pt idx="822">
                  <c:v>41382.0</c:v>
                </c:pt>
                <c:pt idx="823">
                  <c:v>41381.0</c:v>
                </c:pt>
                <c:pt idx="824">
                  <c:v>41380.0</c:v>
                </c:pt>
                <c:pt idx="825">
                  <c:v>41379.0</c:v>
                </c:pt>
                <c:pt idx="826">
                  <c:v>41376.0</c:v>
                </c:pt>
                <c:pt idx="827">
                  <c:v>41375.0</c:v>
                </c:pt>
                <c:pt idx="828">
                  <c:v>41374.0</c:v>
                </c:pt>
                <c:pt idx="829">
                  <c:v>41373.0</c:v>
                </c:pt>
                <c:pt idx="830">
                  <c:v>41372.0</c:v>
                </c:pt>
                <c:pt idx="831">
                  <c:v>41369.0</c:v>
                </c:pt>
                <c:pt idx="832">
                  <c:v>41368.0</c:v>
                </c:pt>
                <c:pt idx="833">
                  <c:v>41367.0</c:v>
                </c:pt>
                <c:pt idx="834">
                  <c:v>41366.0</c:v>
                </c:pt>
                <c:pt idx="835">
                  <c:v>41365.0</c:v>
                </c:pt>
                <c:pt idx="836">
                  <c:v>41361.0</c:v>
                </c:pt>
                <c:pt idx="837">
                  <c:v>41360.0</c:v>
                </c:pt>
                <c:pt idx="838">
                  <c:v>41359.0</c:v>
                </c:pt>
                <c:pt idx="839">
                  <c:v>41358.0</c:v>
                </c:pt>
                <c:pt idx="840">
                  <c:v>41355.0</c:v>
                </c:pt>
                <c:pt idx="841">
                  <c:v>41354.0</c:v>
                </c:pt>
                <c:pt idx="842">
                  <c:v>41353.0</c:v>
                </c:pt>
                <c:pt idx="843">
                  <c:v>41352.0</c:v>
                </c:pt>
                <c:pt idx="844">
                  <c:v>41351.0</c:v>
                </c:pt>
                <c:pt idx="845">
                  <c:v>41348.0</c:v>
                </c:pt>
                <c:pt idx="846">
                  <c:v>41347.0</c:v>
                </c:pt>
                <c:pt idx="847">
                  <c:v>41346.0</c:v>
                </c:pt>
                <c:pt idx="848">
                  <c:v>41345.0</c:v>
                </c:pt>
                <c:pt idx="849">
                  <c:v>41344.0</c:v>
                </c:pt>
                <c:pt idx="850">
                  <c:v>41341.0</c:v>
                </c:pt>
                <c:pt idx="851">
                  <c:v>41340.0</c:v>
                </c:pt>
                <c:pt idx="852">
                  <c:v>41339.0</c:v>
                </c:pt>
                <c:pt idx="853">
                  <c:v>41338.0</c:v>
                </c:pt>
                <c:pt idx="854">
                  <c:v>41337.0</c:v>
                </c:pt>
                <c:pt idx="855">
                  <c:v>41334.0</c:v>
                </c:pt>
                <c:pt idx="856">
                  <c:v>41333.0</c:v>
                </c:pt>
                <c:pt idx="857">
                  <c:v>41332.0</c:v>
                </c:pt>
                <c:pt idx="858">
                  <c:v>41331.0</c:v>
                </c:pt>
                <c:pt idx="859">
                  <c:v>41330.0</c:v>
                </c:pt>
                <c:pt idx="860">
                  <c:v>41327.0</c:v>
                </c:pt>
                <c:pt idx="861">
                  <c:v>41326.0</c:v>
                </c:pt>
                <c:pt idx="862">
                  <c:v>41325.0</c:v>
                </c:pt>
                <c:pt idx="863">
                  <c:v>41324.0</c:v>
                </c:pt>
                <c:pt idx="864">
                  <c:v>41323.0</c:v>
                </c:pt>
                <c:pt idx="865">
                  <c:v>41320.0</c:v>
                </c:pt>
                <c:pt idx="866">
                  <c:v>41319.0</c:v>
                </c:pt>
                <c:pt idx="867">
                  <c:v>41318.0</c:v>
                </c:pt>
                <c:pt idx="868">
                  <c:v>41317.0</c:v>
                </c:pt>
                <c:pt idx="869">
                  <c:v>41316.0</c:v>
                </c:pt>
                <c:pt idx="870">
                  <c:v>41313.0</c:v>
                </c:pt>
                <c:pt idx="871">
                  <c:v>41312.0</c:v>
                </c:pt>
                <c:pt idx="872">
                  <c:v>41311.0</c:v>
                </c:pt>
                <c:pt idx="873">
                  <c:v>41310.0</c:v>
                </c:pt>
                <c:pt idx="874">
                  <c:v>41309.0</c:v>
                </c:pt>
                <c:pt idx="875">
                  <c:v>41306.0</c:v>
                </c:pt>
                <c:pt idx="876">
                  <c:v>41305.0</c:v>
                </c:pt>
                <c:pt idx="877">
                  <c:v>41304.0</c:v>
                </c:pt>
                <c:pt idx="878">
                  <c:v>41303.0</c:v>
                </c:pt>
                <c:pt idx="879">
                  <c:v>41302.0</c:v>
                </c:pt>
                <c:pt idx="880">
                  <c:v>41299.0</c:v>
                </c:pt>
                <c:pt idx="881">
                  <c:v>41298.0</c:v>
                </c:pt>
                <c:pt idx="882">
                  <c:v>41297.0</c:v>
                </c:pt>
                <c:pt idx="883">
                  <c:v>41296.0</c:v>
                </c:pt>
                <c:pt idx="884">
                  <c:v>41295.0</c:v>
                </c:pt>
                <c:pt idx="885">
                  <c:v>41292.0</c:v>
                </c:pt>
                <c:pt idx="886">
                  <c:v>41291.0</c:v>
                </c:pt>
                <c:pt idx="887">
                  <c:v>41290.0</c:v>
                </c:pt>
                <c:pt idx="888">
                  <c:v>41289.0</c:v>
                </c:pt>
                <c:pt idx="889">
                  <c:v>41288.0</c:v>
                </c:pt>
                <c:pt idx="890">
                  <c:v>41285.0</c:v>
                </c:pt>
                <c:pt idx="891">
                  <c:v>41284.0</c:v>
                </c:pt>
                <c:pt idx="892">
                  <c:v>41283.0</c:v>
                </c:pt>
                <c:pt idx="893">
                  <c:v>41282.0</c:v>
                </c:pt>
                <c:pt idx="894">
                  <c:v>41281.0</c:v>
                </c:pt>
                <c:pt idx="895">
                  <c:v>41278.0</c:v>
                </c:pt>
                <c:pt idx="896">
                  <c:v>41277.0</c:v>
                </c:pt>
                <c:pt idx="897">
                  <c:v>41276.0</c:v>
                </c:pt>
                <c:pt idx="898">
                  <c:v>41274.0</c:v>
                </c:pt>
                <c:pt idx="899">
                  <c:v>41271.0</c:v>
                </c:pt>
                <c:pt idx="900">
                  <c:v>41270.0</c:v>
                </c:pt>
                <c:pt idx="901">
                  <c:v>41269.0</c:v>
                </c:pt>
                <c:pt idx="902">
                  <c:v>41267.0</c:v>
                </c:pt>
                <c:pt idx="903">
                  <c:v>41264.0</c:v>
                </c:pt>
                <c:pt idx="904">
                  <c:v>41263.0</c:v>
                </c:pt>
                <c:pt idx="905">
                  <c:v>41262.0</c:v>
                </c:pt>
                <c:pt idx="906">
                  <c:v>41261.0</c:v>
                </c:pt>
                <c:pt idx="907">
                  <c:v>41260.0</c:v>
                </c:pt>
                <c:pt idx="908">
                  <c:v>41257.0</c:v>
                </c:pt>
                <c:pt idx="909">
                  <c:v>41256.0</c:v>
                </c:pt>
                <c:pt idx="910">
                  <c:v>41255.0</c:v>
                </c:pt>
                <c:pt idx="911">
                  <c:v>41254.0</c:v>
                </c:pt>
                <c:pt idx="912">
                  <c:v>41253.0</c:v>
                </c:pt>
                <c:pt idx="913">
                  <c:v>41250.0</c:v>
                </c:pt>
                <c:pt idx="914">
                  <c:v>41249.0</c:v>
                </c:pt>
                <c:pt idx="915">
                  <c:v>41248.0</c:v>
                </c:pt>
                <c:pt idx="916">
                  <c:v>41247.0</c:v>
                </c:pt>
                <c:pt idx="917">
                  <c:v>41246.0</c:v>
                </c:pt>
                <c:pt idx="918">
                  <c:v>41243.0</c:v>
                </c:pt>
                <c:pt idx="919">
                  <c:v>41242.0</c:v>
                </c:pt>
                <c:pt idx="920">
                  <c:v>41241.0</c:v>
                </c:pt>
                <c:pt idx="921">
                  <c:v>41240.0</c:v>
                </c:pt>
                <c:pt idx="922">
                  <c:v>41239.0</c:v>
                </c:pt>
                <c:pt idx="923">
                  <c:v>41236.0</c:v>
                </c:pt>
                <c:pt idx="924">
                  <c:v>41235.0</c:v>
                </c:pt>
                <c:pt idx="925">
                  <c:v>41234.0</c:v>
                </c:pt>
                <c:pt idx="926">
                  <c:v>41233.0</c:v>
                </c:pt>
                <c:pt idx="927">
                  <c:v>41232.0</c:v>
                </c:pt>
                <c:pt idx="928">
                  <c:v>41229.0</c:v>
                </c:pt>
                <c:pt idx="929">
                  <c:v>41228.0</c:v>
                </c:pt>
                <c:pt idx="930">
                  <c:v>41227.0</c:v>
                </c:pt>
                <c:pt idx="931">
                  <c:v>41226.0</c:v>
                </c:pt>
                <c:pt idx="932">
                  <c:v>41225.0</c:v>
                </c:pt>
                <c:pt idx="933">
                  <c:v>41222.0</c:v>
                </c:pt>
                <c:pt idx="934">
                  <c:v>41221.0</c:v>
                </c:pt>
                <c:pt idx="935">
                  <c:v>41220.0</c:v>
                </c:pt>
                <c:pt idx="936">
                  <c:v>41219.0</c:v>
                </c:pt>
                <c:pt idx="937">
                  <c:v>41218.0</c:v>
                </c:pt>
                <c:pt idx="938">
                  <c:v>41215.0</c:v>
                </c:pt>
                <c:pt idx="939">
                  <c:v>41214.0</c:v>
                </c:pt>
                <c:pt idx="940">
                  <c:v>41213.0</c:v>
                </c:pt>
                <c:pt idx="941">
                  <c:v>41212.0</c:v>
                </c:pt>
                <c:pt idx="942">
                  <c:v>41211.0</c:v>
                </c:pt>
                <c:pt idx="943">
                  <c:v>41208.0</c:v>
                </c:pt>
                <c:pt idx="944">
                  <c:v>41207.0</c:v>
                </c:pt>
                <c:pt idx="945">
                  <c:v>41206.0</c:v>
                </c:pt>
                <c:pt idx="946">
                  <c:v>41205.0</c:v>
                </c:pt>
                <c:pt idx="947">
                  <c:v>41204.0</c:v>
                </c:pt>
                <c:pt idx="948">
                  <c:v>41201.0</c:v>
                </c:pt>
                <c:pt idx="949">
                  <c:v>41200.0</c:v>
                </c:pt>
                <c:pt idx="950">
                  <c:v>41199.0</c:v>
                </c:pt>
                <c:pt idx="951">
                  <c:v>41198.0</c:v>
                </c:pt>
                <c:pt idx="952">
                  <c:v>41197.0</c:v>
                </c:pt>
                <c:pt idx="953">
                  <c:v>41194.0</c:v>
                </c:pt>
                <c:pt idx="954">
                  <c:v>41193.0</c:v>
                </c:pt>
                <c:pt idx="955">
                  <c:v>41192.0</c:v>
                </c:pt>
                <c:pt idx="956">
                  <c:v>41191.0</c:v>
                </c:pt>
                <c:pt idx="957">
                  <c:v>41190.0</c:v>
                </c:pt>
                <c:pt idx="958">
                  <c:v>41187.0</c:v>
                </c:pt>
                <c:pt idx="959">
                  <c:v>41186.0</c:v>
                </c:pt>
                <c:pt idx="960">
                  <c:v>41185.0</c:v>
                </c:pt>
                <c:pt idx="961">
                  <c:v>41184.0</c:v>
                </c:pt>
                <c:pt idx="962">
                  <c:v>41183.0</c:v>
                </c:pt>
                <c:pt idx="963">
                  <c:v>41180.0</c:v>
                </c:pt>
                <c:pt idx="964">
                  <c:v>41179.0</c:v>
                </c:pt>
                <c:pt idx="965">
                  <c:v>41178.0</c:v>
                </c:pt>
                <c:pt idx="966">
                  <c:v>41177.0</c:v>
                </c:pt>
                <c:pt idx="967">
                  <c:v>41176.0</c:v>
                </c:pt>
                <c:pt idx="968">
                  <c:v>41173.0</c:v>
                </c:pt>
                <c:pt idx="969">
                  <c:v>41172.0</c:v>
                </c:pt>
                <c:pt idx="970">
                  <c:v>41171.0</c:v>
                </c:pt>
                <c:pt idx="971">
                  <c:v>41170.0</c:v>
                </c:pt>
                <c:pt idx="972">
                  <c:v>41169.0</c:v>
                </c:pt>
                <c:pt idx="973">
                  <c:v>41166.0</c:v>
                </c:pt>
                <c:pt idx="974">
                  <c:v>41165.0</c:v>
                </c:pt>
                <c:pt idx="975">
                  <c:v>41164.0</c:v>
                </c:pt>
                <c:pt idx="976">
                  <c:v>41163.0</c:v>
                </c:pt>
                <c:pt idx="977">
                  <c:v>41162.0</c:v>
                </c:pt>
                <c:pt idx="978">
                  <c:v>41159.0</c:v>
                </c:pt>
                <c:pt idx="979">
                  <c:v>41158.0</c:v>
                </c:pt>
                <c:pt idx="980">
                  <c:v>41157.0</c:v>
                </c:pt>
                <c:pt idx="981">
                  <c:v>41156.0</c:v>
                </c:pt>
                <c:pt idx="982">
                  <c:v>41155.0</c:v>
                </c:pt>
                <c:pt idx="983">
                  <c:v>41152.0</c:v>
                </c:pt>
                <c:pt idx="984">
                  <c:v>41151.0</c:v>
                </c:pt>
                <c:pt idx="985">
                  <c:v>41150.0</c:v>
                </c:pt>
                <c:pt idx="986">
                  <c:v>41149.0</c:v>
                </c:pt>
                <c:pt idx="987">
                  <c:v>41148.0</c:v>
                </c:pt>
                <c:pt idx="988">
                  <c:v>41145.0</c:v>
                </c:pt>
                <c:pt idx="989">
                  <c:v>41144.0</c:v>
                </c:pt>
                <c:pt idx="990">
                  <c:v>41143.0</c:v>
                </c:pt>
                <c:pt idx="991">
                  <c:v>41142.0</c:v>
                </c:pt>
                <c:pt idx="992">
                  <c:v>41141.0</c:v>
                </c:pt>
                <c:pt idx="993">
                  <c:v>41138.0</c:v>
                </c:pt>
                <c:pt idx="994">
                  <c:v>41137.0</c:v>
                </c:pt>
                <c:pt idx="995">
                  <c:v>41136.0</c:v>
                </c:pt>
                <c:pt idx="996">
                  <c:v>41135.0</c:v>
                </c:pt>
                <c:pt idx="997">
                  <c:v>41134.0</c:v>
                </c:pt>
                <c:pt idx="998">
                  <c:v>41131.0</c:v>
                </c:pt>
                <c:pt idx="999">
                  <c:v>41130.0</c:v>
                </c:pt>
                <c:pt idx="1000">
                  <c:v>41129.0</c:v>
                </c:pt>
                <c:pt idx="1001">
                  <c:v>41128.0</c:v>
                </c:pt>
                <c:pt idx="1002">
                  <c:v>41127.0</c:v>
                </c:pt>
                <c:pt idx="1003">
                  <c:v>41124.0</c:v>
                </c:pt>
                <c:pt idx="1004">
                  <c:v>41123.0</c:v>
                </c:pt>
                <c:pt idx="1005">
                  <c:v>41122.0</c:v>
                </c:pt>
                <c:pt idx="1006">
                  <c:v>41121.0</c:v>
                </c:pt>
                <c:pt idx="1007">
                  <c:v>41120.0</c:v>
                </c:pt>
                <c:pt idx="1008">
                  <c:v>41117.0</c:v>
                </c:pt>
                <c:pt idx="1009">
                  <c:v>41116.0</c:v>
                </c:pt>
                <c:pt idx="1010">
                  <c:v>41115.0</c:v>
                </c:pt>
                <c:pt idx="1011">
                  <c:v>41114.0</c:v>
                </c:pt>
                <c:pt idx="1012">
                  <c:v>41113.0</c:v>
                </c:pt>
                <c:pt idx="1013">
                  <c:v>41110.0</c:v>
                </c:pt>
                <c:pt idx="1014">
                  <c:v>41109.0</c:v>
                </c:pt>
                <c:pt idx="1015">
                  <c:v>41108.0</c:v>
                </c:pt>
                <c:pt idx="1016">
                  <c:v>41107.0</c:v>
                </c:pt>
                <c:pt idx="1017">
                  <c:v>41106.0</c:v>
                </c:pt>
                <c:pt idx="1018">
                  <c:v>41103.0</c:v>
                </c:pt>
                <c:pt idx="1019">
                  <c:v>41102.0</c:v>
                </c:pt>
                <c:pt idx="1020">
                  <c:v>41101.0</c:v>
                </c:pt>
                <c:pt idx="1021">
                  <c:v>41100.0</c:v>
                </c:pt>
                <c:pt idx="1022">
                  <c:v>41099.0</c:v>
                </c:pt>
                <c:pt idx="1023">
                  <c:v>41096.0</c:v>
                </c:pt>
                <c:pt idx="1024">
                  <c:v>41095.0</c:v>
                </c:pt>
                <c:pt idx="1025">
                  <c:v>41094.0</c:v>
                </c:pt>
                <c:pt idx="1026">
                  <c:v>41093.0</c:v>
                </c:pt>
                <c:pt idx="1027">
                  <c:v>41092.0</c:v>
                </c:pt>
                <c:pt idx="1028">
                  <c:v>41089.0</c:v>
                </c:pt>
                <c:pt idx="1029">
                  <c:v>41088.0</c:v>
                </c:pt>
                <c:pt idx="1030">
                  <c:v>41087.0</c:v>
                </c:pt>
                <c:pt idx="1031">
                  <c:v>41086.0</c:v>
                </c:pt>
                <c:pt idx="1032">
                  <c:v>41085.0</c:v>
                </c:pt>
                <c:pt idx="1033">
                  <c:v>41082.0</c:v>
                </c:pt>
                <c:pt idx="1034">
                  <c:v>41081.0</c:v>
                </c:pt>
                <c:pt idx="1035">
                  <c:v>41080.0</c:v>
                </c:pt>
                <c:pt idx="1036">
                  <c:v>41079.0</c:v>
                </c:pt>
                <c:pt idx="1037">
                  <c:v>41078.0</c:v>
                </c:pt>
                <c:pt idx="1038">
                  <c:v>41075.0</c:v>
                </c:pt>
                <c:pt idx="1039">
                  <c:v>41074.0</c:v>
                </c:pt>
                <c:pt idx="1040">
                  <c:v>41073.0</c:v>
                </c:pt>
                <c:pt idx="1041">
                  <c:v>41072.0</c:v>
                </c:pt>
                <c:pt idx="1042">
                  <c:v>41071.0</c:v>
                </c:pt>
                <c:pt idx="1043">
                  <c:v>41068.0</c:v>
                </c:pt>
                <c:pt idx="1044">
                  <c:v>41067.0</c:v>
                </c:pt>
                <c:pt idx="1045">
                  <c:v>41066.0</c:v>
                </c:pt>
                <c:pt idx="1046">
                  <c:v>41065.0</c:v>
                </c:pt>
                <c:pt idx="1047">
                  <c:v>41064.0</c:v>
                </c:pt>
                <c:pt idx="1048">
                  <c:v>41061.0</c:v>
                </c:pt>
                <c:pt idx="1049">
                  <c:v>41060.0</c:v>
                </c:pt>
                <c:pt idx="1050">
                  <c:v>41059.0</c:v>
                </c:pt>
                <c:pt idx="1051">
                  <c:v>41058.0</c:v>
                </c:pt>
                <c:pt idx="1052">
                  <c:v>41057.0</c:v>
                </c:pt>
                <c:pt idx="1053">
                  <c:v>41054.0</c:v>
                </c:pt>
                <c:pt idx="1054">
                  <c:v>41053.0</c:v>
                </c:pt>
                <c:pt idx="1055">
                  <c:v>41052.0</c:v>
                </c:pt>
                <c:pt idx="1056">
                  <c:v>41051.0</c:v>
                </c:pt>
                <c:pt idx="1057">
                  <c:v>41050.0</c:v>
                </c:pt>
                <c:pt idx="1058">
                  <c:v>41047.0</c:v>
                </c:pt>
                <c:pt idx="1059">
                  <c:v>41046.0</c:v>
                </c:pt>
                <c:pt idx="1060">
                  <c:v>41045.0</c:v>
                </c:pt>
                <c:pt idx="1061">
                  <c:v>41044.0</c:v>
                </c:pt>
                <c:pt idx="1062">
                  <c:v>41043.0</c:v>
                </c:pt>
                <c:pt idx="1063">
                  <c:v>41040.0</c:v>
                </c:pt>
                <c:pt idx="1064">
                  <c:v>41039.0</c:v>
                </c:pt>
                <c:pt idx="1065">
                  <c:v>41038.0</c:v>
                </c:pt>
                <c:pt idx="1066">
                  <c:v>41037.0</c:v>
                </c:pt>
                <c:pt idx="1067">
                  <c:v>41036.0</c:v>
                </c:pt>
                <c:pt idx="1068">
                  <c:v>41033.0</c:v>
                </c:pt>
                <c:pt idx="1069">
                  <c:v>41032.0</c:v>
                </c:pt>
                <c:pt idx="1070">
                  <c:v>41031.0</c:v>
                </c:pt>
                <c:pt idx="1071">
                  <c:v>41030.0</c:v>
                </c:pt>
                <c:pt idx="1072">
                  <c:v>41029.0</c:v>
                </c:pt>
                <c:pt idx="1073">
                  <c:v>41026.0</c:v>
                </c:pt>
                <c:pt idx="1074">
                  <c:v>41025.0</c:v>
                </c:pt>
                <c:pt idx="1075">
                  <c:v>41024.0</c:v>
                </c:pt>
                <c:pt idx="1076">
                  <c:v>41023.0</c:v>
                </c:pt>
                <c:pt idx="1077">
                  <c:v>41022.0</c:v>
                </c:pt>
                <c:pt idx="1078">
                  <c:v>41019.0</c:v>
                </c:pt>
                <c:pt idx="1079">
                  <c:v>41018.0</c:v>
                </c:pt>
                <c:pt idx="1080">
                  <c:v>41017.0</c:v>
                </c:pt>
                <c:pt idx="1081">
                  <c:v>41016.0</c:v>
                </c:pt>
                <c:pt idx="1082">
                  <c:v>41015.0</c:v>
                </c:pt>
                <c:pt idx="1083">
                  <c:v>41012.0</c:v>
                </c:pt>
                <c:pt idx="1084">
                  <c:v>41011.0</c:v>
                </c:pt>
                <c:pt idx="1085">
                  <c:v>41010.0</c:v>
                </c:pt>
                <c:pt idx="1086">
                  <c:v>41009.0</c:v>
                </c:pt>
                <c:pt idx="1087">
                  <c:v>41008.0</c:v>
                </c:pt>
                <c:pt idx="1088">
                  <c:v>41004.0</c:v>
                </c:pt>
                <c:pt idx="1089">
                  <c:v>41003.0</c:v>
                </c:pt>
                <c:pt idx="1090">
                  <c:v>41002.0</c:v>
                </c:pt>
                <c:pt idx="1091">
                  <c:v>41001.0</c:v>
                </c:pt>
                <c:pt idx="1092">
                  <c:v>40998.0</c:v>
                </c:pt>
                <c:pt idx="1093">
                  <c:v>40997.0</c:v>
                </c:pt>
                <c:pt idx="1094">
                  <c:v>40996.0</c:v>
                </c:pt>
                <c:pt idx="1095">
                  <c:v>40995.0</c:v>
                </c:pt>
                <c:pt idx="1096">
                  <c:v>40994.0</c:v>
                </c:pt>
                <c:pt idx="1097">
                  <c:v>40991.0</c:v>
                </c:pt>
                <c:pt idx="1098">
                  <c:v>40990.0</c:v>
                </c:pt>
                <c:pt idx="1099">
                  <c:v>40989.0</c:v>
                </c:pt>
                <c:pt idx="1100">
                  <c:v>40988.0</c:v>
                </c:pt>
                <c:pt idx="1101">
                  <c:v>40987.0</c:v>
                </c:pt>
                <c:pt idx="1102">
                  <c:v>40984.0</c:v>
                </c:pt>
                <c:pt idx="1103">
                  <c:v>40983.0</c:v>
                </c:pt>
                <c:pt idx="1104">
                  <c:v>40982.0</c:v>
                </c:pt>
                <c:pt idx="1105">
                  <c:v>40981.0</c:v>
                </c:pt>
                <c:pt idx="1106">
                  <c:v>40980.0</c:v>
                </c:pt>
                <c:pt idx="1107">
                  <c:v>40977.0</c:v>
                </c:pt>
                <c:pt idx="1108">
                  <c:v>40976.0</c:v>
                </c:pt>
                <c:pt idx="1109">
                  <c:v>40975.0</c:v>
                </c:pt>
                <c:pt idx="1110">
                  <c:v>40974.0</c:v>
                </c:pt>
                <c:pt idx="1111">
                  <c:v>40973.0</c:v>
                </c:pt>
                <c:pt idx="1112">
                  <c:v>40970.0</c:v>
                </c:pt>
                <c:pt idx="1113">
                  <c:v>40969.0</c:v>
                </c:pt>
                <c:pt idx="1114">
                  <c:v>40968.0</c:v>
                </c:pt>
                <c:pt idx="1115">
                  <c:v>40967.0</c:v>
                </c:pt>
                <c:pt idx="1116">
                  <c:v>40966.0</c:v>
                </c:pt>
                <c:pt idx="1117">
                  <c:v>40963.0</c:v>
                </c:pt>
                <c:pt idx="1118">
                  <c:v>40962.0</c:v>
                </c:pt>
                <c:pt idx="1119">
                  <c:v>40961.0</c:v>
                </c:pt>
                <c:pt idx="1120">
                  <c:v>40960.0</c:v>
                </c:pt>
                <c:pt idx="1121">
                  <c:v>40959.0</c:v>
                </c:pt>
                <c:pt idx="1122">
                  <c:v>40956.0</c:v>
                </c:pt>
                <c:pt idx="1123">
                  <c:v>40955.0</c:v>
                </c:pt>
                <c:pt idx="1124">
                  <c:v>40954.0</c:v>
                </c:pt>
                <c:pt idx="1125">
                  <c:v>40953.0</c:v>
                </c:pt>
                <c:pt idx="1126">
                  <c:v>40952.0</c:v>
                </c:pt>
                <c:pt idx="1127">
                  <c:v>40949.0</c:v>
                </c:pt>
                <c:pt idx="1128">
                  <c:v>40948.0</c:v>
                </c:pt>
                <c:pt idx="1129">
                  <c:v>40947.0</c:v>
                </c:pt>
                <c:pt idx="1130">
                  <c:v>40946.0</c:v>
                </c:pt>
                <c:pt idx="1131">
                  <c:v>40945.0</c:v>
                </c:pt>
                <c:pt idx="1132">
                  <c:v>40942.0</c:v>
                </c:pt>
                <c:pt idx="1133">
                  <c:v>40941.0</c:v>
                </c:pt>
                <c:pt idx="1134">
                  <c:v>40940.0</c:v>
                </c:pt>
                <c:pt idx="1135">
                  <c:v>40939.0</c:v>
                </c:pt>
                <c:pt idx="1136">
                  <c:v>40938.0</c:v>
                </c:pt>
                <c:pt idx="1137">
                  <c:v>40935.0</c:v>
                </c:pt>
                <c:pt idx="1138">
                  <c:v>40934.0</c:v>
                </c:pt>
                <c:pt idx="1139">
                  <c:v>40933.0</c:v>
                </c:pt>
                <c:pt idx="1140">
                  <c:v>40932.0</c:v>
                </c:pt>
                <c:pt idx="1141">
                  <c:v>40931.0</c:v>
                </c:pt>
                <c:pt idx="1142">
                  <c:v>40928.0</c:v>
                </c:pt>
                <c:pt idx="1143">
                  <c:v>40927.0</c:v>
                </c:pt>
                <c:pt idx="1144">
                  <c:v>40926.0</c:v>
                </c:pt>
                <c:pt idx="1145">
                  <c:v>40925.0</c:v>
                </c:pt>
                <c:pt idx="1146">
                  <c:v>40924.0</c:v>
                </c:pt>
                <c:pt idx="1147">
                  <c:v>40921.0</c:v>
                </c:pt>
                <c:pt idx="1148">
                  <c:v>40920.0</c:v>
                </c:pt>
                <c:pt idx="1149">
                  <c:v>40919.0</c:v>
                </c:pt>
                <c:pt idx="1150">
                  <c:v>40918.0</c:v>
                </c:pt>
                <c:pt idx="1151">
                  <c:v>40917.0</c:v>
                </c:pt>
                <c:pt idx="1152">
                  <c:v>40914.0</c:v>
                </c:pt>
                <c:pt idx="1153">
                  <c:v>40913.0</c:v>
                </c:pt>
                <c:pt idx="1154">
                  <c:v>40912.0</c:v>
                </c:pt>
                <c:pt idx="1155">
                  <c:v>40911.0</c:v>
                </c:pt>
                <c:pt idx="1156">
                  <c:v>40907.0</c:v>
                </c:pt>
                <c:pt idx="1157">
                  <c:v>40906.0</c:v>
                </c:pt>
                <c:pt idx="1158">
                  <c:v>40905.0</c:v>
                </c:pt>
                <c:pt idx="1159">
                  <c:v>40904.0</c:v>
                </c:pt>
                <c:pt idx="1160">
                  <c:v>40900.0</c:v>
                </c:pt>
                <c:pt idx="1161">
                  <c:v>40899.0</c:v>
                </c:pt>
                <c:pt idx="1162">
                  <c:v>40898.0</c:v>
                </c:pt>
                <c:pt idx="1163">
                  <c:v>40897.0</c:v>
                </c:pt>
                <c:pt idx="1164">
                  <c:v>40896.0</c:v>
                </c:pt>
                <c:pt idx="1165">
                  <c:v>40893.0</c:v>
                </c:pt>
                <c:pt idx="1166">
                  <c:v>40892.0</c:v>
                </c:pt>
                <c:pt idx="1167">
                  <c:v>40891.0</c:v>
                </c:pt>
                <c:pt idx="1168">
                  <c:v>40890.0</c:v>
                </c:pt>
                <c:pt idx="1169">
                  <c:v>40889.0</c:v>
                </c:pt>
                <c:pt idx="1170">
                  <c:v>40886.0</c:v>
                </c:pt>
                <c:pt idx="1171">
                  <c:v>40885.0</c:v>
                </c:pt>
                <c:pt idx="1172">
                  <c:v>40884.0</c:v>
                </c:pt>
                <c:pt idx="1173">
                  <c:v>40883.0</c:v>
                </c:pt>
                <c:pt idx="1174">
                  <c:v>40882.0</c:v>
                </c:pt>
                <c:pt idx="1175">
                  <c:v>40879.0</c:v>
                </c:pt>
                <c:pt idx="1176">
                  <c:v>40878.0</c:v>
                </c:pt>
                <c:pt idx="1177">
                  <c:v>40877.0</c:v>
                </c:pt>
                <c:pt idx="1178">
                  <c:v>40876.0</c:v>
                </c:pt>
                <c:pt idx="1179">
                  <c:v>40872.0</c:v>
                </c:pt>
                <c:pt idx="1180">
                  <c:v>40871.0</c:v>
                </c:pt>
                <c:pt idx="1181">
                  <c:v>40870.0</c:v>
                </c:pt>
                <c:pt idx="1182">
                  <c:v>40869.0</c:v>
                </c:pt>
                <c:pt idx="1183">
                  <c:v>40868.0</c:v>
                </c:pt>
                <c:pt idx="1184">
                  <c:v>40865.0</c:v>
                </c:pt>
                <c:pt idx="1185">
                  <c:v>40864.0</c:v>
                </c:pt>
                <c:pt idx="1186">
                  <c:v>40863.0</c:v>
                </c:pt>
                <c:pt idx="1187">
                  <c:v>40862.0</c:v>
                </c:pt>
                <c:pt idx="1188">
                  <c:v>40861.0</c:v>
                </c:pt>
                <c:pt idx="1189">
                  <c:v>40858.0</c:v>
                </c:pt>
                <c:pt idx="1190">
                  <c:v>40857.0</c:v>
                </c:pt>
                <c:pt idx="1191">
                  <c:v>40856.0</c:v>
                </c:pt>
                <c:pt idx="1192">
                  <c:v>40855.0</c:v>
                </c:pt>
                <c:pt idx="1193">
                  <c:v>40854.0</c:v>
                </c:pt>
                <c:pt idx="1194">
                  <c:v>40851.0</c:v>
                </c:pt>
                <c:pt idx="1195">
                  <c:v>40850.0</c:v>
                </c:pt>
                <c:pt idx="1196">
                  <c:v>40849.0</c:v>
                </c:pt>
                <c:pt idx="1197">
                  <c:v>40848.0</c:v>
                </c:pt>
                <c:pt idx="1198">
                  <c:v>40844.0</c:v>
                </c:pt>
                <c:pt idx="1199">
                  <c:v>40843.0</c:v>
                </c:pt>
                <c:pt idx="1200">
                  <c:v>40842.0</c:v>
                </c:pt>
                <c:pt idx="1201">
                  <c:v>40841.0</c:v>
                </c:pt>
                <c:pt idx="1202">
                  <c:v>40840.0</c:v>
                </c:pt>
                <c:pt idx="1203">
                  <c:v>40837.0</c:v>
                </c:pt>
                <c:pt idx="1204">
                  <c:v>40836.0</c:v>
                </c:pt>
                <c:pt idx="1205">
                  <c:v>40835.0</c:v>
                </c:pt>
                <c:pt idx="1206">
                  <c:v>40834.0</c:v>
                </c:pt>
                <c:pt idx="1207">
                  <c:v>40833.0</c:v>
                </c:pt>
                <c:pt idx="1208">
                  <c:v>40830.0</c:v>
                </c:pt>
                <c:pt idx="1209">
                  <c:v>40829.0</c:v>
                </c:pt>
                <c:pt idx="1210">
                  <c:v>40828.0</c:v>
                </c:pt>
                <c:pt idx="1211">
                  <c:v>40827.0</c:v>
                </c:pt>
                <c:pt idx="1212">
                  <c:v>40826.0</c:v>
                </c:pt>
                <c:pt idx="1213">
                  <c:v>40823.0</c:v>
                </c:pt>
                <c:pt idx="1214">
                  <c:v>40822.0</c:v>
                </c:pt>
                <c:pt idx="1215">
                  <c:v>40821.0</c:v>
                </c:pt>
                <c:pt idx="1216">
                  <c:v>40820.0</c:v>
                </c:pt>
                <c:pt idx="1217">
                  <c:v>40816.0</c:v>
                </c:pt>
                <c:pt idx="1218">
                  <c:v>40815.0</c:v>
                </c:pt>
                <c:pt idx="1219">
                  <c:v>40814.0</c:v>
                </c:pt>
                <c:pt idx="1220">
                  <c:v>40813.0</c:v>
                </c:pt>
                <c:pt idx="1221">
                  <c:v>40812.0</c:v>
                </c:pt>
                <c:pt idx="1222">
                  <c:v>40809.0</c:v>
                </c:pt>
                <c:pt idx="1223">
                  <c:v>40808.0</c:v>
                </c:pt>
                <c:pt idx="1224">
                  <c:v>40807.0</c:v>
                </c:pt>
                <c:pt idx="1225">
                  <c:v>40806.0</c:v>
                </c:pt>
                <c:pt idx="1226">
                  <c:v>40805.0</c:v>
                </c:pt>
                <c:pt idx="1227">
                  <c:v>40802.0</c:v>
                </c:pt>
                <c:pt idx="1228">
                  <c:v>40801.0</c:v>
                </c:pt>
                <c:pt idx="1229">
                  <c:v>40800.0</c:v>
                </c:pt>
                <c:pt idx="1230">
                  <c:v>40799.0</c:v>
                </c:pt>
                <c:pt idx="1231">
                  <c:v>40798.0</c:v>
                </c:pt>
                <c:pt idx="1232">
                  <c:v>40795.0</c:v>
                </c:pt>
                <c:pt idx="1233">
                  <c:v>40794.0</c:v>
                </c:pt>
                <c:pt idx="1234">
                  <c:v>40793.0</c:v>
                </c:pt>
                <c:pt idx="1235">
                  <c:v>40792.0</c:v>
                </c:pt>
                <c:pt idx="1236">
                  <c:v>40791.0</c:v>
                </c:pt>
                <c:pt idx="1237">
                  <c:v>40788.0</c:v>
                </c:pt>
                <c:pt idx="1238">
                  <c:v>40787.0</c:v>
                </c:pt>
                <c:pt idx="1239">
                  <c:v>40786.0</c:v>
                </c:pt>
                <c:pt idx="1240">
                  <c:v>40785.0</c:v>
                </c:pt>
                <c:pt idx="1241">
                  <c:v>40784.0</c:v>
                </c:pt>
                <c:pt idx="1242">
                  <c:v>40781.0</c:v>
                </c:pt>
                <c:pt idx="1243">
                  <c:v>40780.0</c:v>
                </c:pt>
                <c:pt idx="1244">
                  <c:v>40779.0</c:v>
                </c:pt>
                <c:pt idx="1245">
                  <c:v>40778.0</c:v>
                </c:pt>
                <c:pt idx="1246">
                  <c:v>40777.0</c:v>
                </c:pt>
                <c:pt idx="1247">
                  <c:v>40774.0</c:v>
                </c:pt>
                <c:pt idx="1248">
                  <c:v>40773.0</c:v>
                </c:pt>
                <c:pt idx="1249">
                  <c:v>40772.0</c:v>
                </c:pt>
                <c:pt idx="1250">
                  <c:v>40771.0</c:v>
                </c:pt>
                <c:pt idx="1251">
                  <c:v>40770.0</c:v>
                </c:pt>
                <c:pt idx="1252">
                  <c:v>40767.0</c:v>
                </c:pt>
                <c:pt idx="1253">
                  <c:v>40766.0</c:v>
                </c:pt>
                <c:pt idx="1254">
                  <c:v>40765.0</c:v>
                </c:pt>
                <c:pt idx="1255">
                  <c:v>40764.0</c:v>
                </c:pt>
                <c:pt idx="1256">
                  <c:v>40763.0</c:v>
                </c:pt>
                <c:pt idx="1257">
                  <c:v>40760.0</c:v>
                </c:pt>
                <c:pt idx="1258">
                  <c:v>40759.0</c:v>
                </c:pt>
                <c:pt idx="1259">
                  <c:v>40758.0</c:v>
                </c:pt>
                <c:pt idx="1260">
                  <c:v>40757.0</c:v>
                </c:pt>
                <c:pt idx="1261">
                  <c:v>40753.0</c:v>
                </c:pt>
                <c:pt idx="1262">
                  <c:v>40752.0</c:v>
                </c:pt>
                <c:pt idx="1263">
                  <c:v>40751.0</c:v>
                </c:pt>
                <c:pt idx="1264">
                  <c:v>40750.0</c:v>
                </c:pt>
                <c:pt idx="1265">
                  <c:v>40749.0</c:v>
                </c:pt>
                <c:pt idx="1266">
                  <c:v>40746.0</c:v>
                </c:pt>
                <c:pt idx="1267">
                  <c:v>40745.0</c:v>
                </c:pt>
                <c:pt idx="1268">
                  <c:v>40744.0</c:v>
                </c:pt>
                <c:pt idx="1269">
                  <c:v>40743.0</c:v>
                </c:pt>
                <c:pt idx="1270">
                  <c:v>40742.0</c:v>
                </c:pt>
                <c:pt idx="1271">
                  <c:v>40739.0</c:v>
                </c:pt>
                <c:pt idx="1272">
                  <c:v>40738.0</c:v>
                </c:pt>
                <c:pt idx="1273">
                  <c:v>40737.0</c:v>
                </c:pt>
                <c:pt idx="1274">
                  <c:v>40736.0</c:v>
                </c:pt>
                <c:pt idx="1275">
                  <c:v>40735.0</c:v>
                </c:pt>
                <c:pt idx="1276">
                  <c:v>40732.0</c:v>
                </c:pt>
                <c:pt idx="1277">
                  <c:v>40731.0</c:v>
                </c:pt>
                <c:pt idx="1278">
                  <c:v>40730.0</c:v>
                </c:pt>
                <c:pt idx="1279">
                  <c:v>40729.0</c:v>
                </c:pt>
                <c:pt idx="1280">
                  <c:v>40728.0</c:v>
                </c:pt>
                <c:pt idx="1281">
                  <c:v>40725.0</c:v>
                </c:pt>
                <c:pt idx="1282">
                  <c:v>40724.0</c:v>
                </c:pt>
                <c:pt idx="1283">
                  <c:v>40723.0</c:v>
                </c:pt>
                <c:pt idx="1284">
                  <c:v>40722.0</c:v>
                </c:pt>
                <c:pt idx="1285">
                  <c:v>40718.0</c:v>
                </c:pt>
                <c:pt idx="1286">
                  <c:v>40717.0</c:v>
                </c:pt>
                <c:pt idx="1287">
                  <c:v>40716.0</c:v>
                </c:pt>
                <c:pt idx="1288">
                  <c:v>40715.0</c:v>
                </c:pt>
                <c:pt idx="1289">
                  <c:v>40714.0</c:v>
                </c:pt>
                <c:pt idx="1290">
                  <c:v>40711.0</c:v>
                </c:pt>
                <c:pt idx="1291">
                  <c:v>40710.0</c:v>
                </c:pt>
                <c:pt idx="1292">
                  <c:v>40709.0</c:v>
                </c:pt>
                <c:pt idx="1293">
                  <c:v>40708.0</c:v>
                </c:pt>
                <c:pt idx="1294">
                  <c:v>40707.0</c:v>
                </c:pt>
                <c:pt idx="1295">
                  <c:v>40704.0</c:v>
                </c:pt>
                <c:pt idx="1296">
                  <c:v>40703.0</c:v>
                </c:pt>
                <c:pt idx="1297">
                  <c:v>40702.0</c:v>
                </c:pt>
                <c:pt idx="1298">
                  <c:v>40701.0</c:v>
                </c:pt>
                <c:pt idx="1299">
                  <c:v>40700.0</c:v>
                </c:pt>
                <c:pt idx="1300">
                  <c:v>40697.0</c:v>
                </c:pt>
                <c:pt idx="1301">
                  <c:v>40696.0</c:v>
                </c:pt>
                <c:pt idx="1302">
                  <c:v>40695.0</c:v>
                </c:pt>
                <c:pt idx="1303">
                  <c:v>40694.0</c:v>
                </c:pt>
                <c:pt idx="1304">
                  <c:v>40693.0</c:v>
                </c:pt>
                <c:pt idx="1305">
                  <c:v>40690.0</c:v>
                </c:pt>
                <c:pt idx="1306">
                  <c:v>40689.0</c:v>
                </c:pt>
                <c:pt idx="1307">
                  <c:v>40688.0</c:v>
                </c:pt>
                <c:pt idx="1308">
                  <c:v>40687.0</c:v>
                </c:pt>
                <c:pt idx="1309">
                  <c:v>40686.0</c:v>
                </c:pt>
                <c:pt idx="1310">
                  <c:v>40683.0</c:v>
                </c:pt>
                <c:pt idx="1311">
                  <c:v>40682.0</c:v>
                </c:pt>
                <c:pt idx="1312">
                  <c:v>40681.0</c:v>
                </c:pt>
                <c:pt idx="1313">
                  <c:v>40680.0</c:v>
                </c:pt>
                <c:pt idx="1314">
                  <c:v>40679.0</c:v>
                </c:pt>
                <c:pt idx="1315">
                  <c:v>40676.0</c:v>
                </c:pt>
                <c:pt idx="1316">
                  <c:v>40675.0</c:v>
                </c:pt>
                <c:pt idx="1317">
                  <c:v>40674.0</c:v>
                </c:pt>
                <c:pt idx="1318">
                  <c:v>40673.0</c:v>
                </c:pt>
                <c:pt idx="1319">
                  <c:v>40672.0</c:v>
                </c:pt>
                <c:pt idx="1320">
                  <c:v>40669.0</c:v>
                </c:pt>
                <c:pt idx="1321">
                  <c:v>40668.0</c:v>
                </c:pt>
                <c:pt idx="1322">
                  <c:v>40667.0</c:v>
                </c:pt>
                <c:pt idx="1323">
                  <c:v>40666.0</c:v>
                </c:pt>
                <c:pt idx="1324">
                  <c:v>40665.0</c:v>
                </c:pt>
                <c:pt idx="1325">
                  <c:v>40662.0</c:v>
                </c:pt>
                <c:pt idx="1326">
                  <c:v>40661.0</c:v>
                </c:pt>
                <c:pt idx="1327">
                  <c:v>40660.0</c:v>
                </c:pt>
                <c:pt idx="1328">
                  <c:v>40659.0</c:v>
                </c:pt>
                <c:pt idx="1329">
                  <c:v>40658.0</c:v>
                </c:pt>
                <c:pt idx="1330">
                  <c:v>40654.0</c:v>
                </c:pt>
                <c:pt idx="1331">
                  <c:v>40653.0</c:v>
                </c:pt>
                <c:pt idx="1332">
                  <c:v>40652.0</c:v>
                </c:pt>
                <c:pt idx="1333">
                  <c:v>40651.0</c:v>
                </c:pt>
                <c:pt idx="1334">
                  <c:v>40648.0</c:v>
                </c:pt>
                <c:pt idx="1335">
                  <c:v>40647.0</c:v>
                </c:pt>
                <c:pt idx="1336">
                  <c:v>40646.0</c:v>
                </c:pt>
                <c:pt idx="1337">
                  <c:v>40645.0</c:v>
                </c:pt>
                <c:pt idx="1338">
                  <c:v>40644.0</c:v>
                </c:pt>
                <c:pt idx="1339">
                  <c:v>40641.0</c:v>
                </c:pt>
                <c:pt idx="1340">
                  <c:v>40640.0</c:v>
                </c:pt>
                <c:pt idx="1341">
                  <c:v>40639.0</c:v>
                </c:pt>
                <c:pt idx="1342">
                  <c:v>40638.0</c:v>
                </c:pt>
                <c:pt idx="1343">
                  <c:v>40637.0</c:v>
                </c:pt>
                <c:pt idx="1344">
                  <c:v>40634.0</c:v>
                </c:pt>
                <c:pt idx="1345">
                  <c:v>40633.0</c:v>
                </c:pt>
                <c:pt idx="1346">
                  <c:v>40632.0</c:v>
                </c:pt>
                <c:pt idx="1347">
                  <c:v>40631.0</c:v>
                </c:pt>
                <c:pt idx="1348">
                  <c:v>40627.0</c:v>
                </c:pt>
                <c:pt idx="1349">
                  <c:v>40626.0</c:v>
                </c:pt>
                <c:pt idx="1350">
                  <c:v>40625.0</c:v>
                </c:pt>
                <c:pt idx="1351">
                  <c:v>40624.0</c:v>
                </c:pt>
                <c:pt idx="1352">
                  <c:v>40623.0</c:v>
                </c:pt>
                <c:pt idx="1353">
                  <c:v>40620.0</c:v>
                </c:pt>
                <c:pt idx="1354">
                  <c:v>40619.0</c:v>
                </c:pt>
                <c:pt idx="1355">
                  <c:v>40618.0</c:v>
                </c:pt>
                <c:pt idx="1356">
                  <c:v>40617.0</c:v>
                </c:pt>
                <c:pt idx="1357">
                  <c:v>40616.0</c:v>
                </c:pt>
                <c:pt idx="1358">
                  <c:v>40613.0</c:v>
                </c:pt>
                <c:pt idx="1359">
                  <c:v>40612.0</c:v>
                </c:pt>
                <c:pt idx="1360">
                  <c:v>40611.0</c:v>
                </c:pt>
                <c:pt idx="1361">
                  <c:v>40610.0</c:v>
                </c:pt>
                <c:pt idx="1362">
                  <c:v>40609.0</c:v>
                </c:pt>
                <c:pt idx="1363">
                  <c:v>40606.0</c:v>
                </c:pt>
                <c:pt idx="1364">
                  <c:v>40605.0</c:v>
                </c:pt>
                <c:pt idx="1365">
                  <c:v>40604.0</c:v>
                </c:pt>
                <c:pt idx="1366">
                  <c:v>40603.0</c:v>
                </c:pt>
                <c:pt idx="1367">
                  <c:v>40599.0</c:v>
                </c:pt>
                <c:pt idx="1368">
                  <c:v>40598.0</c:v>
                </c:pt>
                <c:pt idx="1369">
                  <c:v>40597.0</c:v>
                </c:pt>
                <c:pt idx="1370">
                  <c:v>40596.0</c:v>
                </c:pt>
                <c:pt idx="1371">
                  <c:v>40595.0</c:v>
                </c:pt>
                <c:pt idx="1372">
                  <c:v>40592.0</c:v>
                </c:pt>
                <c:pt idx="1373">
                  <c:v>40591.0</c:v>
                </c:pt>
                <c:pt idx="1374">
                  <c:v>40590.0</c:v>
                </c:pt>
                <c:pt idx="1375">
                  <c:v>40589.0</c:v>
                </c:pt>
                <c:pt idx="1376">
                  <c:v>40588.0</c:v>
                </c:pt>
                <c:pt idx="1377">
                  <c:v>40585.0</c:v>
                </c:pt>
                <c:pt idx="1378">
                  <c:v>40584.0</c:v>
                </c:pt>
                <c:pt idx="1379">
                  <c:v>40583.0</c:v>
                </c:pt>
                <c:pt idx="1380">
                  <c:v>40582.0</c:v>
                </c:pt>
                <c:pt idx="1381">
                  <c:v>40581.0</c:v>
                </c:pt>
                <c:pt idx="1382">
                  <c:v>40578.0</c:v>
                </c:pt>
                <c:pt idx="1383">
                  <c:v>40577.0</c:v>
                </c:pt>
                <c:pt idx="1384">
                  <c:v>40576.0</c:v>
                </c:pt>
                <c:pt idx="1385">
                  <c:v>40575.0</c:v>
                </c:pt>
                <c:pt idx="1386">
                  <c:v>40571.0</c:v>
                </c:pt>
                <c:pt idx="1387">
                  <c:v>40570.0</c:v>
                </c:pt>
                <c:pt idx="1388">
                  <c:v>40569.0</c:v>
                </c:pt>
                <c:pt idx="1389">
                  <c:v>40568.0</c:v>
                </c:pt>
                <c:pt idx="1390">
                  <c:v>40567.0</c:v>
                </c:pt>
                <c:pt idx="1391">
                  <c:v>40564.0</c:v>
                </c:pt>
                <c:pt idx="1392">
                  <c:v>40563.0</c:v>
                </c:pt>
                <c:pt idx="1393">
                  <c:v>40562.0</c:v>
                </c:pt>
                <c:pt idx="1394">
                  <c:v>40561.0</c:v>
                </c:pt>
                <c:pt idx="1395">
                  <c:v>40560.0</c:v>
                </c:pt>
                <c:pt idx="1396">
                  <c:v>40557.0</c:v>
                </c:pt>
                <c:pt idx="1397">
                  <c:v>40556.0</c:v>
                </c:pt>
                <c:pt idx="1398">
                  <c:v>40555.0</c:v>
                </c:pt>
                <c:pt idx="1399">
                  <c:v>40554.0</c:v>
                </c:pt>
                <c:pt idx="1400">
                  <c:v>40553.0</c:v>
                </c:pt>
                <c:pt idx="1401">
                  <c:v>40550.0</c:v>
                </c:pt>
                <c:pt idx="1402">
                  <c:v>40549.0</c:v>
                </c:pt>
                <c:pt idx="1403">
                  <c:v>40548.0</c:v>
                </c:pt>
                <c:pt idx="1404">
                  <c:v>40547.0</c:v>
                </c:pt>
                <c:pt idx="1405">
                  <c:v>40546.0</c:v>
                </c:pt>
                <c:pt idx="1406">
                  <c:v>40543.0</c:v>
                </c:pt>
                <c:pt idx="1407">
                  <c:v>40542.0</c:v>
                </c:pt>
                <c:pt idx="1408">
                  <c:v>40541.0</c:v>
                </c:pt>
                <c:pt idx="1409">
                  <c:v>40540.0</c:v>
                </c:pt>
                <c:pt idx="1410">
                  <c:v>40539.0</c:v>
                </c:pt>
                <c:pt idx="1411">
                  <c:v>40536.0</c:v>
                </c:pt>
                <c:pt idx="1412">
                  <c:v>40535.0</c:v>
                </c:pt>
                <c:pt idx="1413">
                  <c:v>40534.0</c:v>
                </c:pt>
                <c:pt idx="1414">
                  <c:v>40533.0</c:v>
                </c:pt>
                <c:pt idx="1415">
                  <c:v>40532.0</c:v>
                </c:pt>
                <c:pt idx="1416">
                  <c:v>40529.0</c:v>
                </c:pt>
                <c:pt idx="1417">
                  <c:v>40528.0</c:v>
                </c:pt>
                <c:pt idx="1418">
                  <c:v>40527.0</c:v>
                </c:pt>
                <c:pt idx="1419">
                  <c:v>40526.0</c:v>
                </c:pt>
                <c:pt idx="1420">
                  <c:v>40525.0</c:v>
                </c:pt>
                <c:pt idx="1421">
                  <c:v>40522.0</c:v>
                </c:pt>
                <c:pt idx="1422">
                  <c:v>40521.0</c:v>
                </c:pt>
                <c:pt idx="1423">
                  <c:v>40520.0</c:v>
                </c:pt>
                <c:pt idx="1424">
                  <c:v>40519.0</c:v>
                </c:pt>
                <c:pt idx="1425">
                  <c:v>40518.0</c:v>
                </c:pt>
                <c:pt idx="1426">
                  <c:v>40515.0</c:v>
                </c:pt>
                <c:pt idx="1427">
                  <c:v>40514.0</c:v>
                </c:pt>
                <c:pt idx="1428">
                  <c:v>40513.0</c:v>
                </c:pt>
                <c:pt idx="1429">
                  <c:v>40512.0</c:v>
                </c:pt>
                <c:pt idx="1430">
                  <c:v>40508.0</c:v>
                </c:pt>
                <c:pt idx="1431">
                  <c:v>40507.0</c:v>
                </c:pt>
                <c:pt idx="1432">
                  <c:v>40506.0</c:v>
                </c:pt>
                <c:pt idx="1433">
                  <c:v>40505.0</c:v>
                </c:pt>
                <c:pt idx="1434">
                  <c:v>40504.0</c:v>
                </c:pt>
                <c:pt idx="1435">
                  <c:v>40501.0</c:v>
                </c:pt>
                <c:pt idx="1436">
                  <c:v>40500.0</c:v>
                </c:pt>
                <c:pt idx="1437">
                  <c:v>40499.0</c:v>
                </c:pt>
                <c:pt idx="1438">
                  <c:v>40498.0</c:v>
                </c:pt>
                <c:pt idx="1439">
                  <c:v>40497.0</c:v>
                </c:pt>
                <c:pt idx="1440">
                  <c:v>40494.0</c:v>
                </c:pt>
                <c:pt idx="1441">
                  <c:v>40493.0</c:v>
                </c:pt>
                <c:pt idx="1442">
                  <c:v>40492.0</c:v>
                </c:pt>
                <c:pt idx="1443">
                  <c:v>40491.0</c:v>
                </c:pt>
                <c:pt idx="1444">
                  <c:v>40490.0</c:v>
                </c:pt>
                <c:pt idx="1445">
                  <c:v>40487.0</c:v>
                </c:pt>
                <c:pt idx="1446">
                  <c:v>40486.0</c:v>
                </c:pt>
                <c:pt idx="1447">
                  <c:v>40485.0</c:v>
                </c:pt>
                <c:pt idx="1448">
                  <c:v>40484.0</c:v>
                </c:pt>
                <c:pt idx="1449">
                  <c:v>40480.0</c:v>
                </c:pt>
                <c:pt idx="1450">
                  <c:v>40479.0</c:v>
                </c:pt>
                <c:pt idx="1451">
                  <c:v>40478.0</c:v>
                </c:pt>
                <c:pt idx="1452">
                  <c:v>40477.0</c:v>
                </c:pt>
                <c:pt idx="1453">
                  <c:v>40476.0</c:v>
                </c:pt>
                <c:pt idx="1454">
                  <c:v>40473.0</c:v>
                </c:pt>
                <c:pt idx="1455">
                  <c:v>40472.0</c:v>
                </c:pt>
                <c:pt idx="1456">
                  <c:v>40471.0</c:v>
                </c:pt>
                <c:pt idx="1457">
                  <c:v>40470.0</c:v>
                </c:pt>
                <c:pt idx="1458">
                  <c:v>40469.0</c:v>
                </c:pt>
                <c:pt idx="1459">
                  <c:v>40466.0</c:v>
                </c:pt>
                <c:pt idx="1460">
                  <c:v>40465.0</c:v>
                </c:pt>
                <c:pt idx="1461">
                  <c:v>40464.0</c:v>
                </c:pt>
                <c:pt idx="1462">
                  <c:v>40463.0</c:v>
                </c:pt>
                <c:pt idx="1463">
                  <c:v>40462.0</c:v>
                </c:pt>
                <c:pt idx="1464">
                  <c:v>40459.0</c:v>
                </c:pt>
                <c:pt idx="1465">
                  <c:v>40458.0</c:v>
                </c:pt>
                <c:pt idx="1466">
                  <c:v>40457.0</c:v>
                </c:pt>
                <c:pt idx="1467">
                  <c:v>40456.0</c:v>
                </c:pt>
                <c:pt idx="1468">
                  <c:v>40455.0</c:v>
                </c:pt>
                <c:pt idx="1469">
                  <c:v>40452.0</c:v>
                </c:pt>
                <c:pt idx="1470">
                  <c:v>40451.0</c:v>
                </c:pt>
                <c:pt idx="1471">
                  <c:v>40450.0</c:v>
                </c:pt>
                <c:pt idx="1472">
                  <c:v>40449.0</c:v>
                </c:pt>
                <c:pt idx="1473">
                  <c:v>40445.0</c:v>
                </c:pt>
                <c:pt idx="1474">
                  <c:v>40444.0</c:v>
                </c:pt>
                <c:pt idx="1475">
                  <c:v>40443.0</c:v>
                </c:pt>
                <c:pt idx="1476">
                  <c:v>40442.0</c:v>
                </c:pt>
                <c:pt idx="1477">
                  <c:v>40441.0</c:v>
                </c:pt>
                <c:pt idx="1478">
                  <c:v>40438.0</c:v>
                </c:pt>
                <c:pt idx="1479">
                  <c:v>40437.0</c:v>
                </c:pt>
                <c:pt idx="1480">
                  <c:v>40436.0</c:v>
                </c:pt>
                <c:pt idx="1481">
                  <c:v>40435.0</c:v>
                </c:pt>
                <c:pt idx="1482">
                  <c:v>40434.0</c:v>
                </c:pt>
                <c:pt idx="1483">
                  <c:v>40431.0</c:v>
                </c:pt>
                <c:pt idx="1484">
                  <c:v>40430.0</c:v>
                </c:pt>
                <c:pt idx="1485">
                  <c:v>40429.0</c:v>
                </c:pt>
                <c:pt idx="1486">
                  <c:v>40428.0</c:v>
                </c:pt>
                <c:pt idx="1487">
                  <c:v>40427.0</c:v>
                </c:pt>
                <c:pt idx="1488">
                  <c:v>40424.0</c:v>
                </c:pt>
                <c:pt idx="1489">
                  <c:v>40423.0</c:v>
                </c:pt>
                <c:pt idx="1490">
                  <c:v>40422.0</c:v>
                </c:pt>
                <c:pt idx="1491">
                  <c:v>40421.0</c:v>
                </c:pt>
                <c:pt idx="1492">
                  <c:v>40420.0</c:v>
                </c:pt>
                <c:pt idx="1493">
                  <c:v>40417.0</c:v>
                </c:pt>
                <c:pt idx="1494">
                  <c:v>40416.0</c:v>
                </c:pt>
                <c:pt idx="1495">
                  <c:v>40415.0</c:v>
                </c:pt>
                <c:pt idx="1496">
                  <c:v>40414.0</c:v>
                </c:pt>
                <c:pt idx="1497">
                  <c:v>40413.0</c:v>
                </c:pt>
                <c:pt idx="1498">
                  <c:v>40410.0</c:v>
                </c:pt>
                <c:pt idx="1499">
                  <c:v>40409.0</c:v>
                </c:pt>
                <c:pt idx="1500">
                  <c:v>40408.0</c:v>
                </c:pt>
                <c:pt idx="1501">
                  <c:v>40407.0</c:v>
                </c:pt>
                <c:pt idx="1502">
                  <c:v>40406.0</c:v>
                </c:pt>
                <c:pt idx="1503">
                  <c:v>40403.0</c:v>
                </c:pt>
                <c:pt idx="1504">
                  <c:v>40402.0</c:v>
                </c:pt>
                <c:pt idx="1505">
                  <c:v>40401.0</c:v>
                </c:pt>
                <c:pt idx="1506">
                  <c:v>40400.0</c:v>
                </c:pt>
                <c:pt idx="1507">
                  <c:v>40399.0</c:v>
                </c:pt>
                <c:pt idx="1508">
                  <c:v>40396.0</c:v>
                </c:pt>
                <c:pt idx="1509">
                  <c:v>40395.0</c:v>
                </c:pt>
                <c:pt idx="1510">
                  <c:v>40394.0</c:v>
                </c:pt>
                <c:pt idx="1511">
                  <c:v>40393.0</c:v>
                </c:pt>
                <c:pt idx="1512">
                  <c:v>40392.0</c:v>
                </c:pt>
                <c:pt idx="1513">
                  <c:v>40389.0</c:v>
                </c:pt>
                <c:pt idx="1514">
                  <c:v>40388.0</c:v>
                </c:pt>
                <c:pt idx="1515">
                  <c:v>40387.0</c:v>
                </c:pt>
                <c:pt idx="1516">
                  <c:v>40386.0</c:v>
                </c:pt>
                <c:pt idx="1517">
                  <c:v>40385.0</c:v>
                </c:pt>
                <c:pt idx="1518">
                  <c:v>40382.0</c:v>
                </c:pt>
                <c:pt idx="1519">
                  <c:v>40381.0</c:v>
                </c:pt>
                <c:pt idx="1520">
                  <c:v>40380.0</c:v>
                </c:pt>
                <c:pt idx="1521">
                  <c:v>40379.0</c:v>
                </c:pt>
                <c:pt idx="1522">
                  <c:v>40378.0</c:v>
                </c:pt>
                <c:pt idx="1523">
                  <c:v>40375.0</c:v>
                </c:pt>
                <c:pt idx="1524">
                  <c:v>40374.0</c:v>
                </c:pt>
                <c:pt idx="1525">
                  <c:v>40373.0</c:v>
                </c:pt>
                <c:pt idx="1526">
                  <c:v>40372.0</c:v>
                </c:pt>
                <c:pt idx="1527">
                  <c:v>40371.0</c:v>
                </c:pt>
                <c:pt idx="1528">
                  <c:v>40368.0</c:v>
                </c:pt>
                <c:pt idx="1529">
                  <c:v>40367.0</c:v>
                </c:pt>
                <c:pt idx="1530">
                  <c:v>40366.0</c:v>
                </c:pt>
                <c:pt idx="1531">
                  <c:v>40365.0</c:v>
                </c:pt>
                <c:pt idx="1532">
                  <c:v>40364.0</c:v>
                </c:pt>
                <c:pt idx="1533">
                  <c:v>40361.0</c:v>
                </c:pt>
                <c:pt idx="1534">
                  <c:v>40360.0</c:v>
                </c:pt>
                <c:pt idx="1535">
                  <c:v>40359.0</c:v>
                </c:pt>
                <c:pt idx="1536">
                  <c:v>40358.0</c:v>
                </c:pt>
                <c:pt idx="1537">
                  <c:v>40354.0</c:v>
                </c:pt>
                <c:pt idx="1538">
                  <c:v>40353.0</c:v>
                </c:pt>
                <c:pt idx="1539">
                  <c:v>40352.0</c:v>
                </c:pt>
                <c:pt idx="1540">
                  <c:v>40351.0</c:v>
                </c:pt>
                <c:pt idx="1541">
                  <c:v>40350.0</c:v>
                </c:pt>
                <c:pt idx="1542">
                  <c:v>40347.0</c:v>
                </c:pt>
                <c:pt idx="1543">
                  <c:v>40346.0</c:v>
                </c:pt>
                <c:pt idx="1544">
                  <c:v>40345.0</c:v>
                </c:pt>
                <c:pt idx="1545">
                  <c:v>40344.0</c:v>
                </c:pt>
                <c:pt idx="1546">
                  <c:v>40343.0</c:v>
                </c:pt>
                <c:pt idx="1547">
                  <c:v>40340.0</c:v>
                </c:pt>
                <c:pt idx="1548">
                  <c:v>40339.0</c:v>
                </c:pt>
                <c:pt idx="1549">
                  <c:v>40338.0</c:v>
                </c:pt>
                <c:pt idx="1550">
                  <c:v>40337.0</c:v>
                </c:pt>
                <c:pt idx="1551">
                  <c:v>40336.0</c:v>
                </c:pt>
                <c:pt idx="1552">
                  <c:v>40333.0</c:v>
                </c:pt>
                <c:pt idx="1553">
                  <c:v>40332.0</c:v>
                </c:pt>
                <c:pt idx="1554">
                  <c:v>40331.0</c:v>
                </c:pt>
                <c:pt idx="1555">
                  <c:v>40330.0</c:v>
                </c:pt>
                <c:pt idx="1556">
                  <c:v>40329.0</c:v>
                </c:pt>
                <c:pt idx="1557">
                  <c:v>40326.0</c:v>
                </c:pt>
                <c:pt idx="1558">
                  <c:v>40325.0</c:v>
                </c:pt>
                <c:pt idx="1559">
                  <c:v>40324.0</c:v>
                </c:pt>
                <c:pt idx="1560">
                  <c:v>40323.0</c:v>
                </c:pt>
                <c:pt idx="1561">
                  <c:v>40322.0</c:v>
                </c:pt>
                <c:pt idx="1562">
                  <c:v>40319.0</c:v>
                </c:pt>
                <c:pt idx="1563">
                  <c:v>40318.0</c:v>
                </c:pt>
                <c:pt idx="1564">
                  <c:v>40317.0</c:v>
                </c:pt>
                <c:pt idx="1565">
                  <c:v>40316.0</c:v>
                </c:pt>
                <c:pt idx="1566">
                  <c:v>40315.0</c:v>
                </c:pt>
                <c:pt idx="1567">
                  <c:v>40312.0</c:v>
                </c:pt>
                <c:pt idx="1568">
                  <c:v>40311.0</c:v>
                </c:pt>
                <c:pt idx="1569">
                  <c:v>40310.0</c:v>
                </c:pt>
                <c:pt idx="1570">
                  <c:v>40309.0</c:v>
                </c:pt>
                <c:pt idx="1571">
                  <c:v>40308.0</c:v>
                </c:pt>
                <c:pt idx="1572">
                  <c:v>40305.0</c:v>
                </c:pt>
                <c:pt idx="1573">
                  <c:v>40304.0</c:v>
                </c:pt>
                <c:pt idx="1574">
                  <c:v>40303.0</c:v>
                </c:pt>
                <c:pt idx="1575">
                  <c:v>40302.0</c:v>
                </c:pt>
                <c:pt idx="1576">
                  <c:v>40301.0</c:v>
                </c:pt>
                <c:pt idx="1577">
                  <c:v>40298.0</c:v>
                </c:pt>
                <c:pt idx="1578">
                  <c:v>40297.0</c:v>
                </c:pt>
                <c:pt idx="1579">
                  <c:v>40296.0</c:v>
                </c:pt>
                <c:pt idx="1580">
                  <c:v>40295.0</c:v>
                </c:pt>
                <c:pt idx="1581">
                  <c:v>40294.0</c:v>
                </c:pt>
                <c:pt idx="1582">
                  <c:v>40291.0</c:v>
                </c:pt>
                <c:pt idx="1583">
                  <c:v>40290.0</c:v>
                </c:pt>
                <c:pt idx="1584">
                  <c:v>40289.0</c:v>
                </c:pt>
                <c:pt idx="1585">
                  <c:v>40288.0</c:v>
                </c:pt>
                <c:pt idx="1586">
                  <c:v>40287.0</c:v>
                </c:pt>
                <c:pt idx="1587">
                  <c:v>40284.0</c:v>
                </c:pt>
                <c:pt idx="1588">
                  <c:v>40283.0</c:v>
                </c:pt>
                <c:pt idx="1589">
                  <c:v>40282.0</c:v>
                </c:pt>
                <c:pt idx="1590">
                  <c:v>40281.0</c:v>
                </c:pt>
                <c:pt idx="1591">
                  <c:v>40280.0</c:v>
                </c:pt>
                <c:pt idx="1592">
                  <c:v>40277.0</c:v>
                </c:pt>
                <c:pt idx="1593">
                  <c:v>40276.0</c:v>
                </c:pt>
                <c:pt idx="1594">
                  <c:v>40275.0</c:v>
                </c:pt>
                <c:pt idx="1595">
                  <c:v>40274.0</c:v>
                </c:pt>
                <c:pt idx="1596">
                  <c:v>40273.0</c:v>
                </c:pt>
                <c:pt idx="1597">
                  <c:v>40269.0</c:v>
                </c:pt>
                <c:pt idx="1598">
                  <c:v>40268.0</c:v>
                </c:pt>
                <c:pt idx="1599">
                  <c:v>40267.0</c:v>
                </c:pt>
                <c:pt idx="1600">
                  <c:v>40263.0</c:v>
                </c:pt>
                <c:pt idx="1601">
                  <c:v>40262.0</c:v>
                </c:pt>
                <c:pt idx="1602">
                  <c:v>40261.0</c:v>
                </c:pt>
                <c:pt idx="1603">
                  <c:v>40260.0</c:v>
                </c:pt>
                <c:pt idx="1604">
                  <c:v>40259.0</c:v>
                </c:pt>
                <c:pt idx="1605">
                  <c:v>40256.0</c:v>
                </c:pt>
                <c:pt idx="1606">
                  <c:v>40255.0</c:v>
                </c:pt>
                <c:pt idx="1607">
                  <c:v>40254.0</c:v>
                </c:pt>
                <c:pt idx="1608">
                  <c:v>40253.0</c:v>
                </c:pt>
                <c:pt idx="1609">
                  <c:v>40252.0</c:v>
                </c:pt>
                <c:pt idx="1610">
                  <c:v>40249.0</c:v>
                </c:pt>
                <c:pt idx="1611">
                  <c:v>40248.0</c:v>
                </c:pt>
                <c:pt idx="1612">
                  <c:v>40247.0</c:v>
                </c:pt>
                <c:pt idx="1613">
                  <c:v>40246.0</c:v>
                </c:pt>
                <c:pt idx="1614">
                  <c:v>40245.0</c:v>
                </c:pt>
                <c:pt idx="1615">
                  <c:v>40242.0</c:v>
                </c:pt>
                <c:pt idx="1616">
                  <c:v>40241.0</c:v>
                </c:pt>
                <c:pt idx="1617">
                  <c:v>40240.0</c:v>
                </c:pt>
                <c:pt idx="1618">
                  <c:v>40239.0</c:v>
                </c:pt>
                <c:pt idx="1619">
                  <c:v>40235.0</c:v>
                </c:pt>
                <c:pt idx="1620">
                  <c:v>40234.0</c:v>
                </c:pt>
                <c:pt idx="1621">
                  <c:v>40233.0</c:v>
                </c:pt>
                <c:pt idx="1622">
                  <c:v>40232.0</c:v>
                </c:pt>
                <c:pt idx="1623">
                  <c:v>40231.0</c:v>
                </c:pt>
                <c:pt idx="1624">
                  <c:v>40228.0</c:v>
                </c:pt>
                <c:pt idx="1625">
                  <c:v>40227.0</c:v>
                </c:pt>
                <c:pt idx="1626">
                  <c:v>40226.0</c:v>
                </c:pt>
                <c:pt idx="1627">
                  <c:v>40225.0</c:v>
                </c:pt>
                <c:pt idx="1628">
                  <c:v>40224.0</c:v>
                </c:pt>
                <c:pt idx="1629">
                  <c:v>40221.0</c:v>
                </c:pt>
                <c:pt idx="1630">
                  <c:v>40220.0</c:v>
                </c:pt>
                <c:pt idx="1631">
                  <c:v>40219.0</c:v>
                </c:pt>
                <c:pt idx="1632">
                  <c:v>40218.0</c:v>
                </c:pt>
                <c:pt idx="1633">
                  <c:v>40217.0</c:v>
                </c:pt>
                <c:pt idx="1634">
                  <c:v>40214.0</c:v>
                </c:pt>
                <c:pt idx="1635">
                  <c:v>40213.0</c:v>
                </c:pt>
                <c:pt idx="1636">
                  <c:v>40212.0</c:v>
                </c:pt>
                <c:pt idx="1637">
                  <c:v>40211.0</c:v>
                </c:pt>
                <c:pt idx="1638">
                  <c:v>40207.0</c:v>
                </c:pt>
                <c:pt idx="1639">
                  <c:v>40206.0</c:v>
                </c:pt>
                <c:pt idx="1640">
                  <c:v>40205.0</c:v>
                </c:pt>
                <c:pt idx="1641">
                  <c:v>40204.0</c:v>
                </c:pt>
                <c:pt idx="1642">
                  <c:v>40203.0</c:v>
                </c:pt>
                <c:pt idx="1643">
                  <c:v>40200.0</c:v>
                </c:pt>
                <c:pt idx="1644">
                  <c:v>40199.0</c:v>
                </c:pt>
                <c:pt idx="1645">
                  <c:v>40198.0</c:v>
                </c:pt>
                <c:pt idx="1646">
                  <c:v>40197.0</c:v>
                </c:pt>
                <c:pt idx="1647">
                  <c:v>40196.0</c:v>
                </c:pt>
                <c:pt idx="1648">
                  <c:v>40193.0</c:v>
                </c:pt>
                <c:pt idx="1649">
                  <c:v>40192.0</c:v>
                </c:pt>
                <c:pt idx="1650">
                  <c:v>40191.0</c:v>
                </c:pt>
                <c:pt idx="1651">
                  <c:v>40190.0</c:v>
                </c:pt>
                <c:pt idx="1652">
                  <c:v>40189.0</c:v>
                </c:pt>
                <c:pt idx="1653">
                  <c:v>40186.0</c:v>
                </c:pt>
                <c:pt idx="1654">
                  <c:v>40185.0</c:v>
                </c:pt>
                <c:pt idx="1655">
                  <c:v>40184.0</c:v>
                </c:pt>
                <c:pt idx="1656">
                  <c:v>40183.0</c:v>
                </c:pt>
                <c:pt idx="1657">
                  <c:v>40182.0</c:v>
                </c:pt>
                <c:pt idx="1658">
                  <c:v>40178.0</c:v>
                </c:pt>
                <c:pt idx="1659">
                  <c:v>40177.0</c:v>
                </c:pt>
                <c:pt idx="1660">
                  <c:v>40176.0</c:v>
                </c:pt>
                <c:pt idx="1661">
                  <c:v>40175.0</c:v>
                </c:pt>
                <c:pt idx="1662">
                  <c:v>40171.0</c:v>
                </c:pt>
                <c:pt idx="1663">
                  <c:v>40170.0</c:v>
                </c:pt>
                <c:pt idx="1664">
                  <c:v>40169.0</c:v>
                </c:pt>
                <c:pt idx="1665">
                  <c:v>40168.0</c:v>
                </c:pt>
                <c:pt idx="1666">
                  <c:v>40165.0</c:v>
                </c:pt>
                <c:pt idx="1667">
                  <c:v>40164.0</c:v>
                </c:pt>
                <c:pt idx="1668">
                  <c:v>40163.0</c:v>
                </c:pt>
                <c:pt idx="1669">
                  <c:v>40162.0</c:v>
                </c:pt>
                <c:pt idx="1670">
                  <c:v>40161.0</c:v>
                </c:pt>
                <c:pt idx="1671">
                  <c:v>40158.0</c:v>
                </c:pt>
                <c:pt idx="1672">
                  <c:v>40157.0</c:v>
                </c:pt>
                <c:pt idx="1673">
                  <c:v>40156.0</c:v>
                </c:pt>
                <c:pt idx="1674">
                  <c:v>40155.0</c:v>
                </c:pt>
                <c:pt idx="1675">
                  <c:v>40154.0</c:v>
                </c:pt>
                <c:pt idx="1676">
                  <c:v>40151.0</c:v>
                </c:pt>
                <c:pt idx="1677">
                  <c:v>40150.0</c:v>
                </c:pt>
                <c:pt idx="1678">
                  <c:v>40149.0</c:v>
                </c:pt>
                <c:pt idx="1679">
                  <c:v>40148.0</c:v>
                </c:pt>
                <c:pt idx="1680">
                  <c:v>40147.0</c:v>
                </c:pt>
                <c:pt idx="1681">
                  <c:v>40144.0</c:v>
                </c:pt>
                <c:pt idx="1682">
                  <c:v>40143.0</c:v>
                </c:pt>
                <c:pt idx="1683">
                  <c:v>40142.0</c:v>
                </c:pt>
                <c:pt idx="1684">
                  <c:v>40141.0</c:v>
                </c:pt>
                <c:pt idx="1685">
                  <c:v>40140.0</c:v>
                </c:pt>
                <c:pt idx="1686">
                  <c:v>40137.0</c:v>
                </c:pt>
                <c:pt idx="1687">
                  <c:v>40136.0</c:v>
                </c:pt>
                <c:pt idx="1688">
                  <c:v>40135.0</c:v>
                </c:pt>
                <c:pt idx="1689">
                  <c:v>40134.0</c:v>
                </c:pt>
                <c:pt idx="1690">
                  <c:v>40133.0</c:v>
                </c:pt>
                <c:pt idx="1691">
                  <c:v>40130.0</c:v>
                </c:pt>
                <c:pt idx="1692">
                  <c:v>40129.0</c:v>
                </c:pt>
                <c:pt idx="1693">
                  <c:v>40128.0</c:v>
                </c:pt>
                <c:pt idx="1694">
                  <c:v>40127.0</c:v>
                </c:pt>
                <c:pt idx="1695">
                  <c:v>40126.0</c:v>
                </c:pt>
                <c:pt idx="1696">
                  <c:v>40123.0</c:v>
                </c:pt>
                <c:pt idx="1697">
                  <c:v>40122.0</c:v>
                </c:pt>
                <c:pt idx="1698">
                  <c:v>40121.0</c:v>
                </c:pt>
                <c:pt idx="1699">
                  <c:v>40120.0</c:v>
                </c:pt>
                <c:pt idx="1700">
                  <c:v>40116.0</c:v>
                </c:pt>
                <c:pt idx="1701">
                  <c:v>40115.0</c:v>
                </c:pt>
                <c:pt idx="1702">
                  <c:v>40114.0</c:v>
                </c:pt>
                <c:pt idx="1703">
                  <c:v>40113.0</c:v>
                </c:pt>
                <c:pt idx="1704">
                  <c:v>40112.0</c:v>
                </c:pt>
                <c:pt idx="1705">
                  <c:v>40109.0</c:v>
                </c:pt>
                <c:pt idx="1706">
                  <c:v>40108.0</c:v>
                </c:pt>
                <c:pt idx="1707">
                  <c:v>40107.0</c:v>
                </c:pt>
                <c:pt idx="1708">
                  <c:v>40106.0</c:v>
                </c:pt>
                <c:pt idx="1709">
                  <c:v>40105.0</c:v>
                </c:pt>
                <c:pt idx="1710">
                  <c:v>40102.0</c:v>
                </c:pt>
                <c:pt idx="1711">
                  <c:v>40101.0</c:v>
                </c:pt>
                <c:pt idx="1712">
                  <c:v>40100.0</c:v>
                </c:pt>
                <c:pt idx="1713">
                  <c:v>40099.0</c:v>
                </c:pt>
                <c:pt idx="1714">
                  <c:v>40098.0</c:v>
                </c:pt>
                <c:pt idx="1715">
                  <c:v>40095.0</c:v>
                </c:pt>
                <c:pt idx="1716">
                  <c:v>40094.0</c:v>
                </c:pt>
                <c:pt idx="1717">
                  <c:v>40093.0</c:v>
                </c:pt>
                <c:pt idx="1718">
                  <c:v>40092.0</c:v>
                </c:pt>
                <c:pt idx="1719">
                  <c:v>40091.0</c:v>
                </c:pt>
                <c:pt idx="1720">
                  <c:v>40088.0</c:v>
                </c:pt>
                <c:pt idx="1721">
                  <c:v>40087.0</c:v>
                </c:pt>
                <c:pt idx="1722">
                  <c:v>40086.0</c:v>
                </c:pt>
                <c:pt idx="1723">
                  <c:v>40085.0</c:v>
                </c:pt>
                <c:pt idx="1724">
                  <c:v>40084.0</c:v>
                </c:pt>
                <c:pt idx="1725">
                  <c:v>40081.0</c:v>
                </c:pt>
                <c:pt idx="1726">
                  <c:v>40080.0</c:v>
                </c:pt>
                <c:pt idx="1727">
                  <c:v>40079.0</c:v>
                </c:pt>
                <c:pt idx="1728">
                  <c:v>40078.0</c:v>
                </c:pt>
                <c:pt idx="1729">
                  <c:v>40077.0</c:v>
                </c:pt>
                <c:pt idx="1730">
                  <c:v>40074.0</c:v>
                </c:pt>
                <c:pt idx="1731">
                  <c:v>40073.0</c:v>
                </c:pt>
                <c:pt idx="1732">
                  <c:v>40072.0</c:v>
                </c:pt>
                <c:pt idx="1733">
                  <c:v>40071.0</c:v>
                </c:pt>
                <c:pt idx="1734">
                  <c:v>40070.0</c:v>
                </c:pt>
                <c:pt idx="1735">
                  <c:v>40067.0</c:v>
                </c:pt>
                <c:pt idx="1736">
                  <c:v>40066.0</c:v>
                </c:pt>
                <c:pt idx="1737">
                  <c:v>40065.0</c:v>
                </c:pt>
                <c:pt idx="1738">
                  <c:v>40064.0</c:v>
                </c:pt>
                <c:pt idx="1739">
                  <c:v>40063.0</c:v>
                </c:pt>
                <c:pt idx="1740">
                  <c:v>40060.0</c:v>
                </c:pt>
                <c:pt idx="1741">
                  <c:v>40059.0</c:v>
                </c:pt>
                <c:pt idx="1742">
                  <c:v>40058.0</c:v>
                </c:pt>
                <c:pt idx="1743">
                  <c:v>40057.0</c:v>
                </c:pt>
                <c:pt idx="1744">
                  <c:v>40056.0</c:v>
                </c:pt>
                <c:pt idx="1745">
                  <c:v>40053.0</c:v>
                </c:pt>
                <c:pt idx="1746">
                  <c:v>40052.0</c:v>
                </c:pt>
                <c:pt idx="1747">
                  <c:v>40051.0</c:v>
                </c:pt>
                <c:pt idx="1748">
                  <c:v>40050.0</c:v>
                </c:pt>
                <c:pt idx="1749">
                  <c:v>40049.0</c:v>
                </c:pt>
                <c:pt idx="1750">
                  <c:v>40046.0</c:v>
                </c:pt>
                <c:pt idx="1751">
                  <c:v>40045.0</c:v>
                </c:pt>
                <c:pt idx="1752">
                  <c:v>40044.0</c:v>
                </c:pt>
                <c:pt idx="1753">
                  <c:v>40043.0</c:v>
                </c:pt>
                <c:pt idx="1754">
                  <c:v>40042.0</c:v>
                </c:pt>
                <c:pt idx="1755">
                  <c:v>40039.0</c:v>
                </c:pt>
                <c:pt idx="1756">
                  <c:v>40038.0</c:v>
                </c:pt>
                <c:pt idx="1757">
                  <c:v>40037.0</c:v>
                </c:pt>
                <c:pt idx="1758">
                  <c:v>40036.0</c:v>
                </c:pt>
                <c:pt idx="1759">
                  <c:v>40035.0</c:v>
                </c:pt>
                <c:pt idx="1760">
                  <c:v>40032.0</c:v>
                </c:pt>
                <c:pt idx="1761">
                  <c:v>40031.0</c:v>
                </c:pt>
                <c:pt idx="1762">
                  <c:v>40030.0</c:v>
                </c:pt>
                <c:pt idx="1763">
                  <c:v>40029.0</c:v>
                </c:pt>
                <c:pt idx="1764">
                  <c:v>40025.0</c:v>
                </c:pt>
                <c:pt idx="1765">
                  <c:v>40024.0</c:v>
                </c:pt>
                <c:pt idx="1766">
                  <c:v>40023.0</c:v>
                </c:pt>
                <c:pt idx="1767">
                  <c:v>40022.0</c:v>
                </c:pt>
                <c:pt idx="1768">
                  <c:v>40021.0</c:v>
                </c:pt>
                <c:pt idx="1769">
                  <c:v>40018.0</c:v>
                </c:pt>
                <c:pt idx="1770">
                  <c:v>40017.0</c:v>
                </c:pt>
                <c:pt idx="1771">
                  <c:v>40016.0</c:v>
                </c:pt>
                <c:pt idx="1772">
                  <c:v>40015.0</c:v>
                </c:pt>
                <c:pt idx="1773">
                  <c:v>40014.0</c:v>
                </c:pt>
                <c:pt idx="1774">
                  <c:v>40011.0</c:v>
                </c:pt>
                <c:pt idx="1775">
                  <c:v>40010.0</c:v>
                </c:pt>
                <c:pt idx="1776">
                  <c:v>40009.0</c:v>
                </c:pt>
                <c:pt idx="1777">
                  <c:v>40008.0</c:v>
                </c:pt>
                <c:pt idx="1778">
                  <c:v>40007.0</c:v>
                </c:pt>
                <c:pt idx="1779">
                  <c:v>40004.0</c:v>
                </c:pt>
                <c:pt idx="1780">
                  <c:v>40003.0</c:v>
                </c:pt>
                <c:pt idx="1781">
                  <c:v>40002.0</c:v>
                </c:pt>
                <c:pt idx="1782">
                  <c:v>40001.0</c:v>
                </c:pt>
                <c:pt idx="1783">
                  <c:v>40000.0</c:v>
                </c:pt>
                <c:pt idx="1784">
                  <c:v>39997.0</c:v>
                </c:pt>
                <c:pt idx="1785">
                  <c:v>39996.0</c:v>
                </c:pt>
                <c:pt idx="1786">
                  <c:v>39995.0</c:v>
                </c:pt>
                <c:pt idx="1787">
                  <c:v>39994.0</c:v>
                </c:pt>
                <c:pt idx="1788">
                  <c:v>39990.0</c:v>
                </c:pt>
                <c:pt idx="1789">
                  <c:v>39989.0</c:v>
                </c:pt>
                <c:pt idx="1790">
                  <c:v>39988.0</c:v>
                </c:pt>
                <c:pt idx="1791">
                  <c:v>39987.0</c:v>
                </c:pt>
                <c:pt idx="1792">
                  <c:v>39986.0</c:v>
                </c:pt>
                <c:pt idx="1793">
                  <c:v>39983.0</c:v>
                </c:pt>
                <c:pt idx="1794">
                  <c:v>39982.0</c:v>
                </c:pt>
                <c:pt idx="1795">
                  <c:v>39981.0</c:v>
                </c:pt>
                <c:pt idx="1796">
                  <c:v>39980.0</c:v>
                </c:pt>
                <c:pt idx="1797">
                  <c:v>39979.0</c:v>
                </c:pt>
                <c:pt idx="1798">
                  <c:v>39976.0</c:v>
                </c:pt>
                <c:pt idx="1799">
                  <c:v>39975.0</c:v>
                </c:pt>
                <c:pt idx="1800">
                  <c:v>39974.0</c:v>
                </c:pt>
                <c:pt idx="1801">
                  <c:v>39973.0</c:v>
                </c:pt>
                <c:pt idx="1802">
                  <c:v>39972.0</c:v>
                </c:pt>
                <c:pt idx="1803">
                  <c:v>39969.0</c:v>
                </c:pt>
                <c:pt idx="1804">
                  <c:v>39968.0</c:v>
                </c:pt>
                <c:pt idx="1805">
                  <c:v>39967.0</c:v>
                </c:pt>
                <c:pt idx="1806">
                  <c:v>39966.0</c:v>
                </c:pt>
                <c:pt idx="1807">
                  <c:v>39962.0</c:v>
                </c:pt>
                <c:pt idx="1808">
                  <c:v>39961.0</c:v>
                </c:pt>
                <c:pt idx="1809">
                  <c:v>39960.0</c:v>
                </c:pt>
                <c:pt idx="1810">
                  <c:v>39959.0</c:v>
                </c:pt>
                <c:pt idx="1811">
                  <c:v>39958.0</c:v>
                </c:pt>
                <c:pt idx="1812">
                  <c:v>39955.0</c:v>
                </c:pt>
                <c:pt idx="1813">
                  <c:v>39954.0</c:v>
                </c:pt>
                <c:pt idx="1814">
                  <c:v>39953.0</c:v>
                </c:pt>
                <c:pt idx="1815">
                  <c:v>39952.0</c:v>
                </c:pt>
                <c:pt idx="1816">
                  <c:v>39951.0</c:v>
                </c:pt>
                <c:pt idx="1817">
                  <c:v>39948.0</c:v>
                </c:pt>
                <c:pt idx="1818">
                  <c:v>39947.0</c:v>
                </c:pt>
                <c:pt idx="1819">
                  <c:v>39946.0</c:v>
                </c:pt>
                <c:pt idx="1820">
                  <c:v>39945.0</c:v>
                </c:pt>
                <c:pt idx="1821">
                  <c:v>39944.0</c:v>
                </c:pt>
                <c:pt idx="1822">
                  <c:v>39941.0</c:v>
                </c:pt>
                <c:pt idx="1823">
                  <c:v>39940.0</c:v>
                </c:pt>
                <c:pt idx="1824">
                  <c:v>39939.0</c:v>
                </c:pt>
                <c:pt idx="1825">
                  <c:v>39938.0</c:v>
                </c:pt>
                <c:pt idx="1826">
                  <c:v>39937.0</c:v>
                </c:pt>
                <c:pt idx="1827">
                  <c:v>39934.0</c:v>
                </c:pt>
                <c:pt idx="1828">
                  <c:v>39933.0</c:v>
                </c:pt>
                <c:pt idx="1829">
                  <c:v>39932.0</c:v>
                </c:pt>
                <c:pt idx="1830">
                  <c:v>39931.0</c:v>
                </c:pt>
                <c:pt idx="1831">
                  <c:v>39927.0</c:v>
                </c:pt>
                <c:pt idx="1832">
                  <c:v>39926.0</c:v>
                </c:pt>
                <c:pt idx="1833">
                  <c:v>39925.0</c:v>
                </c:pt>
                <c:pt idx="1834">
                  <c:v>39924.0</c:v>
                </c:pt>
                <c:pt idx="1835">
                  <c:v>39923.0</c:v>
                </c:pt>
                <c:pt idx="1836">
                  <c:v>39920.0</c:v>
                </c:pt>
                <c:pt idx="1837">
                  <c:v>39919.0</c:v>
                </c:pt>
                <c:pt idx="1838">
                  <c:v>39918.0</c:v>
                </c:pt>
                <c:pt idx="1839">
                  <c:v>39917.0</c:v>
                </c:pt>
                <c:pt idx="1840">
                  <c:v>39916.0</c:v>
                </c:pt>
                <c:pt idx="1841">
                  <c:v>39912.0</c:v>
                </c:pt>
                <c:pt idx="1842">
                  <c:v>39911.0</c:v>
                </c:pt>
                <c:pt idx="1843">
                  <c:v>39910.0</c:v>
                </c:pt>
                <c:pt idx="1844">
                  <c:v>39909.0</c:v>
                </c:pt>
                <c:pt idx="1845">
                  <c:v>39906.0</c:v>
                </c:pt>
                <c:pt idx="1846">
                  <c:v>39905.0</c:v>
                </c:pt>
                <c:pt idx="1847">
                  <c:v>39904.0</c:v>
                </c:pt>
                <c:pt idx="1848">
                  <c:v>39903.0</c:v>
                </c:pt>
                <c:pt idx="1849">
                  <c:v>39899.0</c:v>
                </c:pt>
                <c:pt idx="1850">
                  <c:v>39898.0</c:v>
                </c:pt>
                <c:pt idx="1851">
                  <c:v>39897.0</c:v>
                </c:pt>
                <c:pt idx="1852">
                  <c:v>39896.0</c:v>
                </c:pt>
                <c:pt idx="1853">
                  <c:v>39895.0</c:v>
                </c:pt>
                <c:pt idx="1854">
                  <c:v>39892.0</c:v>
                </c:pt>
                <c:pt idx="1855">
                  <c:v>39891.0</c:v>
                </c:pt>
                <c:pt idx="1856">
                  <c:v>39890.0</c:v>
                </c:pt>
                <c:pt idx="1857">
                  <c:v>39889.0</c:v>
                </c:pt>
                <c:pt idx="1858">
                  <c:v>39888.0</c:v>
                </c:pt>
                <c:pt idx="1859">
                  <c:v>39885.0</c:v>
                </c:pt>
                <c:pt idx="1860">
                  <c:v>39884.0</c:v>
                </c:pt>
                <c:pt idx="1861">
                  <c:v>39883.0</c:v>
                </c:pt>
                <c:pt idx="1862">
                  <c:v>39882.0</c:v>
                </c:pt>
                <c:pt idx="1863">
                  <c:v>39881.0</c:v>
                </c:pt>
                <c:pt idx="1864">
                  <c:v>39878.0</c:v>
                </c:pt>
                <c:pt idx="1865">
                  <c:v>39877.0</c:v>
                </c:pt>
                <c:pt idx="1866">
                  <c:v>39876.0</c:v>
                </c:pt>
                <c:pt idx="1867">
                  <c:v>39875.0</c:v>
                </c:pt>
                <c:pt idx="1868">
                  <c:v>39871.0</c:v>
                </c:pt>
                <c:pt idx="1869">
                  <c:v>39870.0</c:v>
                </c:pt>
                <c:pt idx="1870">
                  <c:v>39869.0</c:v>
                </c:pt>
                <c:pt idx="1871">
                  <c:v>39868.0</c:v>
                </c:pt>
                <c:pt idx="1872">
                  <c:v>39867.0</c:v>
                </c:pt>
                <c:pt idx="1873">
                  <c:v>39864.0</c:v>
                </c:pt>
                <c:pt idx="1874">
                  <c:v>39863.0</c:v>
                </c:pt>
                <c:pt idx="1875">
                  <c:v>39862.0</c:v>
                </c:pt>
                <c:pt idx="1876">
                  <c:v>39861.0</c:v>
                </c:pt>
                <c:pt idx="1877">
                  <c:v>39860.0</c:v>
                </c:pt>
                <c:pt idx="1878">
                  <c:v>39857.0</c:v>
                </c:pt>
                <c:pt idx="1879">
                  <c:v>39856.0</c:v>
                </c:pt>
                <c:pt idx="1880">
                  <c:v>39855.0</c:v>
                </c:pt>
                <c:pt idx="1881">
                  <c:v>39854.0</c:v>
                </c:pt>
                <c:pt idx="1882">
                  <c:v>39853.0</c:v>
                </c:pt>
                <c:pt idx="1883">
                  <c:v>39850.0</c:v>
                </c:pt>
                <c:pt idx="1884">
                  <c:v>39849.0</c:v>
                </c:pt>
                <c:pt idx="1885">
                  <c:v>39848.0</c:v>
                </c:pt>
                <c:pt idx="1886">
                  <c:v>39847.0</c:v>
                </c:pt>
                <c:pt idx="1887">
                  <c:v>39843.0</c:v>
                </c:pt>
                <c:pt idx="1888">
                  <c:v>39842.0</c:v>
                </c:pt>
                <c:pt idx="1889">
                  <c:v>39841.0</c:v>
                </c:pt>
                <c:pt idx="1890">
                  <c:v>39840.0</c:v>
                </c:pt>
                <c:pt idx="1891">
                  <c:v>39839.0</c:v>
                </c:pt>
                <c:pt idx="1892">
                  <c:v>39836.0</c:v>
                </c:pt>
                <c:pt idx="1893">
                  <c:v>39835.0</c:v>
                </c:pt>
                <c:pt idx="1894">
                  <c:v>39834.0</c:v>
                </c:pt>
                <c:pt idx="1895">
                  <c:v>39833.0</c:v>
                </c:pt>
                <c:pt idx="1896">
                  <c:v>39832.0</c:v>
                </c:pt>
                <c:pt idx="1897">
                  <c:v>39829.0</c:v>
                </c:pt>
                <c:pt idx="1898">
                  <c:v>39828.0</c:v>
                </c:pt>
                <c:pt idx="1899">
                  <c:v>39827.0</c:v>
                </c:pt>
                <c:pt idx="1900">
                  <c:v>39826.0</c:v>
                </c:pt>
                <c:pt idx="1901">
                  <c:v>39825.0</c:v>
                </c:pt>
                <c:pt idx="1902">
                  <c:v>39822.0</c:v>
                </c:pt>
                <c:pt idx="1903">
                  <c:v>39821.0</c:v>
                </c:pt>
                <c:pt idx="1904">
                  <c:v>39820.0</c:v>
                </c:pt>
                <c:pt idx="1905">
                  <c:v>39819.0</c:v>
                </c:pt>
                <c:pt idx="1906">
                  <c:v>39818.0</c:v>
                </c:pt>
                <c:pt idx="1907">
                  <c:v>39815.0</c:v>
                </c:pt>
                <c:pt idx="1908">
                  <c:v>39813.0</c:v>
                </c:pt>
                <c:pt idx="1909">
                  <c:v>39812.0</c:v>
                </c:pt>
                <c:pt idx="1910">
                  <c:v>39811.0</c:v>
                </c:pt>
                <c:pt idx="1911">
                  <c:v>39808.0</c:v>
                </c:pt>
                <c:pt idx="1912">
                  <c:v>39806.0</c:v>
                </c:pt>
                <c:pt idx="1913">
                  <c:v>39805.0</c:v>
                </c:pt>
                <c:pt idx="1914">
                  <c:v>39804.0</c:v>
                </c:pt>
                <c:pt idx="1915">
                  <c:v>39801.0</c:v>
                </c:pt>
                <c:pt idx="1916">
                  <c:v>39800.0</c:v>
                </c:pt>
                <c:pt idx="1917">
                  <c:v>39799.0</c:v>
                </c:pt>
                <c:pt idx="1918">
                  <c:v>39798.0</c:v>
                </c:pt>
                <c:pt idx="1919">
                  <c:v>39797.0</c:v>
                </c:pt>
                <c:pt idx="1920">
                  <c:v>39794.0</c:v>
                </c:pt>
                <c:pt idx="1921">
                  <c:v>39793.0</c:v>
                </c:pt>
                <c:pt idx="1922">
                  <c:v>39792.0</c:v>
                </c:pt>
                <c:pt idx="1923">
                  <c:v>39791.0</c:v>
                </c:pt>
                <c:pt idx="1924">
                  <c:v>39790.0</c:v>
                </c:pt>
                <c:pt idx="1925">
                  <c:v>39787.0</c:v>
                </c:pt>
                <c:pt idx="1926">
                  <c:v>39786.0</c:v>
                </c:pt>
                <c:pt idx="1927">
                  <c:v>39785.0</c:v>
                </c:pt>
                <c:pt idx="1928">
                  <c:v>39784.0</c:v>
                </c:pt>
                <c:pt idx="1929">
                  <c:v>39780.0</c:v>
                </c:pt>
                <c:pt idx="1930">
                  <c:v>39779.0</c:v>
                </c:pt>
                <c:pt idx="1931">
                  <c:v>39778.0</c:v>
                </c:pt>
                <c:pt idx="1932">
                  <c:v>39777.0</c:v>
                </c:pt>
                <c:pt idx="1933">
                  <c:v>39776.0</c:v>
                </c:pt>
                <c:pt idx="1934">
                  <c:v>39773.0</c:v>
                </c:pt>
                <c:pt idx="1935">
                  <c:v>39772.0</c:v>
                </c:pt>
                <c:pt idx="1936">
                  <c:v>39771.0</c:v>
                </c:pt>
                <c:pt idx="1937">
                  <c:v>39770.0</c:v>
                </c:pt>
                <c:pt idx="1938">
                  <c:v>39769.0</c:v>
                </c:pt>
                <c:pt idx="1939">
                  <c:v>39766.0</c:v>
                </c:pt>
                <c:pt idx="1940">
                  <c:v>39765.0</c:v>
                </c:pt>
                <c:pt idx="1941">
                  <c:v>39764.0</c:v>
                </c:pt>
                <c:pt idx="1942">
                  <c:v>39763.0</c:v>
                </c:pt>
                <c:pt idx="1943">
                  <c:v>39762.0</c:v>
                </c:pt>
                <c:pt idx="1944">
                  <c:v>39759.0</c:v>
                </c:pt>
                <c:pt idx="1945">
                  <c:v>39758.0</c:v>
                </c:pt>
                <c:pt idx="1946">
                  <c:v>39757.0</c:v>
                </c:pt>
                <c:pt idx="1947">
                  <c:v>39756.0</c:v>
                </c:pt>
                <c:pt idx="1948">
                  <c:v>39752.0</c:v>
                </c:pt>
                <c:pt idx="1949">
                  <c:v>39751.0</c:v>
                </c:pt>
                <c:pt idx="1950">
                  <c:v>39750.0</c:v>
                </c:pt>
                <c:pt idx="1951">
                  <c:v>39749.0</c:v>
                </c:pt>
                <c:pt idx="1952">
                  <c:v>39748.0</c:v>
                </c:pt>
                <c:pt idx="1953">
                  <c:v>39745.0</c:v>
                </c:pt>
                <c:pt idx="1954">
                  <c:v>39744.0</c:v>
                </c:pt>
                <c:pt idx="1955">
                  <c:v>39743.0</c:v>
                </c:pt>
                <c:pt idx="1956">
                  <c:v>39742.0</c:v>
                </c:pt>
                <c:pt idx="1957">
                  <c:v>39741.0</c:v>
                </c:pt>
                <c:pt idx="1958">
                  <c:v>39738.0</c:v>
                </c:pt>
                <c:pt idx="1959">
                  <c:v>39737.0</c:v>
                </c:pt>
                <c:pt idx="1960">
                  <c:v>39736.0</c:v>
                </c:pt>
                <c:pt idx="1961">
                  <c:v>39735.0</c:v>
                </c:pt>
                <c:pt idx="1962">
                  <c:v>39734.0</c:v>
                </c:pt>
                <c:pt idx="1963">
                  <c:v>39731.0</c:v>
                </c:pt>
                <c:pt idx="1964">
                  <c:v>39730.0</c:v>
                </c:pt>
                <c:pt idx="1965">
                  <c:v>39729.0</c:v>
                </c:pt>
                <c:pt idx="1966">
                  <c:v>39728.0</c:v>
                </c:pt>
                <c:pt idx="1967">
                  <c:v>39727.0</c:v>
                </c:pt>
                <c:pt idx="1968">
                  <c:v>39724.0</c:v>
                </c:pt>
                <c:pt idx="1969">
                  <c:v>39723.0</c:v>
                </c:pt>
                <c:pt idx="1970">
                  <c:v>39722.0</c:v>
                </c:pt>
                <c:pt idx="1971">
                  <c:v>39721.0</c:v>
                </c:pt>
                <c:pt idx="1972">
                  <c:v>39717.0</c:v>
                </c:pt>
                <c:pt idx="1973">
                  <c:v>39716.0</c:v>
                </c:pt>
                <c:pt idx="1974">
                  <c:v>39715.0</c:v>
                </c:pt>
                <c:pt idx="1975">
                  <c:v>39714.0</c:v>
                </c:pt>
                <c:pt idx="1976">
                  <c:v>39713.0</c:v>
                </c:pt>
                <c:pt idx="1977">
                  <c:v>39710.0</c:v>
                </c:pt>
                <c:pt idx="1978">
                  <c:v>39709.0</c:v>
                </c:pt>
                <c:pt idx="1979">
                  <c:v>39708.0</c:v>
                </c:pt>
                <c:pt idx="1980">
                  <c:v>39707.0</c:v>
                </c:pt>
                <c:pt idx="1981">
                  <c:v>39706.0</c:v>
                </c:pt>
                <c:pt idx="1982">
                  <c:v>39703.0</c:v>
                </c:pt>
                <c:pt idx="1983">
                  <c:v>39702.0</c:v>
                </c:pt>
                <c:pt idx="1984">
                  <c:v>39701.0</c:v>
                </c:pt>
                <c:pt idx="1985">
                  <c:v>39700.0</c:v>
                </c:pt>
                <c:pt idx="1986">
                  <c:v>39699.0</c:v>
                </c:pt>
                <c:pt idx="1987">
                  <c:v>39696.0</c:v>
                </c:pt>
                <c:pt idx="1988">
                  <c:v>39695.0</c:v>
                </c:pt>
                <c:pt idx="1989">
                  <c:v>39694.0</c:v>
                </c:pt>
                <c:pt idx="1990">
                  <c:v>39693.0</c:v>
                </c:pt>
                <c:pt idx="1991">
                  <c:v>39689.0</c:v>
                </c:pt>
                <c:pt idx="1992">
                  <c:v>39688.0</c:v>
                </c:pt>
                <c:pt idx="1993">
                  <c:v>39687.0</c:v>
                </c:pt>
                <c:pt idx="1994">
                  <c:v>39686.0</c:v>
                </c:pt>
                <c:pt idx="1995">
                  <c:v>39685.0</c:v>
                </c:pt>
                <c:pt idx="1996">
                  <c:v>39682.0</c:v>
                </c:pt>
                <c:pt idx="1997">
                  <c:v>39681.0</c:v>
                </c:pt>
                <c:pt idx="1998">
                  <c:v>39680.0</c:v>
                </c:pt>
                <c:pt idx="1999">
                  <c:v>39679.0</c:v>
                </c:pt>
                <c:pt idx="2000">
                  <c:v>39678.0</c:v>
                </c:pt>
                <c:pt idx="2001">
                  <c:v>39675.0</c:v>
                </c:pt>
                <c:pt idx="2002">
                  <c:v>39674.0</c:v>
                </c:pt>
                <c:pt idx="2003">
                  <c:v>39673.0</c:v>
                </c:pt>
                <c:pt idx="2004">
                  <c:v>39672.0</c:v>
                </c:pt>
                <c:pt idx="2005">
                  <c:v>39671.0</c:v>
                </c:pt>
                <c:pt idx="2006">
                  <c:v>39668.0</c:v>
                </c:pt>
                <c:pt idx="2007">
                  <c:v>39667.0</c:v>
                </c:pt>
                <c:pt idx="2008">
                  <c:v>39666.0</c:v>
                </c:pt>
                <c:pt idx="2009">
                  <c:v>39665.0</c:v>
                </c:pt>
                <c:pt idx="2010">
                  <c:v>39664.0</c:v>
                </c:pt>
                <c:pt idx="2011">
                  <c:v>39661.0</c:v>
                </c:pt>
                <c:pt idx="2012">
                  <c:v>39660.0</c:v>
                </c:pt>
                <c:pt idx="2013">
                  <c:v>39659.0</c:v>
                </c:pt>
                <c:pt idx="2014">
                  <c:v>39658.0</c:v>
                </c:pt>
                <c:pt idx="2015">
                  <c:v>39654.0</c:v>
                </c:pt>
                <c:pt idx="2016">
                  <c:v>39653.0</c:v>
                </c:pt>
                <c:pt idx="2017">
                  <c:v>39652.0</c:v>
                </c:pt>
                <c:pt idx="2018">
                  <c:v>39651.0</c:v>
                </c:pt>
                <c:pt idx="2019">
                  <c:v>39650.0</c:v>
                </c:pt>
                <c:pt idx="2020">
                  <c:v>39647.0</c:v>
                </c:pt>
                <c:pt idx="2021">
                  <c:v>39646.0</c:v>
                </c:pt>
                <c:pt idx="2022">
                  <c:v>39645.0</c:v>
                </c:pt>
                <c:pt idx="2023">
                  <c:v>39644.0</c:v>
                </c:pt>
                <c:pt idx="2024">
                  <c:v>39643.0</c:v>
                </c:pt>
                <c:pt idx="2025">
                  <c:v>39640.0</c:v>
                </c:pt>
                <c:pt idx="2026">
                  <c:v>39639.0</c:v>
                </c:pt>
                <c:pt idx="2027">
                  <c:v>39638.0</c:v>
                </c:pt>
                <c:pt idx="2028">
                  <c:v>39637.0</c:v>
                </c:pt>
                <c:pt idx="2029">
                  <c:v>39636.0</c:v>
                </c:pt>
                <c:pt idx="2030">
                  <c:v>39633.0</c:v>
                </c:pt>
                <c:pt idx="2031">
                  <c:v>39632.0</c:v>
                </c:pt>
                <c:pt idx="2032">
                  <c:v>39631.0</c:v>
                </c:pt>
                <c:pt idx="2033">
                  <c:v>39630.0</c:v>
                </c:pt>
                <c:pt idx="2034">
                  <c:v>39626.0</c:v>
                </c:pt>
                <c:pt idx="2035">
                  <c:v>39625.0</c:v>
                </c:pt>
                <c:pt idx="2036">
                  <c:v>39624.0</c:v>
                </c:pt>
                <c:pt idx="2037">
                  <c:v>39623.0</c:v>
                </c:pt>
                <c:pt idx="2038">
                  <c:v>39622.0</c:v>
                </c:pt>
                <c:pt idx="2039">
                  <c:v>39619.0</c:v>
                </c:pt>
                <c:pt idx="2040">
                  <c:v>39618.0</c:v>
                </c:pt>
                <c:pt idx="2041">
                  <c:v>39617.0</c:v>
                </c:pt>
                <c:pt idx="2042">
                  <c:v>39616.0</c:v>
                </c:pt>
                <c:pt idx="2043">
                  <c:v>39615.0</c:v>
                </c:pt>
                <c:pt idx="2044">
                  <c:v>39612.0</c:v>
                </c:pt>
                <c:pt idx="2045">
                  <c:v>39611.0</c:v>
                </c:pt>
                <c:pt idx="2046">
                  <c:v>39610.0</c:v>
                </c:pt>
                <c:pt idx="2047">
                  <c:v>39609.0</c:v>
                </c:pt>
                <c:pt idx="2048">
                  <c:v>39608.0</c:v>
                </c:pt>
                <c:pt idx="2049">
                  <c:v>39605.0</c:v>
                </c:pt>
                <c:pt idx="2050">
                  <c:v>39604.0</c:v>
                </c:pt>
                <c:pt idx="2051">
                  <c:v>39603.0</c:v>
                </c:pt>
                <c:pt idx="2052">
                  <c:v>39602.0</c:v>
                </c:pt>
                <c:pt idx="2053">
                  <c:v>39598.0</c:v>
                </c:pt>
                <c:pt idx="2054">
                  <c:v>39597.0</c:v>
                </c:pt>
                <c:pt idx="2055">
                  <c:v>39596.0</c:v>
                </c:pt>
                <c:pt idx="2056">
                  <c:v>39595.0</c:v>
                </c:pt>
                <c:pt idx="2057">
                  <c:v>39591.0</c:v>
                </c:pt>
                <c:pt idx="2058">
                  <c:v>39590.0</c:v>
                </c:pt>
                <c:pt idx="2059">
                  <c:v>39589.0</c:v>
                </c:pt>
                <c:pt idx="2060">
                  <c:v>39588.0</c:v>
                </c:pt>
                <c:pt idx="2061">
                  <c:v>39587.0</c:v>
                </c:pt>
                <c:pt idx="2062">
                  <c:v>39584.0</c:v>
                </c:pt>
                <c:pt idx="2063">
                  <c:v>39583.0</c:v>
                </c:pt>
                <c:pt idx="2064">
                  <c:v>39582.0</c:v>
                </c:pt>
                <c:pt idx="2065">
                  <c:v>39581.0</c:v>
                </c:pt>
                <c:pt idx="2066">
                  <c:v>39580.0</c:v>
                </c:pt>
                <c:pt idx="2067">
                  <c:v>39577.0</c:v>
                </c:pt>
                <c:pt idx="2068">
                  <c:v>39576.0</c:v>
                </c:pt>
                <c:pt idx="2069">
                  <c:v>39575.0</c:v>
                </c:pt>
                <c:pt idx="2070">
                  <c:v>39574.0</c:v>
                </c:pt>
                <c:pt idx="2071">
                  <c:v>39570.0</c:v>
                </c:pt>
                <c:pt idx="2072">
                  <c:v>39569.0</c:v>
                </c:pt>
                <c:pt idx="2073">
                  <c:v>39568.0</c:v>
                </c:pt>
                <c:pt idx="2074">
                  <c:v>39567.0</c:v>
                </c:pt>
                <c:pt idx="2075">
                  <c:v>39563.0</c:v>
                </c:pt>
                <c:pt idx="2076">
                  <c:v>39562.0</c:v>
                </c:pt>
                <c:pt idx="2077">
                  <c:v>39561.0</c:v>
                </c:pt>
                <c:pt idx="2078">
                  <c:v>39560.0</c:v>
                </c:pt>
                <c:pt idx="2079">
                  <c:v>39559.0</c:v>
                </c:pt>
                <c:pt idx="2080">
                  <c:v>39556.0</c:v>
                </c:pt>
                <c:pt idx="2081">
                  <c:v>39555.0</c:v>
                </c:pt>
                <c:pt idx="2082">
                  <c:v>39554.0</c:v>
                </c:pt>
                <c:pt idx="2083">
                  <c:v>39553.0</c:v>
                </c:pt>
                <c:pt idx="2084">
                  <c:v>39552.0</c:v>
                </c:pt>
                <c:pt idx="2085">
                  <c:v>39549.0</c:v>
                </c:pt>
                <c:pt idx="2086">
                  <c:v>39548.0</c:v>
                </c:pt>
                <c:pt idx="2087">
                  <c:v>39547.0</c:v>
                </c:pt>
                <c:pt idx="2088">
                  <c:v>39546.0</c:v>
                </c:pt>
                <c:pt idx="2089">
                  <c:v>39545.0</c:v>
                </c:pt>
                <c:pt idx="2090">
                  <c:v>39542.0</c:v>
                </c:pt>
                <c:pt idx="2091">
                  <c:v>39541.0</c:v>
                </c:pt>
                <c:pt idx="2092">
                  <c:v>39540.0</c:v>
                </c:pt>
                <c:pt idx="2093">
                  <c:v>39539.0</c:v>
                </c:pt>
                <c:pt idx="2094">
                  <c:v>39535.0</c:v>
                </c:pt>
                <c:pt idx="2095">
                  <c:v>39534.0</c:v>
                </c:pt>
                <c:pt idx="2096">
                  <c:v>39533.0</c:v>
                </c:pt>
                <c:pt idx="2097">
                  <c:v>39532.0</c:v>
                </c:pt>
                <c:pt idx="2098">
                  <c:v>39527.0</c:v>
                </c:pt>
                <c:pt idx="2099">
                  <c:v>39526.0</c:v>
                </c:pt>
                <c:pt idx="2100">
                  <c:v>39525.0</c:v>
                </c:pt>
                <c:pt idx="2101">
                  <c:v>39524.0</c:v>
                </c:pt>
                <c:pt idx="2102">
                  <c:v>39521.0</c:v>
                </c:pt>
                <c:pt idx="2103">
                  <c:v>39520.0</c:v>
                </c:pt>
                <c:pt idx="2104">
                  <c:v>39519.0</c:v>
                </c:pt>
                <c:pt idx="2105">
                  <c:v>39518.0</c:v>
                </c:pt>
                <c:pt idx="2106">
                  <c:v>39517.0</c:v>
                </c:pt>
                <c:pt idx="2107">
                  <c:v>39514.0</c:v>
                </c:pt>
                <c:pt idx="2108">
                  <c:v>39513.0</c:v>
                </c:pt>
                <c:pt idx="2109">
                  <c:v>39512.0</c:v>
                </c:pt>
                <c:pt idx="2110">
                  <c:v>39511.0</c:v>
                </c:pt>
                <c:pt idx="2111">
                  <c:v>39507.0</c:v>
                </c:pt>
                <c:pt idx="2112">
                  <c:v>39506.0</c:v>
                </c:pt>
                <c:pt idx="2113">
                  <c:v>39505.0</c:v>
                </c:pt>
                <c:pt idx="2114">
                  <c:v>39504.0</c:v>
                </c:pt>
                <c:pt idx="2115">
                  <c:v>39503.0</c:v>
                </c:pt>
                <c:pt idx="2116">
                  <c:v>39500.0</c:v>
                </c:pt>
                <c:pt idx="2117">
                  <c:v>39499.0</c:v>
                </c:pt>
                <c:pt idx="2118">
                  <c:v>39498.0</c:v>
                </c:pt>
                <c:pt idx="2119">
                  <c:v>39497.0</c:v>
                </c:pt>
                <c:pt idx="2120">
                  <c:v>39496.0</c:v>
                </c:pt>
                <c:pt idx="2121">
                  <c:v>39493.0</c:v>
                </c:pt>
                <c:pt idx="2122">
                  <c:v>39492.0</c:v>
                </c:pt>
                <c:pt idx="2123">
                  <c:v>39491.0</c:v>
                </c:pt>
                <c:pt idx="2124">
                  <c:v>39490.0</c:v>
                </c:pt>
                <c:pt idx="2125">
                  <c:v>39489.0</c:v>
                </c:pt>
                <c:pt idx="2126">
                  <c:v>39486.0</c:v>
                </c:pt>
                <c:pt idx="2127">
                  <c:v>39485.0</c:v>
                </c:pt>
                <c:pt idx="2128">
                  <c:v>39484.0</c:v>
                </c:pt>
                <c:pt idx="2129">
                  <c:v>39483.0</c:v>
                </c:pt>
                <c:pt idx="2130">
                  <c:v>39482.0</c:v>
                </c:pt>
                <c:pt idx="2131">
                  <c:v>39479.0</c:v>
                </c:pt>
                <c:pt idx="2132">
                  <c:v>39478.0</c:v>
                </c:pt>
                <c:pt idx="2133">
                  <c:v>39477.0</c:v>
                </c:pt>
                <c:pt idx="2134">
                  <c:v>39476.0</c:v>
                </c:pt>
                <c:pt idx="2135">
                  <c:v>39472.0</c:v>
                </c:pt>
                <c:pt idx="2136">
                  <c:v>39471.0</c:v>
                </c:pt>
                <c:pt idx="2137">
                  <c:v>39470.0</c:v>
                </c:pt>
                <c:pt idx="2138">
                  <c:v>39469.0</c:v>
                </c:pt>
                <c:pt idx="2139">
                  <c:v>39468.0</c:v>
                </c:pt>
                <c:pt idx="2140">
                  <c:v>39465.0</c:v>
                </c:pt>
                <c:pt idx="2141">
                  <c:v>39464.0</c:v>
                </c:pt>
                <c:pt idx="2142">
                  <c:v>39463.0</c:v>
                </c:pt>
                <c:pt idx="2143">
                  <c:v>39462.0</c:v>
                </c:pt>
                <c:pt idx="2144">
                  <c:v>39461.0</c:v>
                </c:pt>
                <c:pt idx="2145">
                  <c:v>39458.0</c:v>
                </c:pt>
                <c:pt idx="2146">
                  <c:v>39457.0</c:v>
                </c:pt>
                <c:pt idx="2147">
                  <c:v>39456.0</c:v>
                </c:pt>
                <c:pt idx="2148">
                  <c:v>39455.0</c:v>
                </c:pt>
                <c:pt idx="2149">
                  <c:v>39454.0</c:v>
                </c:pt>
                <c:pt idx="2150">
                  <c:v>39451.0</c:v>
                </c:pt>
                <c:pt idx="2151">
                  <c:v>39450.0</c:v>
                </c:pt>
                <c:pt idx="2152">
                  <c:v>39449.0</c:v>
                </c:pt>
                <c:pt idx="2153">
                  <c:v>39444.0</c:v>
                </c:pt>
                <c:pt idx="2154">
                  <c:v>39443.0</c:v>
                </c:pt>
                <c:pt idx="2155">
                  <c:v>39442.0</c:v>
                </c:pt>
                <c:pt idx="2156">
                  <c:v>39440.0</c:v>
                </c:pt>
                <c:pt idx="2157">
                  <c:v>39437.0</c:v>
                </c:pt>
                <c:pt idx="2158">
                  <c:v>39436.0</c:v>
                </c:pt>
                <c:pt idx="2159">
                  <c:v>39435.0</c:v>
                </c:pt>
                <c:pt idx="2160">
                  <c:v>39434.0</c:v>
                </c:pt>
                <c:pt idx="2161">
                  <c:v>39433.0</c:v>
                </c:pt>
                <c:pt idx="2162">
                  <c:v>39430.0</c:v>
                </c:pt>
                <c:pt idx="2163">
                  <c:v>39429.0</c:v>
                </c:pt>
                <c:pt idx="2164">
                  <c:v>39428.0</c:v>
                </c:pt>
                <c:pt idx="2165">
                  <c:v>39427.0</c:v>
                </c:pt>
                <c:pt idx="2166">
                  <c:v>39426.0</c:v>
                </c:pt>
                <c:pt idx="2167">
                  <c:v>39423.0</c:v>
                </c:pt>
                <c:pt idx="2168">
                  <c:v>39422.0</c:v>
                </c:pt>
                <c:pt idx="2169">
                  <c:v>39421.0</c:v>
                </c:pt>
                <c:pt idx="2170">
                  <c:v>39420.0</c:v>
                </c:pt>
                <c:pt idx="2171">
                  <c:v>39419.0</c:v>
                </c:pt>
                <c:pt idx="2172">
                  <c:v>39416.0</c:v>
                </c:pt>
                <c:pt idx="2173">
                  <c:v>39415.0</c:v>
                </c:pt>
                <c:pt idx="2174">
                  <c:v>39414.0</c:v>
                </c:pt>
                <c:pt idx="2175">
                  <c:v>39413.0</c:v>
                </c:pt>
                <c:pt idx="2176">
                  <c:v>39412.0</c:v>
                </c:pt>
                <c:pt idx="2177">
                  <c:v>39409.0</c:v>
                </c:pt>
                <c:pt idx="2178">
                  <c:v>39408.0</c:v>
                </c:pt>
                <c:pt idx="2179">
                  <c:v>39407.0</c:v>
                </c:pt>
                <c:pt idx="2180">
                  <c:v>39406.0</c:v>
                </c:pt>
                <c:pt idx="2181">
                  <c:v>39405.0</c:v>
                </c:pt>
                <c:pt idx="2182">
                  <c:v>39402.0</c:v>
                </c:pt>
                <c:pt idx="2183">
                  <c:v>39401.0</c:v>
                </c:pt>
                <c:pt idx="2184">
                  <c:v>39400.0</c:v>
                </c:pt>
                <c:pt idx="2185">
                  <c:v>39399.0</c:v>
                </c:pt>
                <c:pt idx="2186">
                  <c:v>39398.0</c:v>
                </c:pt>
                <c:pt idx="2187">
                  <c:v>39395.0</c:v>
                </c:pt>
                <c:pt idx="2188">
                  <c:v>39394.0</c:v>
                </c:pt>
                <c:pt idx="2189">
                  <c:v>39393.0</c:v>
                </c:pt>
                <c:pt idx="2190">
                  <c:v>39392.0</c:v>
                </c:pt>
                <c:pt idx="2191">
                  <c:v>39391.0</c:v>
                </c:pt>
                <c:pt idx="2192">
                  <c:v>39388.0</c:v>
                </c:pt>
                <c:pt idx="2193">
                  <c:v>39387.0</c:v>
                </c:pt>
                <c:pt idx="2194">
                  <c:v>39386.0</c:v>
                </c:pt>
                <c:pt idx="2195">
                  <c:v>39385.0</c:v>
                </c:pt>
                <c:pt idx="2196">
                  <c:v>39384.0</c:v>
                </c:pt>
                <c:pt idx="2197">
                  <c:v>39381.0</c:v>
                </c:pt>
                <c:pt idx="2198">
                  <c:v>39380.0</c:v>
                </c:pt>
                <c:pt idx="2199">
                  <c:v>39379.0</c:v>
                </c:pt>
                <c:pt idx="2200">
                  <c:v>39378.0</c:v>
                </c:pt>
                <c:pt idx="2201">
                  <c:v>39377.0</c:v>
                </c:pt>
                <c:pt idx="2202">
                  <c:v>39374.0</c:v>
                </c:pt>
                <c:pt idx="2203">
                  <c:v>39373.0</c:v>
                </c:pt>
                <c:pt idx="2204">
                  <c:v>39372.0</c:v>
                </c:pt>
                <c:pt idx="2205">
                  <c:v>39371.0</c:v>
                </c:pt>
                <c:pt idx="2206">
                  <c:v>39370.0</c:v>
                </c:pt>
                <c:pt idx="2207">
                  <c:v>39367.0</c:v>
                </c:pt>
                <c:pt idx="2208">
                  <c:v>39366.0</c:v>
                </c:pt>
                <c:pt idx="2209">
                  <c:v>39365.0</c:v>
                </c:pt>
                <c:pt idx="2210">
                  <c:v>39364.0</c:v>
                </c:pt>
                <c:pt idx="2211">
                  <c:v>39363.0</c:v>
                </c:pt>
                <c:pt idx="2212">
                  <c:v>39359.0</c:v>
                </c:pt>
                <c:pt idx="2213">
                  <c:v>39358.0</c:v>
                </c:pt>
                <c:pt idx="2214">
                  <c:v>39357.0</c:v>
                </c:pt>
                <c:pt idx="2215">
                  <c:v>39356.0</c:v>
                </c:pt>
                <c:pt idx="2216">
                  <c:v>39353.0</c:v>
                </c:pt>
                <c:pt idx="2217">
                  <c:v>39352.0</c:v>
                </c:pt>
                <c:pt idx="2218">
                  <c:v>39351.0</c:v>
                </c:pt>
                <c:pt idx="2219">
                  <c:v>39350.0</c:v>
                </c:pt>
                <c:pt idx="2220">
                  <c:v>39349.0</c:v>
                </c:pt>
                <c:pt idx="2221">
                  <c:v>39346.0</c:v>
                </c:pt>
                <c:pt idx="2222">
                  <c:v>39345.0</c:v>
                </c:pt>
                <c:pt idx="2223">
                  <c:v>39344.0</c:v>
                </c:pt>
                <c:pt idx="2224">
                  <c:v>39343.0</c:v>
                </c:pt>
                <c:pt idx="2225">
                  <c:v>39342.0</c:v>
                </c:pt>
                <c:pt idx="2226">
                  <c:v>39339.0</c:v>
                </c:pt>
                <c:pt idx="2227">
                  <c:v>39338.0</c:v>
                </c:pt>
                <c:pt idx="2228">
                  <c:v>39337.0</c:v>
                </c:pt>
                <c:pt idx="2229">
                  <c:v>39336.0</c:v>
                </c:pt>
                <c:pt idx="2230">
                  <c:v>39335.0</c:v>
                </c:pt>
                <c:pt idx="2231">
                  <c:v>39332.0</c:v>
                </c:pt>
                <c:pt idx="2232">
                  <c:v>39331.0</c:v>
                </c:pt>
                <c:pt idx="2233">
                  <c:v>39330.0</c:v>
                </c:pt>
                <c:pt idx="2234">
                  <c:v>39329.0</c:v>
                </c:pt>
                <c:pt idx="2235">
                  <c:v>39328.0</c:v>
                </c:pt>
                <c:pt idx="2236">
                  <c:v>39325.0</c:v>
                </c:pt>
                <c:pt idx="2237">
                  <c:v>39324.0</c:v>
                </c:pt>
                <c:pt idx="2238">
                  <c:v>39323.0</c:v>
                </c:pt>
                <c:pt idx="2239">
                  <c:v>39322.0</c:v>
                </c:pt>
                <c:pt idx="2240">
                  <c:v>39321.0</c:v>
                </c:pt>
                <c:pt idx="2241">
                  <c:v>39318.0</c:v>
                </c:pt>
                <c:pt idx="2242">
                  <c:v>39317.0</c:v>
                </c:pt>
                <c:pt idx="2243">
                  <c:v>39316.0</c:v>
                </c:pt>
                <c:pt idx="2244">
                  <c:v>39315.0</c:v>
                </c:pt>
                <c:pt idx="2245">
                  <c:v>39314.0</c:v>
                </c:pt>
                <c:pt idx="2246">
                  <c:v>39311.0</c:v>
                </c:pt>
                <c:pt idx="2247">
                  <c:v>39310.0</c:v>
                </c:pt>
                <c:pt idx="2248">
                  <c:v>39309.0</c:v>
                </c:pt>
                <c:pt idx="2249">
                  <c:v>39308.0</c:v>
                </c:pt>
                <c:pt idx="2250">
                  <c:v>39307.0</c:v>
                </c:pt>
                <c:pt idx="2251">
                  <c:v>39304.0</c:v>
                </c:pt>
                <c:pt idx="2252">
                  <c:v>39303.0</c:v>
                </c:pt>
                <c:pt idx="2253">
                  <c:v>39302.0</c:v>
                </c:pt>
                <c:pt idx="2254">
                  <c:v>39301.0</c:v>
                </c:pt>
                <c:pt idx="2255">
                  <c:v>39300.0</c:v>
                </c:pt>
                <c:pt idx="2256">
                  <c:v>39297.0</c:v>
                </c:pt>
                <c:pt idx="2257">
                  <c:v>39296.0</c:v>
                </c:pt>
                <c:pt idx="2258">
                  <c:v>39295.0</c:v>
                </c:pt>
                <c:pt idx="2259">
                  <c:v>39294.0</c:v>
                </c:pt>
                <c:pt idx="2260">
                  <c:v>39293.0</c:v>
                </c:pt>
                <c:pt idx="2261">
                  <c:v>39290.0</c:v>
                </c:pt>
                <c:pt idx="2262">
                  <c:v>39289.0</c:v>
                </c:pt>
                <c:pt idx="2263">
                  <c:v>39288.0</c:v>
                </c:pt>
                <c:pt idx="2264">
                  <c:v>39287.0</c:v>
                </c:pt>
                <c:pt idx="2265">
                  <c:v>39286.0</c:v>
                </c:pt>
                <c:pt idx="2266">
                  <c:v>39283.0</c:v>
                </c:pt>
                <c:pt idx="2267">
                  <c:v>39282.0</c:v>
                </c:pt>
                <c:pt idx="2268">
                  <c:v>39281.0</c:v>
                </c:pt>
                <c:pt idx="2269">
                  <c:v>39280.0</c:v>
                </c:pt>
                <c:pt idx="2270">
                  <c:v>39279.0</c:v>
                </c:pt>
                <c:pt idx="2271">
                  <c:v>39276.0</c:v>
                </c:pt>
                <c:pt idx="2272">
                  <c:v>39275.0</c:v>
                </c:pt>
                <c:pt idx="2273">
                  <c:v>39274.0</c:v>
                </c:pt>
                <c:pt idx="2274">
                  <c:v>39273.0</c:v>
                </c:pt>
                <c:pt idx="2275">
                  <c:v>39272.0</c:v>
                </c:pt>
                <c:pt idx="2276">
                  <c:v>39269.0</c:v>
                </c:pt>
                <c:pt idx="2277">
                  <c:v>39268.0</c:v>
                </c:pt>
                <c:pt idx="2278">
                  <c:v>39267.0</c:v>
                </c:pt>
                <c:pt idx="2279">
                  <c:v>39266.0</c:v>
                </c:pt>
                <c:pt idx="2280">
                  <c:v>39265.0</c:v>
                </c:pt>
                <c:pt idx="2281">
                  <c:v>39262.0</c:v>
                </c:pt>
                <c:pt idx="2282">
                  <c:v>39261.0</c:v>
                </c:pt>
                <c:pt idx="2283">
                  <c:v>39260.0</c:v>
                </c:pt>
                <c:pt idx="2284">
                  <c:v>39259.0</c:v>
                </c:pt>
                <c:pt idx="2285">
                  <c:v>39258.0</c:v>
                </c:pt>
                <c:pt idx="2286">
                  <c:v>39255.0</c:v>
                </c:pt>
                <c:pt idx="2287">
                  <c:v>39254.0</c:v>
                </c:pt>
                <c:pt idx="2288">
                  <c:v>39253.0</c:v>
                </c:pt>
                <c:pt idx="2289">
                  <c:v>39252.0</c:v>
                </c:pt>
                <c:pt idx="2290">
                  <c:v>39251.0</c:v>
                </c:pt>
                <c:pt idx="2291">
                  <c:v>39248.0</c:v>
                </c:pt>
                <c:pt idx="2292">
                  <c:v>39247.0</c:v>
                </c:pt>
                <c:pt idx="2293">
                  <c:v>39246.0</c:v>
                </c:pt>
                <c:pt idx="2294">
                  <c:v>39245.0</c:v>
                </c:pt>
                <c:pt idx="2295">
                  <c:v>39244.0</c:v>
                </c:pt>
                <c:pt idx="2296">
                  <c:v>39241.0</c:v>
                </c:pt>
                <c:pt idx="2297">
                  <c:v>39240.0</c:v>
                </c:pt>
                <c:pt idx="2298">
                  <c:v>39239.0</c:v>
                </c:pt>
                <c:pt idx="2299">
                  <c:v>39238.0</c:v>
                </c:pt>
                <c:pt idx="2300">
                  <c:v>39237.0</c:v>
                </c:pt>
                <c:pt idx="2301">
                  <c:v>39234.0</c:v>
                </c:pt>
                <c:pt idx="2302">
                  <c:v>39233.0</c:v>
                </c:pt>
                <c:pt idx="2303">
                  <c:v>39232.0</c:v>
                </c:pt>
                <c:pt idx="2304">
                  <c:v>39231.0</c:v>
                </c:pt>
                <c:pt idx="2305">
                  <c:v>39230.0</c:v>
                </c:pt>
                <c:pt idx="2306">
                  <c:v>39227.0</c:v>
                </c:pt>
                <c:pt idx="2307">
                  <c:v>39226.0</c:v>
                </c:pt>
                <c:pt idx="2308">
                  <c:v>39225.0</c:v>
                </c:pt>
                <c:pt idx="2309">
                  <c:v>39224.0</c:v>
                </c:pt>
                <c:pt idx="2310">
                  <c:v>39223.0</c:v>
                </c:pt>
                <c:pt idx="2311">
                  <c:v>39220.0</c:v>
                </c:pt>
                <c:pt idx="2312">
                  <c:v>39219.0</c:v>
                </c:pt>
                <c:pt idx="2313">
                  <c:v>39218.0</c:v>
                </c:pt>
                <c:pt idx="2314">
                  <c:v>39217.0</c:v>
                </c:pt>
                <c:pt idx="2315">
                  <c:v>39216.0</c:v>
                </c:pt>
                <c:pt idx="2316">
                  <c:v>39213.0</c:v>
                </c:pt>
                <c:pt idx="2317">
                  <c:v>39212.0</c:v>
                </c:pt>
                <c:pt idx="2318">
                  <c:v>39211.0</c:v>
                </c:pt>
                <c:pt idx="2319">
                  <c:v>39210.0</c:v>
                </c:pt>
                <c:pt idx="2320">
                  <c:v>39209.0</c:v>
                </c:pt>
                <c:pt idx="2321">
                  <c:v>39206.0</c:v>
                </c:pt>
                <c:pt idx="2322">
                  <c:v>39205.0</c:v>
                </c:pt>
                <c:pt idx="2323">
                  <c:v>39204.0</c:v>
                </c:pt>
                <c:pt idx="2324">
                  <c:v>39203.0</c:v>
                </c:pt>
                <c:pt idx="2325">
                  <c:v>39202.0</c:v>
                </c:pt>
                <c:pt idx="2326">
                  <c:v>39199.0</c:v>
                </c:pt>
                <c:pt idx="2327">
                  <c:v>39198.0</c:v>
                </c:pt>
                <c:pt idx="2328">
                  <c:v>39197.0</c:v>
                </c:pt>
                <c:pt idx="2329">
                  <c:v>39196.0</c:v>
                </c:pt>
                <c:pt idx="2330">
                  <c:v>39195.0</c:v>
                </c:pt>
                <c:pt idx="2331">
                  <c:v>39192.0</c:v>
                </c:pt>
                <c:pt idx="2332">
                  <c:v>39191.0</c:v>
                </c:pt>
                <c:pt idx="2333">
                  <c:v>39190.0</c:v>
                </c:pt>
                <c:pt idx="2334">
                  <c:v>39189.0</c:v>
                </c:pt>
                <c:pt idx="2335">
                  <c:v>39188.0</c:v>
                </c:pt>
                <c:pt idx="2336">
                  <c:v>39185.0</c:v>
                </c:pt>
                <c:pt idx="2337">
                  <c:v>39184.0</c:v>
                </c:pt>
                <c:pt idx="2338">
                  <c:v>39183.0</c:v>
                </c:pt>
                <c:pt idx="2339">
                  <c:v>39182.0</c:v>
                </c:pt>
                <c:pt idx="2340">
                  <c:v>39181.0</c:v>
                </c:pt>
                <c:pt idx="2341">
                  <c:v>39177.0</c:v>
                </c:pt>
                <c:pt idx="2342">
                  <c:v>39176.0</c:v>
                </c:pt>
                <c:pt idx="2343">
                  <c:v>39175.0</c:v>
                </c:pt>
                <c:pt idx="2344">
                  <c:v>39174.0</c:v>
                </c:pt>
                <c:pt idx="2345">
                  <c:v>39171.0</c:v>
                </c:pt>
                <c:pt idx="2346">
                  <c:v>39170.0</c:v>
                </c:pt>
                <c:pt idx="2347">
                  <c:v>39169.0</c:v>
                </c:pt>
                <c:pt idx="2348">
                  <c:v>39168.0</c:v>
                </c:pt>
                <c:pt idx="2349">
                  <c:v>39167.0</c:v>
                </c:pt>
                <c:pt idx="2350">
                  <c:v>39164.0</c:v>
                </c:pt>
                <c:pt idx="2351">
                  <c:v>39163.0</c:v>
                </c:pt>
                <c:pt idx="2352">
                  <c:v>39162.0</c:v>
                </c:pt>
                <c:pt idx="2353">
                  <c:v>39161.0</c:v>
                </c:pt>
                <c:pt idx="2354">
                  <c:v>39160.0</c:v>
                </c:pt>
                <c:pt idx="2355">
                  <c:v>39157.0</c:v>
                </c:pt>
                <c:pt idx="2356">
                  <c:v>39156.0</c:v>
                </c:pt>
                <c:pt idx="2357">
                  <c:v>39155.0</c:v>
                </c:pt>
                <c:pt idx="2358">
                  <c:v>39154.0</c:v>
                </c:pt>
                <c:pt idx="2359">
                  <c:v>39153.0</c:v>
                </c:pt>
                <c:pt idx="2360">
                  <c:v>39150.0</c:v>
                </c:pt>
                <c:pt idx="2361">
                  <c:v>39149.0</c:v>
                </c:pt>
                <c:pt idx="2362">
                  <c:v>39148.0</c:v>
                </c:pt>
                <c:pt idx="2363">
                  <c:v>39147.0</c:v>
                </c:pt>
                <c:pt idx="2364">
                  <c:v>39146.0</c:v>
                </c:pt>
                <c:pt idx="2365">
                  <c:v>39143.0</c:v>
                </c:pt>
                <c:pt idx="2366">
                  <c:v>39142.0</c:v>
                </c:pt>
                <c:pt idx="2367">
                  <c:v>39141.0</c:v>
                </c:pt>
                <c:pt idx="2368">
                  <c:v>39140.0</c:v>
                </c:pt>
                <c:pt idx="2369">
                  <c:v>39139.0</c:v>
                </c:pt>
                <c:pt idx="2370">
                  <c:v>39136.0</c:v>
                </c:pt>
                <c:pt idx="2371">
                  <c:v>39135.0</c:v>
                </c:pt>
                <c:pt idx="2372">
                  <c:v>39134.0</c:v>
                </c:pt>
                <c:pt idx="2373">
                  <c:v>39133.0</c:v>
                </c:pt>
                <c:pt idx="2374">
                  <c:v>39132.0</c:v>
                </c:pt>
                <c:pt idx="2375">
                  <c:v>39129.0</c:v>
                </c:pt>
                <c:pt idx="2376">
                  <c:v>39128.0</c:v>
                </c:pt>
                <c:pt idx="2377">
                  <c:v>39127.0</c:v>
                </c:pt>
                <c:pt idx="2378">
                  <c:v>39126.0</c:v>
                </c:pt>
                <c:pt idx="2379">
                  <c:v>39125.0</c:v>
                </c:pt>
                <c:pt idx="2380">
                  <c:v>39122.0</c:v>
                </c:pt>
                <c:pt idx="2381">
                  <c:v>39121.0</c:v>
                </c:pt>
                <c:pt idx="2382">
                  <c:v>39120.0</c:v>
                </c:pt>
                <c:pt idx="2383">
                  <c:v>39119.0</c:v>
                </c:pt>
                <c:pt idx="2384">
                  <c:v>39118.0</c:v>
                </c:pt>
                <c:pt idx="2385">
                  <c:v>39115.0</c:v>
                </c:pt>
                <c:pt idx="2386">
                  <c:v>39114.0</c:v>
                </c:pt>
                <c:pt idx="2387">
                  <c:v>39113.0</c:v>
                </c:pt>
                <c:pt idx="2388">
                  <c:v>39112.0</c:v>
                </c:pt>
                <c:pt idx="2389">
                  <c:v>39111.0</c:v>
                </c:pt>
                <c:pt idx="2390">
                  <c:v>39108.0</c:v>
                </c:pt>
                <c:pt idx="2391">
                  <c:v>39107.0</c:v>
                </c:pt>
                <c:pt idx="2392">
                  <c:v>39106.0</c:v>
                </c:pt>
                <c:pt idx="2393">
                  <c:v>39105.0</c:v>
                </c:pt>
                <c:pt idx="2394">
                  <c:v>39104.0</c:v>
                </c:pt>
                <c:pt idx="2395">
                  <c:v>39101.0</c:v>
                </c:pt>
                <c:pt idx="2396">
                  <c:v>39100.0</c:v>
                </c:pt>
                <c:pt idx="2397">
                  <c:v>39099.0</c:v>
                </c:pt>
                <c:pt idx="2398">
                  <c:v>39098.0</c:v>
                </c:pt>
                <c:pt idx="2399">
                  <c:v>39097.0</c:v>
                </c:pt>
                <c:pt idx="2400">
                  <c:v>39094.0</c:v>
                </c:pt>
                <c:pt idx="2401">
                  <c:v>39093.0</c:v>
                </c:pt>
                <c:pt idx="2402">
                  <c:v>39092.0</c:v>
                </c:pt>
                <c:pt idx="2403">
                  <c:v>39091.0</c:v>
                </c:pt>
                <c:pt idx="2404">
                  <c:v>39090.0</c:v>
                </c:pt>
                <c:pt idx="2405">
                  <c:v>39087.0</c:v>
                </c:pt>
                <c:pt idx="2406">
                  <c:v>39086.0</c:v>
                </c:pt>
                <c:pt idx="2407">
                  <c:v>39085.0</c:v>
                </c:pt>
                <c:pt idx="2408">
                  <c:v>39084.0</c:v>
                </c:pt>
                <c:pt idx="2409">
                  <c:v>39080.0</c:v>
                </c:pt>
                <c:pt idx="2410">
                  <c:v>39079.0</c:v>
                </c:pt>
                <c:pt idx="2411">
                  <c:v>39078.0</c:v>
                </c:pt>
                <c:pt idx="2412">
                  <c:v>39077.0</c:v>
                </c:pt>
                <c:pt idx="2413">
                  <c:v>39073.0</c:v>
                </c:pt>
                <c:pt idx="2414">
                  <c:v>39072.0</c:v>
                </c:pt>
                <c:pt idx="2415">
                  <c:v>39071.0</c:v>
                </c:pt>
                <c:pt idx="2416">
                  <c:v>39070.0</c:v>
                </c:pt>
                <c:pt idx="2417">
                  <c:v>39069.0</c:v>
                </c:pt>
                <c:pt idx="2418">
                  <c:v>39066.0</c:v>
                </c:pt>
                <c:pt idx="2419">
                  <c:v>39065.0</c:v>
                </c:pt>
                <c:pt idx="2420">
                  <c:v>39064.0</c:v>
                </c:pt>
                <c:pt idx="2421">
                  <c:v>39063.0</c:v>
                </c:pt>
                <c:pt idx="2422">
                  <c:v>39062.0</c:v>
                </c:pt>
                <c:pt idx="2423">
                  <c:v>39059.0</c:v>
                </c:pt>
                <c:pt idx="2424">
                  <c:v>39058.0</c:v>
                </c:pt>
                <c:pt idx="2425">
                  <c:v>39057.0</c:v>
                </c:pt>
                <c:pt idx="2426">
                  <c:v>39056.0</c:v>
                </c:pt>
                <c:pt idx="2427">
                  <c:v>39055.0</c:v>
                </c:pt>
                <c:pt idx="2428">
                  <c:v>39052.0</c:v>
                </c:pt>
                <c:pt idx="2429">
                  <c:v>39051.0</c:v>
                </c:pt>
                <c:pt idx="2430">
                  <c:v>39050.0</c:v>
                </c:pt>
                <c:pt idx="2431">
                  <c:v>39049.0</c:v>
                </c:pt>
                <c:pt idx="2432">
                  <c:v>39048.0</c:v>
                </c:pt>
                <c:pt idx="2433">
                  <c:v>39045.0</c:v>
                </c:pt>
                <c:pt idx="2434">
                  <c:v>39044.0</c:v>
                </c:pt>
                <c:pt idx="2435">
                  <c:v>39043.0</c:v>
                </c:pt>
                <c:pt idx="2436">
                  <c:v>39042.0</c:v>
                </c:pt>
                <c:pt idx="2437">
                  <c:v>39041.0</c:v>
                </c:pt>
                <c:pt idx="2438">
                  <c:v>39038.0</c:v>
                </c:pt>
                <c:pt idx="2439">
                  <c:v>39037.0</c:v>
                </c:pt>
                <c:pt idx="2440">
                  <c:v>39036.0</c:v>
                </c:pt>
                <c:pt idx="2441">
                  <c:v>39035.0</c:v>
                </c:pt>
                <c:pt idx="2442">
                  <c:v>39034.0</c:v>
                </c:pt>
                <c:pt idx="2443">
                  <c:v>39031.0</c:v>
                </c:pt>
                <c:pt idx="2444">
                  <c:v>39030.0</c:v>
                </c:pt>
                <c:pt idx="2445">
                  <c:v>39029.0</c:v>
                </c:pt>
                <c:pt idx="2446">
                  <c:v>39028.0</c:v>
                </c:pt>
                <c:pt idx="2447">
                  <c:v>39027.0</c:v>
                </c:pt>
                <c:pt idx="2448">
                  <c:v>39024.0</c:v>
                </c:pt>
                <c:pt idx="2449">
                  <c:v>39023.0</c:v>
                </c:pt>
                <c:pt idx="2450">
                  <c:v>39022.0</c:v>
                </c:pt>
                <c:pt idx="2451">
                  <c:v>39021.0</c:v>
                </c:pt>
                <c:pt idx="2452">
                  <c:v>39020.0</c:v>
                </c:pt>
                <c:pt idx="2453">
                  <c:v>39017.0</c:v>
                </c:pt>
                <c:pt idx="2454">
                  <c:v>39016.0</c:v>
                </c:pt>
                <c:pt idx="2455">
                  <c:v>39015.0</c:v>
                </c:pt>
                <c:pt idx="2456">
                  <c:v>39014.0</c:v>
                </c:pt>
                <c:pt idx="2457">
                  <c:v>39013.0</c:v>
                </c:pt>
                <c:pt idx="2458">
                  <c:v>39010.0</c:v>
                </c:pt>
                <c:pt idx="2459">
                  <c:v>39009.0</c:v>
                </c:pt>
                <c:pt idx="2460">
                  <c:v>39008.0</c:v>
                </c:pt>
                <c:pt idx="2461">
                  <c:v>39007.0</c:v>
                </c:pt>
                <c:pt idx="2462">
                  <c:v>39006.0</c:v>
                </c:pt>
                <c:pt idx="2463">
                  <c:v>39003.0</c:v>
                </c:pt>
                <c:pt idx="2464">
                  <c:v>39002.0</c:v>
                </c:pt>
                <c:pt idx="2465">
                  <c:v>39001.0</c:v>
                </c:pt>
                <c:pt idx="2466">
                  <c:v>39000.0</c:v>
                </c:pt>
                <c:pt idx="2467">
                  <c:v>38999.0</c:v>
                </c:pt>
                <c:pt idx="2468">
                  <c:v>38996.0</c:v>
                </c:pt>
                <c:pt idx="2469">
                  <c:v>38995.0</c:v>
                </c:pt>
                <c:pt idx="2470">
                  <c:v>38994.0</c:v>
                </c:pt>
                <c:pt idx="2471">
                  <c:v>38993.0</c:v>
                </c:pt>
                <c:pt idx="2472">
                  <c:v>38992.0</c:v>
                </c:pt>
                <c:pt idx="2473">
                  <c:v>38989.0</c:v>
                </c:pt>
                <c:pt idx="2474">
                  <c:v>38988.0</c:v>
                </c:pt>
                <c:pt idx="2475">
                  <c:v>38987.0</c:v>
                </c:pt>
                <c:pt idx="2476">
                  <c:v>38986.0</c:v>
                </c:pt>
                <c:pt idx="2477">
                  <c:v>38985.0</c:v>
                </c:pt>
                <c:pt idx="2478">
                  <c:v>38982.0</c:v>
                </c:pt>
                <c:pt idx="2479">
                  <c:v>38981.0</c:v>
                </c:pt>
                <c:pt idx="2480">
                  <c:v>38980.0</c:v>
                </c:pt>
                <c:pt idx="2481">
                  <c:v>38979.0</c:v>
                </c:pt>
                <c:pt idx="2482">
                  <c:v>38978.0</c:v>
                </c:pt>
                <c:pt idx="2483">
                  <c:v>38975.0</c:v>
                </c:pt>
                <c:pt idx="2484">
                  <c:v>38974.0</c:v>
                </c:pt>
                <c:pt idx="2485">
                  <c:v>38973.0</c:v>
                </c:pt>
                <c:pt idx="2486">
                  <c:v>38972.0</c:v>
                </c:pt>
                <c:pt idx="2487">
                  <c:v>38971.0</c:v>
                </c:pt>
                <c:pt idx="2488">
                  <c:v>38968.0</c:v>
                </c:pt>
                <c:pt idx="2489">
                  <c:v>38967.0</c:v>
                </c:pt>
                <c:pt idx="2490">
                  <c:v>38966.0</c:v>
                </c:pt>
                <c:pt idx="2491">
                  <c:v>38965.0</c:v>
                </c:pt>
                <c:pt idx="2492">
                  <c:v>38964.0</c:v>
                </c:pt>
              </c:numCache>
            </c:numRef>
          </c:cat>
          <c:val>
            <c:numRef>
              <c:f>'[CHRIS-ICE_ATW1.xls]Worksheet1'!$B$2:$B$2494</c:f>
              <c:numCache>
                <c:formatCode>General</c:formatCode>
                <c:ptCount val="2493"/>
                <c:pt idx="0">
                  <c:v>53.45</c:v>
                </c:pt>
                <c:pt idx="1">
                  <c:v>53.0</c:v>
                </c:pt>
                <c:pt idx="2">
                  <c:v>54.3</c:v>
                </c:pt>
                <c:pt idx="3">
                  <c:v>51.3</c:v>
                </c:pt>
                <c:pt idx="4">
                  <c:v>51.3</c:v>
                </c:pt>
                <c:pt idx="5">
                  <c:v>51.2</c:v>
                </c:pt>
                <c:pt idx="6">
                  <c:v>51.5</c:v>
                </c:pt>
                <c:pt idx="7">
                  <c:v>50.9</c:v>
                </c:pt>
                <c:pt idx="8">
                  <c:v>50.7</c:v>
                </c:pt>
                <c:pt idx="9">
                  <c:v>50.6</c:v>
                </c:pt>
                <c:pt idx="10">
                  <c:v>50.45</c:v>
                </c:pt>
                <c:pt idx="11">
                  <c:v>50.4</c:v>
                </c:pt>
                <c:pt idx="12">
                  <c:v>50.35</c:v>
                </c:pt>
                <c:pt idx="13">
                  <c:v>50.75</c:v>
                </c:pt>
                <c:pt idx="14">
                  <c:v>51.0</c:v>
                </c:pt>
                <c:pt idx="15">
                  <c:v>51.95</c:v>
                </c:pt>
                <c:pt idx="16">
                  <c:v>52.6</c:v>
                </c:pt>
                <c:pt idx="17">
                  <c:v>51.8</c:v>
                </c:pt>
                <c:pt idx="18">
                  <c:v>51.1</c:v>
                </c:pt>
                <c:pt idx="19">
                  <c:v>50.75</c:v>
                </c:pt>
                <c:pt idx="20">
                  <c:v>51.15</c:v>
                </c:pt>
                <c:pt idx="21">
                  <c:v>50.9</c:v>
                </c:pt>
                <c:pt idx="22">
                  <c:v>50.9</c:v>
                </c:pt>
                <c:pt idx="23">
                  <c:v>48.2</c:v>
                </c:pt>
                <c:pt idx="24">
                  <c:v>48.05</c:v>
                </c:pt>
                <c:pt idx="25">
                  <c:v>47.9</c:v>
                </c:pt>
                <c:pt idx="26">
                  <c:v>47.8</c:v>
                </c:pt>
                <c:pt idx="27">
                  <c:v>48.0</c:v>
                </c:pt>
                <c:pt idx="28">
                  <c:v>47.85</c:v>
                </c:pt>
                <c:pt idx="29">
                  <c:v>48.05</c:v>
                </c:pt>
                <c:pt idx="30">
                  <c:v>48.25</c:v>
                </c:pt>
                <c:pt idx="31">
                  <c:v>48.2</c:v>
                </c:pt>
                <c:pt idx="32">
                  <c:v>47.9</c:v>
                </c:pt>
                <c:pt idx="33">
                  <c:v>47.9</c:v>
                </c:pt>
                <c:pt idx="34">
                  <c:v>47.85</c:v>
                </c:pt>
                <c:pt idx="35">
                  <c:v>47.35</c:v>
                </c:pt>
                <c:pt idx="36">
                  <c:v>47.2</c:v>
                </c:pt>
                <c:pt idx="37">
                  <c:v>47.25</c:v>
                </c:pt>
                <c:pt idx="38">
                  <c:v>46.4</c:v>
                </c:pt>
                <c:pt idx="39">
                  <c:v>45.8</c:v>
                </c:pt>
                <c:pt idx="40">
                  <c:v>45.45</c:v>
                </c:pt>
                <c:pt idx="41">
                  <c:v>45.85</c:v>
                </c:pt>
                <c:pt idx="42">
                  <c:v>45.85</c:v>
                </c:pt>
                <c:pt idx="43">
                  <c:v>45.75</c:v>
                </c:pt>
                <c:pt idx="44">
                  <c:v>45.7</c:v>
                </c:pt>
                <c:pt idx="45">
                  <c:v>45.7</c:v>
                </c:pt>
                <c:pt idx="46">
                  <c:v>45.65</c:v>
                </c:pt>
                <c:pt idx="47">
                  <c:v>45.65</c:v>
                </c:pt>
                <c:pt idx="48">
                  <c:v>45.55</c:v>
                </c:pt>
                <c:pt idx="49">
                  <c:v>45.75</c:v>
                </c:pt>
                <c:pt idx="50">
                  <c:v>46.05</c:v>
                </c:pt>
                <c:pt idx="51">
                  <c:v>46.05</c:v>
                </c:pt>
                <c:pt idx="52">
                  <c:v>45.75</c:v>
                </c:pt>
                <c:pt idx="53">
                  <c:v>45.6</c:v>
                </c:pt>
                <c:pt idx="54">
                  <c:v>44.85</c:v>
                </c:pt>
                <c:pt idx="55">
                  <c:v>44.85</c:v>
                </c:pt>
                <c:pt idx="56">
                  <c:v>44.95</c:v>
                </c:pt>
                <c:pt idx="57">
                  <c:v>44.7</c:v>
                </c:pt>
                <c:pt idx="58">
                  <c:v>43.95</c:v>
                </c:pt>
                <c:pt idx="59">
                  <c:v>44.45</c:v>
                </c:pt>
                <c:pt idx="60">
                  <c:v>44.7</c:v>
                </c:pt>
                <c:pt idx="61">
                  <c:v>44.6</c:v>
                </c:pt>
                <c:pt idx="62">
                  <c:v>44.85</c:v>
                </c:pt>
                <c:pt idx="63">
                  <c:v>44.95</c:v>
                </c:pt>
                <c:pt idx="64">
                  <c:v>44.6</c:v>
                </c:pt>
                <c:pt idx="65">
                  <c:v>44.45</c:v>
                </c:pt>
                <c:pt idx="66">
                  <c:v>44.6</c:v>
                </c:pt>
                <c:pt idx="67">
                  <c:v>44.6</c:v>
                </c:pt>
                <c:pt idx="68">
                  <c:v>46.25</c:v>
                </c:pt>
                <c:pt idx="69">
                  <c:v>46.3</c:v>
                </c:pt>
                <c:pt idx="70">
                  <c:v>46.55</c:v>
                </c:pt>
                <c:pt idx="71">
                  <c:v>46.6</c:v>
                </c:pt>
                <c:pt idx="72">
                  <c:v>46.4</c:v>
                </c:pt>
                <c:pt idx="73">
                  <c:v>45.95</c:v>
                </c:pt>
                <c:pt idx="74">
                  <c:v>45.9</c:v>
                </c:pt>
                <c:pt idx="75">
                  <c:v>45.9</c:v>
                </c:pt>
                <c:pt idx="76">
                  <c:v>46.4</c:v>
                </c:pt>
                <c:pt idx="77">
                  <c:v>46.55</c:v>
                </c:pt>
                <c:pt idx="78">
                  <c:v>46.55</c:v>
                </c:pt>
                <c:pt idx="79">
                  <c:v>46.3</c:v>
                </c:pt>
                <c:pt idx="80">
                  <c:v>46.7</c:v>
                </c:pt>
                <c:pt idx="81">
                  <c:v>46.35</c:v>
                </c:pt>
                <c:pt idx="82">
                  <c:v>45.95</c:v>
                </c:pt>
                <c:pt idx="83">
                  <c:v>44.7</c:v>
                </c:pt>
                <c:pt idx="84">
                  <c:v>44.75</c:v>
                </c:pt>
                <c:pt idx="85">
                  <c:v>44.3</c:v>
                </c:pt>
                <c:pt idx="86">
                  <c:v>44.55</c:v>
                </c:pt>
                <c:pt idx="87">
                  <c:v>43.8</c:v>
                </c:pt>
                <c:pt idx="88">
                  <c:v>43.85</c:v>
                </c:pt>
                <c:pt idx="89">
                  <c:v>44.0</c:v>
                </c:pt>
                <c:pt idx="90">
                  <c:v>43.6</c:v>
                </c:pt>
                <c:pt idx="91">
                  <c:v>43.5</c:v>
                </c:pt>
                <c:pt idx="92">
                  <c:v>43.4</c:v>
                </c:pt>
                <c:pt idx="93">
                  <c:v>43.55</c:v>
                </c:pt>
                <c:pt idx="94">
                  <c:v>43.45</c:v>
                </c:pt>
                <c:pt idx="95">
                  <c:v>43.5</c:v>
                </c:pt>
                <c:pt idx="96">
                  <c:v>43.55</c:v>
                </c:pt>
                <c:pt idx="97">
                  <c:v>43.6</c:v>
                </c:pt>
                <c:pt idx="98">
                  <c:v>43.6</c:v>
                </c:pt>
                <c:pt idx="99">
                  <c:v>43.7</c:v>
                </c:pt>
                <c:pt idx="100">
                  <c:v>44.15</c:v>
                </c:pt>
                <c:pt idx="101">
                  <c:v>44.15</c:v>
                </c:pt>
                <c:pt idx="102">
                  <c:v>44.5</c:v>
                </c:pt>
                <c:pt idx="103">
                  <c:v>45.2</c:v>
                </c:pt>
                <c:pt idx="104">
                  <c:v>45.05</c:v>
                </c:pt>
                <c:pt idx="105">
                  <c:v>44.3</c:v>
                </c:pt>
                <c:pt idx="106">
                  <c:v>44.75</c:v>
                </c:pt>
                <c:pt idx="107">
                  <c:v>45.75</c:v>
                </c:pt>
                <c:pt idx="108">
                  <c:v>45.7</c:v>
                </c:pt>
                <c:pt idx="109">
                  <c:v>45.7</c:v>
                </c:pt>
                <c:pt idx="110">
                  <c:v>45.7</c:v>
                </c:pt>
                <c:pt idx="111">
                  <c:v>45.85</c:v>
                </c:pt>
                <c:pt idx="112">
                  <c:v>45.8</c:v>
                </c:pt>
                <c:pt idx="113">
                  <c:v>45.45</c:v>
                </c:pt>
                <c:pt idx="114">
                  <c:v>45.45</c:v>
                </c:pt>
                <c:pt idx="115">
                  <c:v>45.3</c:v>
                </c:pt>
                <c:pt idx="116">
                  <c:v>45.35</c:v>
                </c:pt>
                <c:pt idx="117">
                  <c:v>45.7</c:v>
                </c:pt>
                <c:pt idx="118">
                  <c:v>45.85</c:v>
                </c:pt>
                <c:pt idx="119">
                  <c:v>46.2</c:v>
                </c:pt>
                <c:pt idx="120">
                  <c:v>47.15</c:v>
                </c:pt>
                <c:pt idx="121">
                  <c:v>48.5</c:v>
                </c:pt>
                <c:pt idx="122">
                  <c:v>48.45</c:v>
                </c:pt>
                <c:pt idx="123">
                  <c:v>47.75</c:v>
                </c:pt>
                <c:pt idx="124">
                  <c:v>47.7</c:v>
                </c:pt>
                <c:pt idx="125">
                  <c:v>47.45</c:v>
                </c:pt>
                <c:pt idx="126">
                  <c:v>48.05</c:v>
                </c:pt>
                <c:pt idx="127">
                  <c:v>47.9</c:v>
                </c:pt>
                <c:pt idx="128">
                  <c:v>47.8</c:v>
                </c:pt>
                <c:pt idx="129">
                  <c:v>47.8</c:v>
                </c:pt>
                <c:pt idx="130">
                  <c:v>47.8</c:v>
                </c:pt>
                <c:pt idx="131">
                  <c:v>47.6</c:v>
                </c:pt>
                <c:pt idx="132">
                  <c:v>47.6</c:v>
                </c:pt>
                <c:pt idx="133">
                  <c:v>47.8</c:v>
                </c:pt>
                <c:pt idx="134">
                  <c:v>47.75</c:v>
                </c:pt>
                <c:pt idx="135">
                  <c:v>47.75</c:v>
                </c:pt>
                <c:pt idx="136">
                  <c:v>47.7</c:v>
                </c:pt>
                <c:pt idx="137">
                  <c:v>47.65</c:v>
                </c:pt>
                <c:pt idx="138">
                  <c:v>47.35</c:v>
                </c:pt>
                <c:pt idx="139">
                  <c:v>47.4</c:v>
                </c:pt>
                <c:pt idx="140">
                  <c:v>47.45</c:v>
                </c:pt>
                <c:pt idx="141">
                  <c:v>47.4</c:v>
                </c:pt>
                <c:pt idx="142">
                  <c:v>47.75</c:v>
                </c:pt>
                <c:pt idx="143">
                  <c:v>48.55</c:v>
                </c:pt>
                <c:pt idx="144">
                  <c:v>48.95</c:v>
                </c:pt>
                <c:pt idx="145">
                  <c:v>49.1</c:v>
                </c:pt>
                <c:pt idx="146">
                  <c:v>49.7</c:v>
                </c:pt>
                <c:pt idx="147">
                  <c:v>49.95</c:v>
                </c:pt>
                <c:pt idx="148">
                  <c:v>50.3</c:v>
                </c:pt>
                <c:pt idx="149">
                  <c:v>53.85</c:v>
                </c:pt>
                <c:pt idx="150">
                  <c:v>53.95</c:v>
                </c:pt>
                <c:pt idx="151">
                  <c:v>53.95</c:v>
                </c:pt>
                <c:pt idx="152">
                  <c:v>54.0</c:v>
                </c:pt>
                <c:pt idx="153">
                  <c:v>54.35</c:v>
                </c:pt>
                <c:pt idx="154">
                  <c:v>54.55</c:v>
                </c:pt>
                <c:pt idx="155">
                  <c:v>54.6</c:v>
                </c:pt>
                <c:pt idx="156">
                  <c:v>54.45</c:v>
                </c:pt>
                <c:pt idx="157">
                  <c:v>53.95</c:v>
                </c:pt>
                <c:pt idx="158">
                  <c:v>53.45</c:v>
                </c:pt>
                <c:pt idx="159">
                  <c:v>53.45</c:v>
                </c:pt>
                <c:pt idx="160">
                  <c:v>53.5</c:v>
                </c:pt>
                <c:pt idx="161">
                  <c:v>53.25</c:v>
                </c:pt>
                <c:pt idx="162">
                  <c:v>53.0</c:v>
                </c:pt>
                <c:pt idx="163">
                  <c:v>53.3</c:v>
                </c:pt>
                <c:pt idx="164">
                  <c:v>53.15</c:v>
                </c:pt>
                <c:pt idx="165">
                  <c:v>53.15</c:v>
                </c:pt>
                <c:pt idx="166">
                  <c:v>53.6</c:v>
                </c:pt>
                <c:pt idx="167">
                  <c:v>53.2</c:v>
                </c:pt>
                <c:pt idx="168">
                  <c:v>53.25</c:v>
                </c:pt>
                <c:pt idx="169">
                  <c:v>52.5</c:v>
                </c:pt>
                <c:pt idx="170">
                  <c:v>52.55</c:v>
                </c:pt>
                <c:pt idx="171">
                  <c:v>52.65</c:v>
                </c:pt>
                <c:pt idx="172">
                  <c:v>52.45</c:v>
                </c:pt>
                <c:pt idx="173">
                  <c:v>52.15</c:v>
                </c:pt>
                <c:pt idx="174">
                  <c:v>51.95</c:v>
                </c:pt>
                <c:pt idx="175">
                  <c:v>51.9</c:v>
                </c:pt>
                <c:pt idx="176">
                  <c:v>51.9</c:v>
                </c:pt>
                <c:pt idx="177">
                  <c:v>51.85</c:v>
                </c:pt>
                <c:pt idx="178">
                  <c:v>51.85</c:v>
                </c:pt>
                <c:pt idx="179">
                  <c:v>51.75</c:v>
                </c:pt>
                <c:pt idx="180">
                  <c:v>51.65</c:v>
                </c:pt>
                <c:pt idx="181">
                  <c:v>51.9</c:v>
                </c:pt>
                <c:pt idx="182">
                  <c:v>52.05</c:v>
                </c:pt>
                <c:pt idx="183">
                  <c:v>52.4</c:v>
                </c:pt>
                <c:pt idx="184">
                  <c:v>52.15</c:v>
                </c:pt>
                <c:pt idx="185">
                  <c:v>52.25</c:v>
                </c:pt>
                <c:pt idx="186">
                  <c:v>52.65</c:v>
                </c:pt>
                <c:pt idx="187">
                  <c:v>52.0</c:v>
                </c:pt>
                <c:pt idx="188">
                  <c:v>51.1</c:v>
                </c:pt>
                <c:pt idx="189">
                  <c:v>51.0</c:v>
                </c:pt>
                <c:pt idx="190">
                  <c:v>51.4</c:v>
                </c:pt>
                <c:pt idx="191">
                  <c:v>52.1</c:v>
                </c:pt>
                <c:pt idx="192">
                  <c:v>52.05</c:v>
                </c:pt>
                <c:pt idx="193">
                  <c:v>52.65</c:v>
                </c:pt>
                <c:pt idx="194">
                  <c:v>53.85</c:v>
                </c:pt>
                <c:pt idx="195">
                  <c:v>53.9</c:v>
                </c:pt>
                <c:pt idx="196">
                  <c:v>53.9</c:v>
                </c:pt>
                <c:pt idx="197">
                  <c:v>54.0</c:v>
                </c:pt>
                <c:pt idx="198">
                  <c:v>54.1</c:v>
                </c:pt>
                <c:pt idx="199">
                  <c:v>54.15</c:v>
                </c:pt>
                <c:pt idx="200">
                  <c:v>54.15</c:v>
                </c:pt>
                <c:pt idx="201">
                  <c:v>53.55</c:v>
                </c:pt>
                <c:pt idx="202">
                  <c:v>53.65</c:v>
                </c:pt>
                <c:pt idx="203">
                  <c:v>53.85</c:v>
                </c:pt>
                <c:pt idx="204">
                  <c:v>53.8</c:v>
                </c:pt>
                <c:pt idx="205">
                  <c:v>53.6</c:v>
                </c:pt>
                <c:pt idx="206">
                  <c:v>53.9</c:v>
                </c:pt>
                <c:pt idx="207">
                  <c:v>53.65</c:v>
                </c:pt>
                <c:pt idx="208">
                  <c:v>54.55</c:v>
                </c:pt>
                <c:pt idx="209">
                  <c:v>55.15</c:v>
                </c:pt>
                <c:pt idx="210">
                  <c:v>54.85</c:v>
                </c:pt>
                <c:pt idx="211">
                  <c:v>54.95</c:v>
                </c:pt>
                <c:pt idx="212">
                  <c:v>54.95</c:v>
                </c:pt>
                <c:pt idx="213">
                  <c:v>54.95</c:v>
                </c:pt>
                <c:pt idx="214">
                  <c:v>55.8</c:v>
                </c:pt>
                <c:pt idx="215">
                  <c:v>55.8</c:v>
                </c:pt>
                <c:pt idx="216">
                  <c:v>55.8</c:v>
                </c:pt>
                <c:pt idx="217">
                  <c:v>55.8</c:v>
                </c:pt>
                <c:pt idx="218">
                  <c:v>55.9</c:v>
                </c:pt>
                <c:pt idx="219">
                  <c:v>55.95</c:v>
                </c:pt>
                <c:pt idx="220">
                  <c:v>55.95</c:v>
                </c:pt>
                <c:pt idx="221">
                  <c:v>56.05</c:v>
                </c:pt>
                <c:pt idx="222">
                  <c:v>56.3</c:v>
                </c:pt>
                <c:pt idx="223">
                  <c:v>56.3</c:v>
                </c:pt>
                <c:pt idx="224">
                  <c:v>56.55</c:v>
                </c:pt>
                <c:pt idx="225">
                  <c:v>56.4</c:v>
                </c:pt>
                <c:pt idx="226">
                  <c:v>56.4</c:v>
                </c:pt>
                <c:pt idx="227">
                  <c:v>57.4</c:v>
                </c:pt>
                <c:pt idx="228">
                  <c:v>57.15</c:v>
                </c:pt>
                <c:pt idx="229">
                  <c:v>57.85</c:v>
                </c:pt>
                <c:pt idx="230">
                  <c:v>57.5</c:v>
                </c:pt>
                <c:pt idx="231">
                  <c:v>57.05</c:v>
                </c:pt>
                <c:pt idx="232">
                  <c:v>56.4</c:v>
                </c:pt>
                <c:pt idx="233">
                  <c:v>56.75</c:v>
                </c:pt>
                <c:pt idx="234">
                  <c:v>58.45</c:v>
                </c:pt>
                <c:pt idx="235">
                  <c:v>58.45</c:v>
                </c:pt>
                <c:pt idx="236">
                  <c:v>58.45</c:v>
                </c:pt>
                <c:pt idx="237">
                  <c:v>58.55</c:v>
                </c:pt>
                <c:pt idx="238">
                  <c:v>58.55</c:v>
                </c:pt>
                <c:pt idx="239">
                  <c:v>58.5</c:v>
                </c:pt>
                <c:pt idx="240">
                  <c:v>58.6</c:v>
                </c:pt>
                <c:pt idx="241">
                  <c:v>58.6</c:v>
                </c:pt>
                <c:pt idx="242">
                  <c:v>58.55</c:v>
                </c:pt>
                <c:pt idx="243">
                  <c:v>58.4</c:v>
                </c:pt>
                <c:pt idx="244">
                  <c:v>58.35</c:v>
                </c:pt>
                <c:pt idx="245">
                  <c:v>58.35</c:v>
                </c:pt>
                <c:pt idx="246">
                  <c:v>58.55</c:v>
                </c:pt>
                <c:pt idx="247">
                  <c:v>58.55</c:v>
                </c:pt>
                <c:pt idx="248">
                  <c:v>58.75</c:v>
                </c:pt>
                <c:pt idx="249">
                  <c:v>58.5</c:v>
                </c:pt>
                <c:pt idx="250">
                  <c:v>58.35</c:v>
                </c:pt>
                <c:pt idx="251">
                  <c:v>58.15</c:v>
                </c:pt>
                <c:pt idx="252">
                  <c:v>58.5</c:v>
                </c:pt>
                <c:pt idx="253">
                  <c:v>58.95</c:v>
                </c:pt>
                <c:pt idx="254">
                  <c:v>59.5</c:v>
                </c:pt>
                <c:pt idx="255">
                  <c:v>59.75</c:v>
                </c:pt>
                <c:pt idx="256">
                  <c:v>60.2</c:v>
                </c:pt>
                <c:pt idx="257">
                  <c:v>59.1</c:v>
                </c:pt>
                <c:pt idx="258">
                  <c:v>59.1</c:v>
                </c:pt>
                <c:pt idx="259">
                  <c:v>58.2</c:v>
                </c:pt>
                <c:pt idx="260">
                  <c:v>58.1</c:v>
                </c:pt>
                <c:pt idx="261">
                  <c:v>58.15</c:v>
                </c:pt>
                <c:pt idx="262">
                  <c:v>58.3</c:v>
                </c:pt>
                <c:pt idx="263">
                  <c:v>58.0</c:v>
                </c:pt>
                <c:pt idx="264">
                  <c:v>58.0</c:v>
                </c:pt>
                <c:pt idx="265">
                  <c:v>58.0</c:v>
                </c:pt>
                <c:pt idx="266">
                  <c:v>57.85</c:v>
                </c:pt>
                <c:pt idx="267">
                  <c:v>57.9</c:v>
                </c:pt>
                <c:pt idx="268">
                  <c:v>57.75</c:v>
                </c:pt>
                <c:pt idx="269">
                  <c:v>57.3</c:v>
                </c:pt>
                <c:pt idx="270">
                  <c:v>56.8</c:v>
                </c:pt>
                <c:pt idx="271">
                  <c:v>56.75</c:v>
                </c:pt>
                <c:pt idx="272">
                  <c:v>56.8</c:v>
                </c:pt>
                <c:pt idx="273">
                  <c:v>56.8</c:v>
                </c:pt>
                <c:pt idx="274">
                  <c:v>56.9</c:v>
                </c:pt>
                <c:pt idx="275">
                  <c:v>57.4</c:v>
                </c:pt>
                <c:pt idx="276">
                  <c:v>58.2</c:v>
                </c:pt>
                <c:pt idx="277">
                  <c:v>57.65</c:v>
                </c:pt>
                <c:pt idx="278">
                  <c:v>58.15</c:v>
                </c:pt>
                <c:pt idx="279">
                  <c:v>58.8</c:v>
                </c:pt>
                <c:pt idx="280">
                  <c:v>58.8</c:v>
                </c:pt>
                <c:pt idx="281">
                  <c:v>58.75</c:v>
                </c:pt>
                <c:pt idx="282">
                  <c:v>58.75</c:v>
                </c:pt>
                <c:pt idx="283">
                  <c:v>58.75</c:v>
                </c:pt>
                <c:pt idx="284">
                  <c:v>58.75</c:v>
                </c:pt>
                <c:pt idx="285">
                  <c:v>58.9</c:v>
                </c:pt>
                <c:pt idx="286">
                  <c:v>58.9</c:v>
                </c:pt>
                <c:pt idx="287">
                  <c:v>59.05</c:v>
                </c:pt>
                <c:pt idx="288">
                  <c:v>59.05</c:v>
                </c:pt>
                <c:pt idx="289">
                  <c:v>59.15</c:v>
                </c:pt>
                <c:pt idx="290">
                  <c:v>59.35</c:v>
                </c:pt>
                <c:pt idx="291">
                  <c:v>59.35</c:v>
                </c:pt>
                <c:pt idx="292">
                  <c:v>59.5</c:v>
                </c:pt>
                <c:pt idx="293">
                  <c:v>59.55</c:v>
                </c:pt>
                <c:pt idx="294">
                  <c:v>59.65</c:v>
                </c:pt>
                <c:pt idx="295">
                  <c:v>60.0</c:v>
                </c:pt>
                <c:pt idx="296">
                  <c:v>60.15</c:v>
                </c:pt>
                <c:pt idx="297">
                  <c:v>59.9</c:v>
                </c:pt>
                <c:pt idx="298">
                  <c:v>59.8</c:v>
                </c:pt>
                <c:pt idx="299">
                  <c:v>59.95</c:v>
                </c:pt>
                <c:pt idx="300">
                  <c:v>59.4</c:v>
                </c:pt>
                <c:pt idx="301">
                  <c:v>59.4</c:v>
                </c:pt>
                <c:pt idx="302">
                  <c:v>59.0</c:v>
                </c:pt>
                <c:pt idx="303">
                  <c:v>59.6</c:v>
                </c:pt>
                <c:pt idx="304">
                  <c:v>59.55</c:v>
                </c:pt>
                <c:pt idx="305">
                  <c:v>59.75</c:v>
                </c:pt>
                <c:pt idx="306">
                  <c:v>59.9</c:v>
                </c:pt>
                <c:pt idx="307">
                  <c:v>59.95</c:v>
                </c:pt>
                <c:pt idx="308">
                  <c:v>59.95</c:v>
                </c:pt>
                <c:pt idx="309">
                  <c:v>59.6</c:v>
                </c:pt>
                <c:pt idx="310">
                  <c:v>59.5</c:v>
                </c:pt>
                <c:pt idx="311">
                  <c:v>59.6</c:v>
                </c:pt>
                <c:pt idx="312">
                  <c:v>59.05</c:v>
                </c:pt>
                <c:pt idx="313">
                  <c:v>58.4</c:v>
                </c:pt>
                <c:pt idx="314">
                  <c:v>57.4</c:v>
                </c:pt>
                <c:pt idx="315">
                  <c:v>57.65</c:v>
                </c:pt>
                <c:pt idx="316">
                  <c:v>58.55</c:v>
                </c:pt>
                <c:pt idx="317">
                  <c:v>58.55</c:v>
                </c:pt>
                <c:pt idx="318">
                  <c:v>58.7</c:v>
                </c:pt>
                <c:pt idx="319">
                  <c:v>58.85</c:v>
                </c:pt>
                <c:pt idx="320">
                  <c:v>59.2</c:v>
                </c:pt>
                <c:pt idx="321">
                  <c:v>59.4</c:v>
                </c:pt>
                <c:pt idx="322">
                  <c:v>60.9</c:v>
                </c:pt>
                <c:pt idx="323">
                  <c:v>61.0</c:v>
                </c:pt>
                <c:pt idx="324">
                  <c:v>60.9</c:v>
                </c:pt>
                <c:pt idx="325">
                  <c:v>60.9</c:v>
                </c:pt>
                <c:pt idx="326">
                  <c:v>60.95</c:v>
                </c:pt>
                <c:pt idx="327">
                  <c:v>61.0</c:v>
                </c:pt>
                <c:pt idx="328">
                  <c:v>61.45</c:v>
                </c:pt>
                <c:pt idx="329">
                  <c:v>61.35</c:v>
                </c:pt>
                <c:pt idx="330">
                  <c:v>61.5</c:v>
                </c:pt>
                <c:pt idx="331">
                  <c:v>61.95</c:v>
                </c:pt>
                <c:pt idx="332">
                  <c:v>62.1</c:v>
                </c:pt>
                <c:pt idx="333">
                  <c:v>62.1</c:v>
                </c:pt>
                <c:pt idx="334">
                  <c:v>61.9</c:v>
                </c:pt>
                <c:pt idx="335">
                  <c:v>61.95</c:v>
                </c:pt>
                <c:pt idx="336">
                  <c:v>61.65</c:v>
                </c:pt>
                <c:pt idx="337">
                  <c:v>62.6</c:v>
                </c:pt>
                <c:pt idx="338">
                  <c:v>62.8</c:v>
                </c:pt>
                <c:pt idx="339">
                  <c:v>62.35</c:v>
                </c:pt>
                <c:pt idx="340">
                  <c:v>63.1</c:v>
                </c:pt>
                <c:pt idx="341">
                  <c:v>63.6</c:v>
                </c:pt>
                <c:pt idx="342">
                  <c:v>61.8</c:v>
                </c:pt>
                <c:pt idx="343">
                  <c:v>61.6</c:v>
                </c:pt>
                <c:pt idx="344">
                  <c:v>61.75</c:v>
                </c:pt>
                <c:pt idx="345">
                  <c:v>62.05</c:v>
                </c:pt>
                <c:pt idx="346">
                  <c:v>62.25</c:v>
                </c:pt>
                <c:pt idx="347">
                  <c:v>62.0</c:v>
                </c:pt>
                <c:pt idx="348">
                  <c:v>62.45</c:v>
                </c:pt>
                <c:pt idx="349">
                  <c:v>62.45</c:v>
                </c:pt>
                <c:pt idx="350">
                  <c:v>62.55</c:v>
                </c:pt>
                <c:pt idx="351">
                  <c:v>62.45</c:v>
                </c:pt>
                <c:pt idx="352">
                  <c:v>62.75</c:v>
                </c:pt>
                <c:pt idx="353">
                  <c:v>62.15</c:v>
                </c:pt>
                <c:pt idx="354">
                  <c:v>61.65</c:v>
                </c:pt>
                <c:pt idx="355">
                  <c:v>61.75</c:v>
                </c:pt>
                <c:pt idx="356">
                  <c:v>61.25</c:v>
                </c:pt>
                <c:pt idx="357">
                  <c:v>60.8</c:v>
                </c:pt>
                <c:pt idx="358">
                  <c:v>58.75</c:v>
                </c:pt>
                <c:pt idx="359">
                  <c:v>58.6</c:v>
                </c:pt>
                <c:pt idx="360">
                  <c:v>57.7</c:v>
                </c:pt>
                <c:pt idx="361">
                  <c:v>57.15</c:v>
                </c:pt>
                <c:pt idx="362">
                  <c:v>58.85</c:v>
                </c:pt>
                <c:pt idx="363">
                  <c:v>58.75</c:v>
                </c:pt>
                <c:pt idx="364">
                  <c:v>58.6</c:v>
                </c:pt>
                <c:pt idx="365">
                  <c:v>58.55</c:v>
                </c:pt>
                <c:pt idx="366">
                  <c:v>58.55</c:v>
                </c:pt>
                <c:pt idx="367">
                  <c:v>58.6</c:v>
                </c:pt>
                <c:pt idx="368">
                  <c:v>58.65</c:v>
                </c:pt>
                <c:pt idx="369">
                  <c:v>58.1</c:v>
                </c:pt>
                <c:pt idx="370">
                  <c:v>58.05</c:v>
                </c:pt>
                <c:pt idx="371">
                  <c:v>57.9</c:v>
                </c:pt>
                <c:pt idx="372">
                  <c:v>58.2</c:v>
                </c:pt>
                <c:pt idx="373">
                  <c:v>58.8</c:v>
                </c:pt>
                <c:pt idx="374">
                  <c:v>59.65</c:v>
                </c:pt>
                <c:pt idx="375">
                  <c:v>59.35</c:v>
                </c:pt>
                <c:pt idx="376">
                  <c:v>60.1</c:v>
                </c:pt>
                <c:pt idx="377">
                  <c:v>60.6</c:v>
                </c:pt>
                <c:pt idx="378">
                  <c:v>60.85</c:v>
                </c:pt>
                <c:pt idx="379">
                  <c:v>62.7</c:v>
                </c:pt>
                <c:pt idx="380">
                  <c:v>63.75</c:v>
                </c:pt>
                <c:pt idx="381">
                  <c:v>65.5</c:v>
                </c:pt>
                <c:pt idx="382">
                  <c:v>66.75</c:v>
                </c:pt>
                <c:pt idx="383">
                  <c:v>66.8</c:v>
                </c:pt>
                <c:pt idx="384">
                  <c:v>67.25</c:v>
                </c:pt>
                <c:pt idx="385">
                  <c:v>68.5</c:v>
                </c:pt>
                <c:pt idx="386">
                  <c:v>68.5</c:v>
                </c:pt>
                <c:pt idx="387">
                  <c:v>71.15</c:v>
                </c:pt>
                <c:pt idx="388">
                  <c:v>71.3</c:v>
                </c:pt>
                <c:pt idx="389">
                  <c:v>71.25</c:v>
                </c:pt>
                <c:pt idx="390">
                  <c:v>71.3</c:v>
                </c:pt>
                <c:pt idx="391">
                  <c:v>71.25</c:v>
                </c:pt>
                <c:pt idx="392">
                  <c:v>71.3</c:v>
                </c:pt>
                <c:pt idx="393">
                  <c:v>71.55</c:v>
                </c:pt>
                <c:pt idx="394">
                  <c:v>71.5</c:v>
                </c:pt>
                <c:pt idx="395">
                  <c:v>71.85</c:v>
                </c:pt>
                <c:pt idx="396">
                  <c:v>71.65</c:v>
                </c:pt>
                <c:pt idx="397">
                  <c:v>71.8</c:v>
                </c:pt>
                <c:pt idx="398">
                  <c:v>71.7</c:v>
                </c:pt>
                <c:pt idx="399">
                  <c:v>72.0</c:v>
                </c:pt>
                <c:pt idx="400">
                  <c:v>72.15</c:v>
                </c:pt>
                <c:pt idx="401">
                  <c:v>72.2</c:v>
                </c:pt>
                <c:pt idx="402">
                  <c:v>72.6</c:v>
                </c:pt>
                <c:pt idx="403">
                  <c:v>73.15</c:v>
                </c:pt>
                <c:pt idx="404">
                  <c:v>73.8</c:v>
                </c:pt>
                <c:pt idx="405">
                  <c:v>74.05</c:v>
                </c:pt>
                <c:pt idx="406">
                  <c:v>74.05</c:v>
                </c:pt>
                <c:pt idx="407">
                  <c:v>74.05</c:v>
                </c:pt>
                <c:pt idx="408">
                  <c:v>73.95</c:v>
                </c:pt>
                <c:pt idx="409">
                  <c:v>74.05</c:v>
                </c:pt>
                <c:pt idx="410">
                  <c:v>73.9</c:v>
                </c:pt>
                <c:pt idx="411">
                  <c:v>73.95</c:v>
                </c:pt>
                <c:pt idx="412">
                  <c:v>74.15</c:v>
                </c:pt>
                <c:pt idx="413">
                  <c:v>73.9</c:v>
                </c:pt>
                <c:pt idx="414">
                  <c:v>73.4</c:v>
                </c:pt>
                <c:pt idx="415">
                  <c:v>73.65</c:v>
                </c:pt>
                <c:pt idx="416">
                  <c:v>73.4</c:v>
                </c:pt>
                <c:pt idx="417">
                  <c:v>73.65</c:v>
                </c:pt>
                <c:pt idx="418">
                  <c:v>73.05</c:v>
                </c:pt>
                <c:pt idx="419">
                  <c:v>71.9</c:v>
                </c:pt>
                <c:pt idx="420">
                  <c:v>71.25</c:v>
                </c:pt>
                <c:pt idx="421">
                  <c:v>71.55</c:v>
                </c:pt>
                <c:pt idx="422">
                  <c:v>71.55</c:v>
                </c:pt>
                <c:pt idx="423">
                  <c:v>72.0</c:v>
                </c:pt>
                <c:pt idx="424">
                  <c:v>72.15</c:v>
                </c:pt>
                <c:pt idx="425">
                  <c:v>72.85</c:v>
                </c:pt>
                <c:pt idx="426">
                  <c:v>72.85</c:v>
                </c:pt>
                <c:pt idx="427">
                  <c:v>72.7</c:v>
                </c:pt>
                <c:pt idx="428">
                  <c:v>72.85</c:v>
                </c:pt>
                <c:pt idx="429">
                  <c:v>72.95</c:v>
                </c:pt>
                <c:pt idx="430">
                  <c:v>73.0</c:v>
                </c:pt>
                <c:pt idx="431">
                  <c:v>72.9</c:v>
                </c:pt>
                <c:pt idx="432">
                  <c:v>72.2</c:v>
                </c:pt>
                <c:pt idx="433">
                  <c:v>72.0</c:v>
                </c:pt>
                <c:pt idx="434">
                  <c:v>72.0</c:v>
                </c:pt>
                <c:pt idx="435">
                  <c:v>71.95</c:v>
                </c:pt>
                <c:pt idx="436">
                  <c:v>71.95</c:v>
                </c:pt>
                <c:pt idx="437">
                  <c:v>72.15</c:v>
                </c:pt>
                <c:pt idx="438">
                  <c:v>72.1</c:v>
                </c:pt>
                <c:pt idx="439">
                  <c:v>72.2</c:v>
                </c:pt>
                <c:pt idx="440">
                  <c:v>72.45</c:v>
                </c:pt>
                <c:pt idx="441">
                  <c:v>72.35</c:v>
                </c:pt>
                <c:pt idx="442">
                  <c:v>72.65</c:v>
                </c:pt>
                <c:pt idx="443">
                  <c:v>72.35</c:v>
                </c:pt>
                <c:pt idx="444">
                  <c:v>72.2</c:v>
                </c:pt>
                <c:pt idx="445">
                  <c:v>72.4</c:v>
                </c:pt>
                <c:pt idx="446">
                  <c:v>73.2</c:v>
                </c:pt>
                <c:pt idx="447">
                  <c:v>72.65</c:v>
                </c:pt>
                <c:pt idx="448">
                  <c:v>72.2</c:v>
                </c:pt>
                <c:pt idx="449">
                  <c:v>72.15</c:v>
                </c:pt>
                <c:pt idx="450">
                  <c:v>73.05</c:v>
                </c:pt>
                <c:pt idx="451">
                  <c:v>73.15</c:v>
                </c:pt>
                <c:pt idx="452">
                  <c:v>75.0</c:v>
                </c:pt>
                <c:pt idx="453">
                  <c:v>75.05</c:v>
                </c:pt>
                <c:pt idx="454">
                  <c:v>75.05</c:v>
                </c:pt>
                <c:pt idx="455">
                  <c:v>75.1</c:v>
                </c:pt>
                <c:pt idx="456">
                  <c:v>75.2</c:v>
                </c:pt>
                <c:pt idx="457">
                  <c:v>75.25</c:v>
                </c:pt>
                <c:pt idx="458">
                  <c:v>75.25</c:v>
                </c:pt>
                <c:pt idx="459">
                  <c:v>75.1</c:v>
                </c:pt>
                <c:pt idx="460">
                  <c:v>75.75</c:v>
                </c:pt>
                <c:pt idx="461">
                  <c:v>75.5</c:v>
                </c:pt>
                <c:pt idx="462">
                  <c:v>75.35</c:v>
                </c:pt>
                <c:pt idx="463">
                  <c:v>75.2</c:v>
                </c:pt>
                <c:pt idx="464">
                  <c:v>75.9</c:v>
                </c:pt>
                <c:pt idx="465">
                  <c:v>75.2</c:v>
                </c:pt>
                <c:pt idx="466">
                  <c:v>75.6</c:v>
                </c:pt>
                <c:pt idx="467">
                  <c:v>76.15</c:v>
                </c:pt>
                <c:pt idx="468">
                  <c:v>76.55</c:v>
                </c:pt>
                <c:pt idx="469">
                  <c:v>77.15</c:v>
                </c:pt>
                <c:pt idx="470">
                  <c:v>76.85</c:v>
                </c:pt>
                <c:pt idx="471">
                  <c:v>77.0</c:v>
                </c:pt>
                <c:pt idx="472">
                  <c:v>77.0</c:v>
                </c:pt>
                <c:pt idx="473">
                  <c:v>77.0</c:v>
                </c:pt>
                <c:pt idx="474">
                  <c:v>76.9</c:v>
                </c:pt>
                <c:pt idx="475">
                  <c:v>76.9</c:v>
                </c:pt>
                <c:pt idx="476">
                  <c:v>77.0</c:v>
                </c:pt>
                <c:pt idx="477">
                  <c:v>76.9</c:v>
                </c:pt>
                <c:pt idx="478">
                  <c:v>76.75</c:v>
                </c:pt>
                <c:pt idx="479">
                  <c:v>76.85</c:v>
                </c:pt>
                <c:pt idx="480">
                  <c:v>77.65</c:v>
                </c:pt>
                <c:pt idx="481">
                  <c:v>76.85</c:v>
                </c:pt>
                <c:pt idx="482">
                  <c:v>77.45</c:v>
                </c:pt>
                <c:pt idx="483">
                  <c:v>77.4</c:v>
                </c:pt>
                <c:pt idx="484">
                  <c:v>77.55</c:v>
                </c:pt>
                <c:pt idx="485">
                  <c:v>78.25</c:v>
                </c:pt>
                <c:pt idx="486">
                  <c:v>77.85</c:v>
                </c:pt>
                <c:pt idx="487">
                  <c:v>77.25</c:v>
                </c:pt>
                <c:pt idx="488">
                  <c:v>77.0</c:v>
                </c:pt>
                <c:pt idx="489">
                  <c:v>76.6</c:v>
                </c:pt>
                <c:pt idx="490">
                  <c:v>76.3</c:v>
                </c:pt>
                <c:pt idx="491">
                  <c:v>76.3</c:v>
                </c:pt>
                <c:pt idx="492">
                  <c:v>76.45</c:v>
                </c:pt>
                <c:pt idx="493">
                  <c:v>77.45</c:v>
                </c:pt>
                <c:pt idx="494">
                  <c:v>78.45</c:v>
                </c:pt>
                <c:pt idx="495">
                  <c:v>77.25</c:v>
                </c:pt>
                <c:pt idx="496">
                  <c:v>73.6</c:v>
                </c:pt>
                <c:pt idx="497">
                  <c:v>73.45</c:v>
                </c:pt>
                <c:pt idx="498">
                  <c:v>73.25</c:v>
                </c:pt>
                <c:pt idx="499">
                  <c:v>73.1</c:v>
                </c:pt>
                <c:pt idx="500">
                  <c:v>73.0</c:v>
                </c:pt>
                <c:pt idx="501">
                  <c:v>72.95</c:v>
                </c:pt>
                <c:pt idx="502">
                  <c:v>72.8</c:v>
                </c:pt>
                <c:pt idx="503">
                  <c:v>72.85</c:v>
                </c:pt>
                <c:pt idx="504">
                  <c:v>72.8</c:v>
                </c:pt>
                <c:pt idx="505">
                  <c:v>72.4</c:v>
                </c:pt>
                <c:pt idx="506">
                  <c:v>72.4</c:v>
                </c:pt>
                <c:pt idx="507">
                  <c:v>72.4</c:v>
                </c:pt>
                <c:pt idx="508">
                  <c:v>72.8</c:v>
                </c:pt>
                <c:pt idx="509">
                  <c:v>72.9</c:v>
                </c:pt>
                <c:pt idx="510">
                  <c:v>72.85</c:v>
                </c:pt>
                <c:pt idx="511">
                  <c:v>72.8</c:v>
                </c:pt>
                <c:pt idx="512">
                  <c:v>73.25</c:v>
                </c:pt>
                <c:pt idx="513">
                  <c:v>73.45</c:v>
                </c:pt>
                <c:pt idx="514">
                  <c:v>73.2</c:v>
                </c:pt>
                <c:pt idx="515">
                  <c:v>72.85</c:v>
                </c:pt>
                <c:pt idx="516">
                  <c:v>72.35</c:v>
                </c:pt>
                <c:pt idx="517">
                  <c:v>72.4</c:v>
                </c:pt>
                <c:pt idx="518">
                  <c:v>72.25</c:v>
                </c:pt>
                <c:pt idx="519">
                  <c:v>72.4</c:v>
                </c:pt>
                <c:pt idx="520">
                  <c:v>72.5</c:v>
                </c:pt>
                <c:pt idx="521">
                  <c:v>72.65</c:v>
                </c:pt>
                <c:pt idx="522">
                  <c:v>72.55</c:v>
                </c:pt>
                <c:pt idx="523">
                  <c:v>72.8</c:v>
                </c:pt>
                <c:pt idx="524">
                  <c:v>73.05</c:v>
                </c:pt>
                <c:pt idx="525">
                  <c:v>79.15</c:v>
                </c:pt>
                <c:pt idx="526">
                  <c:v>72.6</c:v>
                </c:pt>
                <c:pt idx="527">
                  <c:v>72.6</c:v>
                </c:pt>
                <c:pt idx="528">
                  <c:v>72.7</c:v>
                </c:pt>
                <c:pt idx="529">
                  <c:v>72.75</c:v>
                </c:pt>
                <c:pt idx="530">
                  <c:v>72.75</c:v>
                </c:pt>
                <c:pt idx="531">
                  <c:v>72.95</c:v>
                </c:pt>
                <c:pt idx="532">
                  <c:v>73.9</c:v>
                </c:pt>
                <c:pt idx="533">
                  <c:v>74.15</c:v>
                </c:pt>
                <c:pt idx="534">
                  <c:v>74.2</c:v>
                </c:pt>
                <c:pt idx="535">
                  <c:v>74.3</c:v>
                </c:pt>
                <c:pt idx="536">
                  <c:v>74.8</c:v>
                </c:pt>
                <c:pt idx="537">
                  <c:v>74.8</c:v>
                </c:pt>
                <c:pt idx="538">
                  <c:v>74.8</c:v>
                </c:pt>
                <c:pt idx="539">
                  <c:v>75.0</c:v>
                </c:pt>
                <c:pt idx="540">
                  <c:v>75.0</c:v>
                </c:pt>
                <c:pt idx="541">
                  <c:v>75.1</c:v>
                </c:pt>
                <c:pt idx="542">
                  <c:v>74.95</c:v>
                </c:pt>
                <c:pt idx="543">
                  <c:v>74.9</c:v>
                </c:pt>
                <c:pt idx="544">
                  <c:v>75.1</c:v>
                </c:pt>
                <c:pt idx="545">
                  <c:v>75.25</c:v>
                </c:pt>
                <c:pt idx="546">
                  <c:v>75.3</c:v>
                </c:pt>
                <c:pt idx="547">
                  <c:v>75.3</c:v>
                </c:pt>
                <c:pt idx="548">
                  <c:v>75.1</c:v>
                </c:pt>
                <c:pt idx="549">
                  <c:v>75.0</c:v>
                </c:pt>
                <c:pt idx="550">
                  <c:v>75.25</c:v>
                </c:pt>
                <c:pt idx="551">
                  <c:v>75.15</c:v>
                </c:pt>
                <c:pt idx="552">
                  <c:v>74.85</c:v>
                </c:pt>
                <c:pt idx="553">
                  <c:v>75.3</c:v>
                </c:pt>
                <c:pt idx="554">
                  <c:v>75.0</c:v>
                </c:pt>
                <c:pt idx="555">
                  <c:v>75.0</c:v>
                </c:pt>
                <c:pt idx="556">
                  <c:v>74.9</c:v>
                </c:pt>
                <c:pt idx="557">
                  <c:v>75.05</c:v>
                </c:pt>
                <c:pt idx="558">
                  <c:v>76.15</c:v>
                </c:pt>
                <c:pt idx="559">
                  <c:v>76.65</c:v>
                </c:pt>
                <c:pt idx="560">
                  <c:v>76.0</c:v>
                </c:pt>
                <c:pt idx="561">
                  <c:v>76.8</c:v>
                </c:pt>
                <c:pt idx="562">
                  <c:v>76.85</c:v>
                </c:pt>
                <c:pt idx="563">
                  <c:v>76.75</c:v>
                </c:pt>
                <c:pt idx="564">
                  <c:v>76.85</c:v>
                </c:pt>
                <c:pt idx="565">
                  <c:v>76.85</c:v>
                </c:pt>
                <c:pt idx="566">
                  <c:v>77.5</c:v>
                </c:pt>
                <c:pt idx="567">
                  <c:v>77.25</c:v>
                </c:pt>
                <c:pt idx="568">
                  <c:v>76.95</c:v>
                </c:pt>
                <c:pt idx="569">
                  <c:v>76.7</c:v>
                </c:pt>
                <c:pt idx="570">
                  <c:v>76.8</c:v>
                </c:pt>
                <c:pt idx="571">
                  <c:v>76.0</c:v>
                </c:pt>
                <c:pt idx="572">
                  <c:v>76.05</c:v>
                </c:pt>
                <c:pt idx="573">
                  <c:v>76.65</c:v>
                </c:pt>
                <c:pt idx="574">
                  <c:v>76.2</c:v>
                </c:pt>
                <c:pt idx="575">
                  <c:v>76.45</c:v>
                </c:pt>
                <c:pt idx="576">
                  <c:v>76.15</c:v>
                </c:pt>
                <c:pt idx="577">
                  <c:v>77.05</c:v>
                </c:pt>
                <c:pt idx="578">
                  <c:v>77.55</c:v>
                </c:pt>
                <c:pt idx="579">
                  <c:v>76.65</c:v>
                </c:pt>
                <c:pt idx="580">
                  <c:v>75.1</c:v>
                </c:pt>
                <c:pt idx="581">
                  <c:v>75.1</c:v>
                </c:pt>
                <c:pt idx="582">
                  <c:v>75.1</c:v>
                </c:pt>
                <c:pt idx="583">
                  <c:v>75.35</c:v>
                </c:pt>
                <c:pt idx="584">
                  <c:v>75.4</c:v>
                </c:pt>
                <c:pt idx="585">
                  <c:v>75.2</c:v>
                </c:pt>
                <c:pt idx="586">
                  <c:v>75.4</c:v>
                </c:pt>
                <c:pt idx="587">
                  <c:v>75.5</c:v>
                </c:pt>
                <c:pt idx="588">
                  <c:v>75.9</c:v>
                </c:pt>
                <c:pt idx="589">
                  <c:v>75.65</c:v>
                </c:pt>
                <c:pt idx="590">
                  <c:v>75.45</c:v>
                </c:pt>
                <c:pt idx="591">
                  <c:v>75.35</c:v>
                </c:pt>
                <c:pt idx="592">
                  <c:v>74.75</c:v>
                </c:pt>
                <c:pt idx="593">
                  <c:v>73.6</c:v>
                </c:pt>
                <c:pt idx="594">
                  <c:v>73.7</c:v>
                </c:pt>
                <c:pt idx="595">
                  <c:v>73.75</c:v>
                </c:pt>
                <c:pt idx="596">
                  <c:v>73.15</c:v>
                </c:pt>
                <c:pt idx="597">
                  <c:v>73.25</c:v>
                </c:pt>
                <c:pt idx="598">
                  <c:v>74.3</c:v>
                </c:pt>
                <c:pt idx="599">
                  <c:v>77.1</c:v>
                </c:pt>
                <c:pt idx="600">
                  <c:v>77.1</c:v>
                </c:pt>
                <c:pt idx="601">
                  <c:v>77.1</c:v>
                </c:pt>
                <c:pt idx="602">
                  <c:v>77.1</c:v>
                </c:pt>
                <c:pt idx="603">
                  <c:v>77.15</c:v>
                </c:pt>
                <c:pt idx="604">
                  <c:v>77.4</c:v>
                </c:pt>
                <c:pt idx="605">
                  <c:v>77.55</c:v>
                </c:pt>
                <c:pt idx="606">
                  <c:v>77.8</c:v>
                </c:pt>
                <c:pt idx="607">
                  <c:v>78.65</c:v>
                </c:pt>
                <c:pt idx="608">
                  <c:v>78.8</c:v>
                </c:pt>
                <c:pt idx="609">
                  <c:v>79.3</c:v>
                </c:pt>
                <c:pt idx="610">
                  <c:v>79.15</c:v>
                </c:pt>
                <c:pt idx="611">
                  <c:v>79.4</c:v>
                </c:pt>
                <c:pt idx="612">
                  <c:v>79.3</c:v>
                </c:pt>
                <c:pt idx="613">
                  <c:v>79.05</c:v>
                </c:pt>
                <c:pt idx="614">
                  <c:v>79.4</c:v>
                </c:pt>
                <c:pt idx="615">
                  <c:v>80.05</c:v>
                </c:pt>
                <c:pt idx="616">
                  <c:v>80.15</c:v>
                </c:pt>
                <c:pt idx="617">
                  <c:v>79.45</c:v>
                </c:pt>
                <c:pt idx="618">
                  <c:v>79.65</c:v>
                </c:pt>
                <c:pt idx="619">
                  <c:v>83.2</c:v>
                </c:pt>
                <c:pt idx="620">
                  <c:v>83.2</c:v>
                </c:pt>
                <c:pt idx="621">
                  <c:v>83.25</c:v>
                </c:pt>
                <c:pt idx="622">
                  <c:v>83.3</c:v>
                </c:pt>
                <c:pt idx="623">
                  <c:v>83.3</c:v>
                </c:pt>
                <c:pt idx="624">
                  <c:v>83.3</c:v>
                </c:pt>
                <c:pt idx="625">
                  <c:v>83.25</c:v>
                </c:pt>
                <c:pt idx="626">
                  <c:v>83.35</c:v>
                </c:pt>
                <c:pt idx="627">
                  <c:v>83.8</c:v>
                </c:pt>
                <c:pt idx="628">
                  <c:v>84.0</c:v>
                </c:pt>
                <c:pt idx="629">
                  <c:v>84.35</c:v>
                </c:pt>
                <c:pt idx="630">
                  <c:v>84.5</c:v>
                </c:pt>
                <c:pt idx="631">
                  <c:v>84.4</c:v>
                </c:pt>
                <c:pt idx="632">
                  <c:v>83.8</c:v>
                </c:pt>
                <c:pt idx="633">
                  <c:v>83.9</c:v>
                </c:pt>
                <c:pt idx="634">
                  <c:v>83.6</c:v>
                </c:pt>
                <c:pt idx="635">
                  <c:v>84.0</c:v>
                </c:pt>
                <c:pt idx="636">
                  <c:v>81.9</c:v>
                </c:pt>
                <c:pt idx="637">
                  <c:v>79.6</c:v>
                </c:pt>
                <c:pt idx="638">
                  <c:v>79.75</c:v>
                </c:pt>
                <c:pt idx="639">
                  <c:v>79.5</c:v>
                </c:pt>
                <c:pt idx="640">
                  <c:v>80.75</c:v>
                </c:pt>
                <c:pt idx="641">
                  <c:v>81.55</c:v>
                </c:pt>
                <c:pt idx="642">
                  <c:v>81.75</c:v>
                </c:pt>
                <c:pt idx="643">
                  <c:v>85.05</c:v>
                </c:pt>
                <c:pt idx="644">
                  <c:v>84.9</c:v>
                </c:pt>
                <c:pt idx="645">
                  <c:v>84.9</c:v>
                </c:pt>
                <c:pt idx="646">
                  <c:v>84.9</c:v>
                </c:pt>
                <c:pt idx="647">
                  <c:v>85.0</c:v>
                </c:pt>
                <c:pt idx="648">
                  <c:v>84.95</c:v>
                </c:pt>
                <c:pt idx="649">
                  <c:v>85.2</c:v>
                </c:pt>
                <c:pt idx="650">
                  <c:v>85.3</c:v>
                </c:pt>
                <c:pt idx="651">
                  <c:v>85.45</c:v>
                </c:pt>
                <c:pt idx="652">
                  <c:v>85.9</c:v>
                </c:pt>
                <c:pt idx="653">
                  <c:v>85.8</c:v>
                </c:pt>
                <c:pt idx="654">
                  <c:v>85.15</c:v>
                </c:pt>
                <c:pt idx="655">
                  <c:v>84.6</c:v>
                </c:pt>
                <c:pt idx="656">
                  <c:v>83.65</c:v>
                </c:pt>
                <c:pt idx="657">
                  <c:v>83.35</c:v>
                </c:pt>
                <c:pt idx="658">
                  <c:v>82.6</c:v>
                </c:pt>
                <c:pt idx="659">
                  <c:v>81.95</c:v>
                </c:pt>
                <c:pt idx="660">
                  <c:v>82.25</c:v>
                </c:pt>
                <c:pt idx="661">
                  <c:v>82.25</c:v>
                </c:pt>
                <c:pt idx="662">
                  <c:v>84.4</c:v>
                </c:pt>
                <c:pt idx="663">
                  <c:v>84.5</c:v>
                </c:pt>
                <c:pt idx="664">
                  <c:v>84.35</c:v>
                </c:pt>
                <c:pt idx="665">
                  <c:v>84.45</c:v>
                </c:pt>
                <c:pt idx="666">
                  <c:v>84.05</c:v>
                </c:pt>
                <c:pt idx="667">
                  <c:v>84.4</c:v>
                </c:pt>
                <c:pt idx="668">
                  <c:v>84.4</c:v>
                </c:pt>
                <c:pt idx="669">
                  <c:v>84.5</c:v>
                </c:pt>
                <c:pt idx="670">
                  <c:v>83.85</c:v>
                </c:pt>
                <c:pt idx="671">
                  <c:v>83.75</c:v>
                </c:pt>
                <c:pt idx="672">
                  <c:v>83.8</c:v>
                </c:pt>
                <c:pt idx="673">
                  <c:v>83.4</c:v>
                </c:pt>
                <c:pt idx="674">
                  <c:v>83.15</c:v>
                </c:pt>
                <c:pt idx="675">
                  <c:v>83.25</c:v>
                </c:pt>
                <c:pt idx="676">
                  <c:v>84.1</c:v>
                </c:pt>
                <c:pt idx="677">
                  <c:v>84.05</c:v>
                </c:pt>
                <c:pt idx="678">
                  <c:v>84.35</c:v>
                </c:pt>
                <c:pt idx="679">
                  <c:v>84.0</c:v>
                </c:pt>
                <c:pt idx="680">
                  <c:v>83.25</c:v>
                </c:pt>
                <c:pt idx="681">
                  <c:v>83.05</c:v>
                </c:pt>
                <c:pt idx="682">
                  <c:v>83.1</c:v>
                </c:pt>
                <c:pt idx="683">
                  <c:v>83.75</c:v>
                </c:pt>
                <c:pt idx="684">
                  <c:v>85.75</c:v>
                </c:pt>
                <c:pt idx="685">
                  <c:v>86.25</c:v>
                </c:pt>
                <c:pt idx="686">
                  <c:v>86.4</c:v>
                </c:pt>
                <c:pt idx="687">
                  <c:v>83.95</c:v>
                </c:pt>
                <c:pt idx="688">
                  <c:v>83.9</c:v>
                </c:pt>
                <c:pt idx="689">
                  <c:v>83.75</c:v>
                </c:pt>
                <c:pt idx="690">
                  <c:v>83.8</c:v>
                </c:pt>
                <c:pt idx="691">
                  <c:v>83.8</c:v>
                </c:pt>
                <c:pt idx="692">
                  <c:v>83.7</c:v>
                </c:pt>
                <c:pt idx="693">
                  <c:v>83.45</c:v>
                </c:pt>
                <c:pt idx="694">
                  <c:v>82.8</c:v>
                </c:pt>
                <c:pt idx="695">
                  <c:v>82.4</c:v>
                </c:pt>
                <c:pt idx="696">
                  <c:v>82.5</c:v>
                </c:pt>
                <c:pt idx="697">
                  <c:v>82.4</c:v>
                </c:pt>
                <c:pt idx="698">
                  <c:v>82.8</c:v>
                </c:pt>
                <c:pt idx="699">
                  <c:v>82.7</c:v>
                </c:pt>
                <c:pt idx="700">
                  <c:v>82.8</c:v>
                </c:pt>
                <c:pt idx="701">
                  <c:v>83.05</c:v>
                </c:pt>
                <c:pt idx="702">
                  <c:v>82.9</c:v>
                </c:pt>
                <c:pt idx="703">
                  <c:v>82.4</c:v>
                </c:pt>
                <c:pt idx="704">
                  <c:v>82.55</c:v>
                </c:pt>
                <c:pt idx="705">
                  <c:v>81.6</c:v>
                </c:pt>
                <c:pt idx="706">
                  <c:v>82.6</c:v>
                </c:pt>
                <c:pt idx="707">
                  <c:v>78.3</c:v>
                </c:pt>
                <c:pt idx="708">
                  <c:v>78.45</c:v>
                </c:pt>
                <c:pt idx="709">
                  <c:v>78.45</c:v>
                </c:pt>
                <c:pt idx="710">
                  <c:v>78.3</c:v>
                </c:pt>
                <c:pt idx="711">
                  <c:v>78.3</c:v>
                </c:pt>
                <c:pt idx="712">
                  <c:v>77.7</c:v>
                </c:pt>
                <c:pt idx="713">
                  <c:v>78.0</c:v>
                </c:pt>
                <c:pt idx="714">
                  <c:v>78.15</c:v>
                </c:pt>
                <c:pt idx="715">
                  <c:v>77.7</c:v>
                </c:pt>
                <c:pt idx="716">
                  <c:v>76.9</c:v>
                </c:pt>
                <c:pt idx="717">
                  <c:v>77.0</c:v>
                </c:pt>
                <c:pt idx="718">
                  <c:v>76.7</c:v>
                </c:pt>
                <c:pt idx="719">
                  <c:v>76.45</c:v>
                </c:pt>
                <c:pt idx="720">
                  <c:v>76.25</c:v>
                </c:pt>
                <c:pt idx="721">
                  <c:v>76.35</c:v>
                </c:pt>
                <c:pt idx="722">
                  <c:v>76.1</c:v>
                </c:pt>
                <c:pt idx="723">
                  <c:v>76.7</c:v>
                </c:pt>
                <c:pt idx="724">
                  <c:v>76.4</c:v>
                </c:pt>
                <c:pt idx="725">
                  <c:v>76.4</c:v>
                </c:pt>
                <c:pt idx="726">
                  <c:v>76.45</c:v>
                </c:pt>
                <c:pt idx="727">
                  <c:v>75.6</c:v>
                </c:pt>
                <c:pt idx="728">
                  <c:v>75.6</c:v>
                </c:pt>
                <c:pt idx="729">
                  <c:v>75.4</c:v>
                </c:pt>
                <c:pt idx="730">
                  <c:v>75.55</c:v>
                </c:pt>
                <c:pt idx="731">
                  <c:v>75.8</c:v>
                </c:pt>
                <c:pt idx="732">
                  <c:v>75.8</c:v>
                </c:pt>
                <c:pt idx="733">
                  <c:v>75.65</c:v>
                </c:pt>
                <c:pt idx="734">
                  <c:v>75.45</c:v>
                </c:pt>
                <c:pt idx="735">
                  <c:v>75.45</c:v>
                </c:pt>
                <c:pt idx="736">
                  <c:v>75.5</c:v>
                </c:pt>
                <c:pt idx="737">
                  <c:v>75.55</c:v>
                </c:pt>
                <c:pt idx="738">
                  <c:v>75.45</c:v>
                </c:pt>
                <c:pt idx="739">
                  <c:v>75.5</c:v>
                </c:pt>
                <c:pt idx="740">
                  <c:v>75.4</c:v>
                </c:pt>
                <c:pt idx="741">
                  <c:v>75.3</c:v>
                </c:pt>
                <c:pt idx="742">
                  <c:v>75.4</c:v>
                </c:pt>
                <c:pt idx="743">
                  <c:v>75.1</c:v>
                </c:pt>
                <c:pt idx="744">
                  <c:v>75.15</c:v>
                </c:pt>
                <c:pt idx="745">
                  <c:v>75.1</c:v>
                </c:pt>
                <c:pt idx="746">
                  <c:v>75.2</c:v>
                </c:pt>
                <c:pt idx="747">
                  <c:v>75.55</c:v>
                </c:pt>
                <c:pt idx="748">
                  <c:v>76.15</c:v>
                </c:pt>
                <c:pt idx="749">
                  <c:v>76.35</c:v>
                </c:pt>
                <c:pt idx="750">
                  <c:v>77.55</c:v>
                </c:pt>
                <c:pt idx="751">
                  <c:v>77.65</c:v>
                </c:pt>
                <c:pt idx="752">
                  <c:v>74.9</c:v>
                </c:pt>
                <c:pt idx="753">
                  <c:v>75.0</c:v>
                </c:pt>
                <c:pt idx="754">
                  <c:v>74.9</c:v>
                </c:pt>
                <c:pt idx="755">
                  <c:v>74.9</c:v>
                </c:pt>
                <c:pt idx="756">
                  <c:v>74.4</c:v>
                </c:pt>
                <c:pt idx="757">
                  <c:v>74.6</c:v>
                </c:pt>
                <c:pt idx="758">
                  <c:v>74.85</c:v>
                </c:pt>
                <c:pt idx="759">
                  <c:v>75.05</c:v>
                </c:pt>
                <c:pt idx="760">
                  <c:v>75.1</c:v>
                </c:pt>
                <c:pt idx="761">
                  <c:v>74.9</c:v>
                </c:pt>
                <c:pt idx="762">
                  <c:v>74.9</c:v>
                </c:pt>
                <c:pt idx="763">
                  <c:v>74.6</c:v>
                </c:pt>
                <c:pt idx="764">
                  <c:v>74.85</c:v>
                </c:pt>
                <c:pt idx="765">
                  <c:v>74.8</c:v>
                </c:pt>
                <c:pt idx="766">
                  <c:v>74.95</c:v>
                </c:pt>
                <c:pt idx="767">
                  <c:v>73.95</c:v>
                </c:pt>
                <c:pt idx="768">
                  <c:v>74.0</c:v>
                </c:pt>
                <c:pt idx="769">
                  <c:v>73.55</c:v>
                </c:pt>
                <c:pt idx="770">
                  <c:v>73.7</c:v>
                </c:pt>
                <c:pt idx="771">
                  <c:v>74.55</c:v>
                </c:pt>
                <c:pt idx="772">
                  <c:v>74.55</c:v>
                </c:pt>
                <c:pt idx="773">
                  <c:v>74.5</c:v>
                </c:pt>
                <c:pt idx="774">
                  <c:v>74.65</c:v>
                </c:pt>
                <c:pt idx="775">
                  <c:v>74.4</c:v>
                </c:pt>
                <c:pt idx="776">
                  <c:v>74.5</c:v>
                </c:pt>
                <c:pt idx="777">
                  <c:v>74.65</c:v>
                </c:pt>
                <c:pt idx="778">
                  <c:v>74.55</c:v>
                </c:pt>
                <c:pt idx="779">
                  <c:v>74.4</c:v>
                </c:pt>
                <c:pt idx="780">
                  <c:v>74.15</c:v>
                </c:pt>
                <c:pt idx="781">
                  <c:v>74.25</c:v>
                </c:pt>
                <c:pt idx="782">
                  <c:v>74.5</c:v>
                </c:pt>
                <c:pt idx="783">
                  <c:v>75.25</c:v>
                </c:pt>
                <c:pt idx="784">
                  <c:v>75.4</c:v>
                </c:pt>
                <c:pt idx="785">
                  <c:v>76.4</c:v>
                </c:pt>
                <c:pt idx="786">
                  <c:v>77.15</c:v>
                </c:pt>
                <c:pt idx="787">
                  <c:v>77.3</c:v>
                </c:pt>
                <c:pt idx="788">
                  <c:v>77.7</c:v>
                </c:pt>
                <c:pt idx="789">
                  <c:v>77.7</c:v>
                </c:pt>
                <c:pt idx="790">
                  <c:v>78.3</c:v>
                </c:pt>
                <c:pt idx="791">
                  <c:v>82.05</c:v>
                </c:pt>
                <c:pt idx="792">
                  <c:v>82.05</c:v>
                </c:pt>
                <c:pt idx="793">
                  <c:v>82.1</c:v>
                </c:pt>
                <c:pt idx="794">
                  <c:v>82.0</c:v>
                </c:pt>
                <c:pt idx="795">
                  <c:v>82.1</c:v>
                </c:pt>
                <c:pt idx="796">
                  <c:v>82.1</c:v>
                </c:pt>
                <c:pt idx="797">
                  <c:v>82.1</c:v>
                </c:pt>
                <c:pt idx="798">
                  <c:v>82.05</c:v>
                </c:pt>
                <c:pt idx="799">
                  <c:v>82.15</c:v>
                </c:pt>
                <c:pt idx="800">
                  <c:v>82.0</c:v>
                </c:pt>
                <c:pt idx="801">
                  <c:v>81.95</c:v>
                </c:pt>
                <c:pt idx="802">
                  <c:v>82.3</c:v>
                </c:pt>
                <c:pt idx="803">
                  <c:v>82.7</c:v>
                </c:pt>
                <c:pt idx="804">
                  <c:v>82.75</c:v>
                </c:pt>
                <c:pt idx="805">
                  <c:v>82.55</c:v>
                </c:pt>
                <c:pt idx="806">
                  <c:v>83.3</c:v>
                </c:pt>
                <c:pt idx="807">
                  <c:v>83.8</c:v>
                </c:pt>
                <c:pt idx="808">
                  <c:v>83.75</c:v>
                </c:pt>
                <c:pt idx="809">
                  <c:v>83.75</c:v>
                </c:pt>
                <c:pt idx="810">
                  <c:v>83.9</c:v>
                </c:pt>
                <c:pt idx="811">
                  <c:v>83.9</c:v>
                </c:pt>
                <c:pt idx="812">
                  <c:v>83.3</c:v>
                </c:pt>
                <c:pt idx="813">
                  <c:v>83.1</c:v>
                </c:pt>
                <c:pt idx="814">
                  <c:v>83.95</c:v>
                </c:pt>
                <c:pt idx="815">
                  <c:v>84.9</c:v>
                </c:pt>
                <c:pt idx="816">
                  <c:v>82.25</c:v>
                </c:pt>
                <c:pt idx="817">
                  <c:v>82.5</c:v>
                </c:pt>
                <c:pt idx="818">
                  <c:v>82.4</c:v>
                </c:pt>
                <c:pt idx="819">
                  <c:v>82.65</c:v>
                </c:pt>
                <c:pt idx="820">
                  <c:v>82.3</c:v>
                </c:pt>
                <c:pt idx="821">
                  <c:v>82.1</c:v>
                </c:pt>
                <c:pt idx="822">
                  <c:v>81.65</c:v>
                </c:pt>
                <c:pt idx="823">
                  <c:v>81.65</c:v>
                </c:pt>
                <c:pt idx="824">
                  <c:v>82.25</c:v>
                </c:pt>
                <c:pt idx="825">
                  <c:v>81.75</c:v>
                </c:pt>
                <c:pt idx="826">
                  <c:v>82.2</c:v>
                </c:pt>
                <c:pt idx="827">
                  <c:v>81.6</c:v>
                </c:pt>
                <c:pt idx="828">
                  <c:v>80.95</c:v>
                </c:pt>
                <c:pt idx="829">
                  <c:v>80.55</c:v>
                </c:pt>
                <c:pt idx="830">
                  <c:v>81.5</c:v>
                </c:pt>
                <c:pt idx="831">
                  <c:v>81.5</c:v>
                </c:pt>
                <c:pt idx="832">
                  <c:v>80.9</c:v>
                </c:pt>
                <c:pt idx="833">
                  <c:v>80.1</c:v>
                </c:pt>
                <c:pt idx="834">
                  <c:v>78.25</c:v>
                </c:pt>
                <c:pt idx="835">
                  <c:v>78.3</c:v>
                </c:pt>
                <c:pt idx="836">
                  <c:v>85.4</c:v>
                </c:pt>
                <c:pt idx="837">
                  <c:v>85.15</c:v>
                </c:pt>
                <c:pt idx="838">
                  <c:v>85.4</c:v>
                </c:pt>
                <c:pt idx="839">
                  <c:v>85.3</c:v>
                </c:pt>
                <c:pt idx="840">
                  <c:v>85.5</c:v>
                </c:pt>
                <c:pt idx="841">
                  <c:v>85.35</c:v>
                </c:pt>
                <c:pt idx="842">
                  <c:v>85.55</c:v>
                </c:pt>
                <c:pt idx="843">
                  <c:v>85.65</c:v>
                </c:pt>
                <c:pt idx="844">
                  <c:v>86.5</c:v>
                </c:pt>
                <c:pt idx="845">
                  <c:v>86.9</c:v>
                </c:pt>
                <c:pt idx="846">
                  <c:v>87.1</c:v>
                </c:pt>
                <c:pt idx="847">
                  <c:v>87.3</c:v>
                </c:pt>
                <c:pt idx="848">
                  <c:v>87.9</c:v>
                </c:pt>
                <c:pt idx="849">
                  <c:v>87.7</c:v>
                </c:pt>
                <c:pt idx="850">
                  <c:v>87.75</c:v>
                </c:pt>
                <c:pt idx="851">
                  <c:v>87.95</c:v>
                </c:pt>
                <c:pt idx="852">
                  <c:v>87.6</c:v>
                </c:pt>
                <c:pt idx="853">
                  <c:v>88.1</c:v>
                </c:pt>
                <c:pt idx="854">
                  <c:v>88.5</c:v>
                </c:pt>
                <c:pt idx="855">
                  <c:v>89.95</c:v>
                </c:pt>
                <c:pt idx="856">
                  <c:v>90.6</c:v>
                </c:pt>
                <c:pt idx="857">
                  <c:v>89.25</c:v>
                </c:pt>
                <c:pt idx="858">
                  <c:v>89.45</c:v>
                </c:pt>
                <c:pt idx="859">
                  <c:v>89.35</c:v>
                </c:pt>
                <c:pt idx="860">
                  <c:v>87.65</c:v>
                </c:pt>
                <c:pt idx="861">
                  <c:v>87.6</c:v>
                </c:pt>
                <c:pt idx="862">
                  <c:v>87.65</c:v>
                </c:pt>
                <c:pt idx="863">
                  <c:v>87.6</c:v>
                </c:pt>
                <c:pt idx="864">
                  <c:v>87.2</c:v>
                </c:pt>
                <c:pt idx="865">
                  <c:v>87.3</c:v>
                </c:pt>
                <c:pt idx="866">
                  <c:v>87.4</c:v>
                </c:pt>
                <c:pt idx="867">
                  <c:v>87.55</c:v>
                </c:pt>
                <c:pt idx="868">
                  <c:v>87.6</c:v>
                </c:pt>
                <c:pt idx="869">
                  <c:v>87.9</c:v>
                </c:pt>
                <c:pt idx="870">
                  <c:v>88.65</c:v>
                </c:pt>
                <c:pt idx="871">
                  <c:v>87.05</c:v>
                </c:pt>
                <c:pt idx="872">
                  <c:v>86.7</c:v>
                </c:pt>
                <c:pt idx="873">
                  <c:v>86.65</c:v>
                </c:pt>
                <c:pt idx="874">
                  <c:v>86.2</c:v>
                </c:pt>
                <c:pt idx="875">
                  <c:v>86.25</c:v>
                </c:pt>
                <c:pt idx="876">
                  <c:v>86.05</c:v>
                </c:pt>
                <c:pt idx="877">
                  <c:v>86.9</c:v>
                </c:pt>
                <c:pt idx="878">
                  <c:v>87.15</c:v>
                </c:pt>
                <c:pt idx="879">
                  <c:v>87.75</c:v>
                </c:pt>
                <c:pt idx="880">
                  <c:v>86.2</c:v>
                </c:pt>
                <c:pt idx="881">
                  <c:v>86.15</c:v>
                </c:pt>
                <c:pt idx="882">
                  <c:v>86.05</c:v>
                </c:pt>
                <c:pt idx="883">
                  <c:v>86.15</c:v>
                </c:pt>
                <c:pt idx="884">
                  <c:v>86.2</c:v>
                </c:pt>
                <c:pt idx="885">
                  <c:v>86.45</c:v>
                </c:pt>
                <c:pt idx="886">
                  <c:v>86.55</c:v>
                </c:pt>
                <c:pt idx="887">
                  <c:v>86.05</c:v>
                </c:pt>
                <c:pt idx="888">
                  <c:v>86.05</c:v>
                </c:pt>
                <c:pt idx="889">
                  <c:v>86.15</c:v>
                </c:pt>
                <c:pt idx="890">
                  <c:v>86.45</c:v>
                </c:pt>
                <c:pt idx="891">
                  <c:v>86.55</c:v>
                </c:pt>
                <c:pt idx="892">
                  <c:v>86.7</c:v>
                </c:pt>
                <c:pt idx="893">
                  <c:v>86.7</c:v>
                </c:pt>
                <c:pt idx="894">
                  <c:v>87.35</c:v>
                </c:pt>
                <c:pt idx="895">
                  <c:v>88.5</c:v>
                </c:pt>
                <c:pt idx="896">
                  <c:v>88.6</c:v>
                </c:pt>
                <c:pt idx="897">
                  <c:v>89.7</c:v>
                </c:pt>
                <c:pt idx="898">
                  <c:v>89.95</c:v>
                </c:pt>
                <c:pt idx="899">
                  <c:v>90.05</c:v>
                </c:pt>
                <c:pt idx="900">
                  <c:v>90.35</c:v>
                </c:pt>
                <c:pt idx="901">
                  <c:v>90.35</c:v>
                </c:pt>
                <c:pt idx="902">
                  <c:v>90.35</c:v>
                </c:pt>
                <c:pt idx="903">
                  <c:v>90.2</c:v>
                </c:pt>
                <c:pt idx="904">
                  <c:v>90.45</c:v>
                </c:pt>
                <c:pt idx="905">
                  <c:v>90.85</c:v>
                </c:pt>
                <c:pt idx="906">
                  <c:v>90.65</c:v>
                </c:pt>
                <c:pt idx="907">
                  <c:v>90.25</c:v>
                </c:pt>
                <c:pt idx="908">
                  <c:v>89.85</c:v>
                </c:pt>
                <c:pt idx="909">
                  <c:v>88.85</c:v>
                </c:pt>
                <c:pt idx="910">
                  <c:v>88.5</c:v>
                </c:pt>
                <c:pt idx="911">
                  <c:v>89.4</c:v>
                </c:pt>
                <c:pt idx="912">
                  <c:v>90.05</c:v>
                </c:pt>
                <c:pt idx="913">
                  <c:v>90.45</c:v>
                </c:pt>
                <c:pt idx="914">
                  <c:v>91.05</c:v>
                </c:pt>
                <c:pt idx="915">
                  <c:v>92.0</c:v>
                </c:pt>
                <c:pt idx="916">
                  <c:v>92.65</c:v>
                </c:pt>
                <c:pt idx="917">
                  <c:v>93.1</c:v>
                </c:pt>
                <c:pt idx="918">
                  <c:v>89.5</c:v>
                </c:pt>
                <c:pt idx="919">
                  <c:v>89.5</c:v>
                </c:pt>
                <c:pt idx="920">
                  <c:v>89.5</c:v>
                </c:pt>
                <c:pt idx="921">
                  <c:v>89.5</c:v>
                </c:pt>
                <c:pt idx="922">
                  <c:v>89.35</c:v>
                </c:pt>
                <c:pt idx="923">
                  <c:v>89.35</c:v>
                </c:pt>
                <c:pt idx="924">
                  <c:v>89.2</c:v>
                </c:pt>
                <c:pt idx="925">
                  <c:v>88.9</c:v>
                </c:pt>
                <c:pt idx="926">
                  <c:v>89.15</c:v>
                </c:pt>
                <c:pt idx="927">
                  <c:v>89.35</c:v>
                </c:pt>
                <c:pt idx="928">
                  <c:v>89.55</c:v>
                </c:pt>
                <c:pt idx="929">
                  <c:v>89.15</c:v>
                </c:pt>
                <c:pt idx="930">
                  <c:v>88.4</c:v>
                </c:pt>
                <c:pt idx="931">
                  <c:v>88.4</c:v>
                </c:pt>
                <c:pt idx="932">
                  <c:v>88.55</c:v>
                </c:pt>
                <c:pt idx="933">
                  <c:v>87.95</c:v>
                </c:pt>
                <c:pt idx="934">
                  <c:v>87.9</c:v>
                </c:pt>
                <c:pt idx="935">
                  <c:v>87.3</c:v>
                </c:pt>
                <c:pt idx="936">
                  <c:v>87.85</c:v>
                </c:pt>
                <c:pt idx="937">
                  <c:v>86.85</c:v>
                </c:pt>
                <c:pt idx="938">
                  <c:v>86.1</c:v>
                </c:pt>
                <c:pt idx="939">
                  <c:v>85.85</c:v>
                </c:pt>
                <c:pt idx="940">
                  <c:v>85.5</c:v>
                </c:pt>
                <c:pt idx="941">
                  <c:v>85.4</c:v>
                </c:pt>
                <c:pt idx="942">
                  <c:v>84.8</c:v>
                </c:pt>
                <c:pt idx="943">
                  <c:v>86.6</c:v>
                </c:pt>
                <c:pt idx="944">
                  <c:v>86.65</c:v>
                </c:pt>
                <c:pt idx="945">
                  <c:v>86.65</c:v>
                </c:pt>
                <c:pt idx="946">
                  <c:v>86.75</c:v>
                </c:pt>
                <c:pt idx="947">
                  <c:v>86.8</c:v>
                </c:pt>
                <c:pt idx="948">
                  <c:v>86.8</c:v>
                </c:pt>
                <c:pt idx="949">
                  <c:v>86.65</c:v>
                </c:pt>
                <c:pt idx="950">
                  <c:v>86.7</c:v>
                </c:pt>
                <c:pt idx="951">
                  <c:v>86.0</c:v>
                </c:pt>
                <c:pt idx="952">
                  <c:v>85.35</c:v>
                </c:pt>
                <c:pt idx="953">
                  <c:v>86.3</c:v>
                </c:pt>
                <c:pt idx="954">
                  <c:v>86.9</c:v>
                </c:pt>
                <c:pt idx="955">
                  <c:v>87.45</c:v>
                </c:pt>
                <c:pt idx="956">
                  <c:v>88.05</c:v>
                </c:pt>
                <c:pt idx="957">
                  <c:v>88.15</c:v>
                </c:pt>
                <c:pt idx="958">
                  <c:v>88.05</c:v>
                </c:pt>
                <c:pt idx="959">
                  <c:v>87.55</c:v>
                </c:pt>
                <c:pt idx="960">
                  <c:v>87.0</c:v>
                </c:pt>
                <c:pt idx="961">
                  <c:v>87.2</c:v>
                </c:pt>
                <c:pt idx="962">
                  <c:v>87.05</c:v>
                </c:pt>
                <c:pt idx="963">
                  <c:v>89.5</c:v>
                </c:pt>
                <c:pt idx="964">
                  <c:v>89.5</c:v>
                </c:pt>
                <c:pt idx="965">
                  <c:v>89.5</c:v>
                </c:pt>
                <c:pt idx="966">
                  <c:v>89.5</c:v>
                </c:pt>
                <c:pt idx="967">
                  <c:v>89.5</c:v>
                </c:pt>
                <c:pt idx="968">
                  <c:v>89.7</c:v>
                </c:pt>
                <c:pt idx="969">
                  <c:v>89.7</c:v>
                </c:pt>
                <c:pt idx="970">
                  <c:v>89.9</c:v>
                </c:pt>
                <c:pt idx="971">
                  <c:v>89.7</c:v>
                </c:pt>
                <c:pt idx="972">
                  <c:v>89.9</c:v>
                </c:pt>
                <c:pt idx="973">
                  <c:v>90.0</c:v>
                </c:pt>
                <c:pt idx="974">
                  <c:v>89.65</c:v>
                </c:pt>
                <c:pt idx="975">
                  <c:v>90.2</c:v>
                </c:pt>
                <c:pt idx="976">
                  <c:v>90.8</c:v>
                </c:pt>
                <c:pt idx="977">
                  <c:v>91.55</c:v>
                </c:pt>
                <c:pt idx="978">
                  <c:v>92.25</c:v>
                </c:pt>
                <c:pt idx="979">
                  <c:v>92.3</c:v>
                </c:pt>
                <c:pt idx="980">
                  <c:v>92.35</c:v>
                </c:pt>
                <c:pt idx="981">
                  <c:v>92.6</c:v>
                </c:pt>
                <c:pt idx="982">
                  <c:v>93.05</c:v>
                </c:pt>
                <c:pt idx="983">
                  <c:v>93.9</c:v>
                </c:pt>
                <c:pt idx="984">
                  <c:v>93.9</c:v>
                </c:pt>
                <c:pt idx="985">
                  <c:v>93.9</c:v>
                </c:pt>
                <c:pt idx="986">
                  <c:v>93.9</c:v>
                </c:pt>
                <c:pt idx="987">
                  <c:v>94.0</c:v>
                </c:pt>
                <c:pt idx="988">
                  <c:v>94.0</c:v>
                </c:pt>
                <c:pt idx="989">
                  <c:v>93.9</c:v>
                </c:pt>
                <c:pt idx="990">
                  <c:v>94.15</c:v>
                </c:pt>
                <c:pt idx="991">
                  <c:v>94.35</c:v>
                </c:pt>
                <c:pt idx="992">
                  <c:v>94.1</c:v>
                </c:pt>
                <c:pt idx="993">
                  <c:v>94.25</c:v>
                </c:pt>
                <c:pt idx="994">
                  <c:v>94.3</c:v>
                </c:pt>
                <c:pt idx="995">
                  <c:v>94.45</c:v>
                </c:pt>
                <c:pt idx="996">
                  <c:v>95.6</c:v>
                </c:pt>
                <c:pt idx="997">
                  <c:v>95.9</c:v>
                </c:pt>
                <c:pt idx="998">
                  <c:v>95.4</c:v>
                </c:pt>
                <c:pt idx="999">
                  <c:v>95.65</c:v>
                </c:pt>
                <c:pt idx="1000">
                  <c:v>95.8</c:v>
                </c:pt>
                <c:pt idx="1001">
                  <c:v>95.35</c:v>
                </c:pt>
                <c:pt idx="1002">
                  <c:v>95.0</c:v>
                </c:pt>
                <c:pt idx="1003">
                  <c:v>94.2</c:v>
                </c:pt>
                <c:pt idx="1004">
                  <c:v>93.55</c:v>
                </c:pt>
                <c:pt idx="1005">
                  <c:v>94.6</c:v>
                </c:pt>
                <c:pt idx="1006">
                  <c:v>94.3</c:v>
                </c:pt>
                <c:pt idx="1007">
                  <c:v>92.45</c:v>
                </c:pt>
                <c:pt idx="1008">
                  <c:v>90.4</c:v>
                </c:pt>
                <c:pt idx="1009">
                  <c:v>89.1</c:v>
                </c:pt>
                <c:pt idx="1010">
                  <c:v>89.0</c:v>
                </c:pt>
                <c:pt idx="1011">
                  <c:v>88.85</c:v>
                </c:pt>
                <c:pt idx="1012">
                  <c:v>87.65</c:v>
                </c:pt>
                <c:pt idx="1013">
                  <c:v>88.85</c:v>
                </c:pt>
                <c:pt idx="1014">
                  <c:v>89.05</c:v>
                </c:pt>
                <c:pt idx="1015">
                  <c:v>89.1</c:v>
                </c:pt>
                <c:pt idx="1016">
                  <c:v>88.7</c:v>
                </c:pt>
                <c:pt idx="1017">
                  <c:v>88.3</c:v>
                </c:pt>
                <c:pt idx="1018">
                  <c:v>88.2</c:v>
                </c:pt>
                <c:pt idx="1019">
                  <c:v>87.8</c:v>
                </c:pt>
                <c:pt idx="1020">
                  <c:v>88.45</c:v>
                </c:pt>
                <c:pt idx="1021">
                  <c:v>88.75</c:v>
                </c:pt>
                <c:pt idx="1022">
                  <c:v>89.3</c:v>
                </c:pt>
                <c:pt idx="1023">
                  <c:v>89.6</c:v>
                </c:pt>
                <c:pt idx="1024">
                  <c:v>89.65</c:v>
                </c:pt>
                <c:pt idx="1025">
                  <c:v>90.3</c:v>
                </c:pt>
                <c:pt idx="1026">
                  <c:v>90.4</c:v>
                </c:pt>
                <c:pt idx="1027">
                  <c:v>90.05</c:v>
                </c:pt>
                <c:pt idx="1028">
                  <c:v>86.7</c:v>
                </c:pt>
                <c:pt idx="1029">
                  <c:v>86.8</c:v>
                </c:pt>
                <c:pt idx="1030">
                  <c:v>86.9</c:v>
                </c:pt>
                <c:pt idx="1031">
                  <c:v>86.7</c:v>
                </c:pt>
                <c:pt idx="1032">
                  <c:v>86.7</c:v>
                </c:pt>
                <c:pt idx="1033">
                  <c:v>86.75</c:v>
                </c:pt>
                <c:pt idx="1034">
                  <c:v>86.1</c:v>
                </c:pt>
                <c:pt idx="1035">
                  <c:v>86.25</c:v>
                </c:pt>
                <c:pt idx="1036">
                  <c:v>85.9</c:v>
                </c:pt>
                <c:pt idx="1037">
                  <c:v>85.85</c:v>
                </c:pt>
                <c:pt idx="1038">
                  <c:v>85.25</c:v>
                </c:pt>
                <c:pt idx="1039">
                  <c:v>85.6</c:v>
                </c:pt>
                <c:pt idx="1040">
                  <c:v>85.65</c:v>
                </c:pt>
                <c:pt idx="1041">
                  <c:v>85.35</c:v>
                </c:pt>
                <c:pt idx="1042">
                  <c:v>86.0</c:v>
                </c:pt>
                <c:pt idx="1043">
                  <c:v>86.75</c:v>
                </c:pt>
                <c:pt idx="1044">
                  <c:v>87.0</c:v>
                </c:pt>
                <c:pt idx="1045">
                  <c:v>87.35</c:v>
                </c:pt>
                <c:pt idx="1046">
                  <c:v>88.2</c:v>
                </c:pt>
                <c:pt idx="1047">
                  <c:v>88.2</c:v>
                </c:pt>
                <c:pt idx="1048">
                  <c:v>88.2</c:v>
                </c:pt>
                <c:pt idx="1049">
                  <c:v>88.4</c:v>
                </c:pt>
                <c:pt idx="1050">
                  <c:v>89.15</c:v>
                </c:pt>
                <c:pt idx="1051">
                  <c:v>88.7</c:v>
                </c:pt>
                <c:pt idx="1052">
                  <c:v>87.8</c:v>
                </c:pt>
                <c:pt idx="1053">
                  <c:v>86.65</c:v>
                </c:pt>
                <c:pt idx="1054">
                  <c:v>85.3</c:v>
                </c:pt>
                <c:pt idx="1055">
                  <c:v>85.3</c:v>
                </c:pt>
                <c:pt idx="1056">
                  <c:v>85.65</c:v>
                </c:pt>
                <c:pt idx="1057">
                  <c:v>86.4</c:v>
                </c:pt>
                <c:pt idx="1058">
                  <c:v>86.8</c:v>
                </c:pt>
                <c:pt idx="1059">
                  <c:v>87.2</c:v>
                </c:pt>
                <c:pt idx="1060">
                  <c:v>87.25</c:v>
                </c:pt>
                <c:pt idx="1061">
                  <c:v>87.8</c:v>
                </c:pt>
                <c:pt idx="1062">
                  <c:v>87.85</c:v>
                </c:pt>
                <c:pt idx="1063">
                  <c:v>88.3</c:v>
                </c:pt>
                <c:pt idx="1064">
                  <c:v>87.9</c:v>
                </c:pt>
                <c:pt idx="1065">
                  <c:v>87.75</c:v>
                </c:pt>
                <c:pt idx="1066">
                  <c:v>87.15</c:v>
                </c:pt>
                <c:pt idx="1067">
                  <c:v>88.9</c:v>
                </c:pt>
                <c:pt idx="1068">
                  <c:v>88.9</c:v>
                </c:pt>
                <c:pt idx="1069">
                  <c:v>89.25</c:v>
                </c:pt>
                <c:pt idx="1070">
                  <c:v>88.65</c:v>
                </c:pt>
                <c:pt idx="1071">
                  <c:v>89.3</c:v>
                </c:pt>
                <c:pt idx="1072">
                  <c:v>91.15</c:v>
                </c:pt>
                <c:pt idx="1073">
                  <c:v>96.25</c:v>
                </c:pt>
                <c:pt idx="1074">
                  <c:v>96.35</c:v>
                </c:pt>
                <c:pt idx="1075">
                  <c:v>96.35</c:v>
                </c:pt>
                <c:pt idx="1076">
                  <c:v>96.5</c:v>
                </c:pt>
                <c:pt idx="1077">
                  <c:v>96.4</c:v>
                </c:pt>
                <c:pt idx="1078">
                  <c:v>96.5</c:v>
                </c:pt>
                <c:pt idx="1079">
                  <c:v>96.2</c:v>
                </c:pt>
                <c:pt idx="1080">
                  <c:v>96.6</c:v>
                </c:pt>
                <c:pt idx="1081">
                  <c:v>96.7</c:v>
                </c:pt>
                <c:pt idx="1082">
                  <c:v>96.85</c:v>
                </c:pt>
                <c:pt idx="1083">
                  <c:v>97.5</c:v>
                </c:pt>
                <c:pt idx="1084">
                  <c:v>96.9</c:v>
                </c:pt>
                <c:pt idx="1085">
                  <c:v>97.1</c:v>
                </c:pt>
                <c:pt idx="1086">
                  <c:v>97.75</c:v>
                </c:pt>
                <c:pt idx="1087">
                  <c:v>98.4</c:v>
                </c:pt>
                <c:pt idx="1088">
                  <c:v>98.4</c:v>
                </c:pt>
                <c:pt idx="1089">
                  <c:v>98.35</c:v>
                </c:pt>
                <c:pt idx="1090">
                  <c:v>99.8</c:v>
                </c:pt>
                <c:pt idx="1091">
                  <c:v>101.3</c:v>
                </c:pt>
                <c:pt idx="1092">
                  <c:v>99.0</c:v>
                </c:pt>
                <c:pt idx="1093">
                  <c:v>98.3</c:v>
                </c:pt>
                <c:pt idx="1094">
                  <c:v>97.35</c:v>
                </c:pt>
                <c:pt idx="1095">
                  <c:v>97.1</c:v>
                </c:pt>
                <c:pt idx="1096">
                  <c:v>96.65</c:v>
                </c:pt>
                <c:pt idx="1097">
                  <c:v>96.65</c:v>
                </c:pt>
                <c:pt idx="1098">
                  <c:v>96.85</c:v>
                </c:pt>
                <c:pt idx="1099">
                  <c:v>97.0</c:v>
                </c:pt>
                <c:pt idx="1100">
                  <c:v>96.9</c:v>
                </c:pt>
                <c:pt idx="1101">
                  <c:v>97.05</c:v>
                </c:pt>
                <c:pt idx="1102">
                  <c:v>96.7</c:v>
                </c:pt>
                <c:pt idx="1103">
                  <c:v>96.6</c:v>
                </c:pt>
                <c:pt idx="1104">
                  <c:v>96.7</c:v>
                </c:pt>
                <c:pt idx="1105">
                  <c:v>97.3</c:v>
                </c:pt>
                <c:pt idx="1106">
                  <c:v>97.25</c:v>
                </c:pt>
                <c:pt idx="1107">
                  <c:v>97.65</c:v>
                </c:pt>
                <c:pt idx="1108">
                  <c:v>98.15</c:v>
                </c:pt>
                <c:pt idx="1109">
                  <c:v>97.4</c:v>
                </c:pt>
                <c:pt idx="1110">
                  <c:v>96.75</c:v>
                </c:pt>
                <c:pt idx="1111">
                  <c:v>96.75</c:v>
                </c:pt>
                <c:pt idx="1112">
                  <c:v>96.55</c:v>
                </c:pt>
                <c:pt idx="1113">
                  <c:v>96.95</c:v>
                </c:pt>
                <c:pt idx="1114">
                  <c:v>97.65</c:v>
                </c:pt>
                <c:pt idx="1115">
                  <c:v>99.15</c:v>
                </c:pt>
                <c:pt idx="1116">
                  <c:v>100.75</c:v>
                </c:pt>
                <c:pt idx="1117">
                  <c:v>99.4</c:v>
                </c:pt>
                <c:pt idx="1118">
                  <c:v>99.5</c:v>
                </c:pt>
                <c:pt idx="1119">
                  <c:v>99.45</c:v>
                </c:pt>
                <c:pt idx="1120">
                  <c:v>99.35</c:v>
                </c:pt>
                <c:pt idx="1121">
                  <c:v>99.4</c:v>
                </c:pt>
                <c:pt idx="1122">
                  <c:v>99.15</c:v>
                </c:pt>
                <c:pt idx="1123">
                  <c:v>98.9</c:v>
                </c:pt>
                <c:pt idx="1124">
                  <c:v>98.6</c:v>
                </c:pt>
                <c:pt idx="1125">
                  <c:v>98.7</c:v>
                </c:pt>
                <c:pt idx="1126">
                  <c:v>98.1</c:v>
                </c:pt>
                <c:pt idx="1127">
                  <c:v>98.25</c:v>
                </c:pt>
                <c:pt idx="1128">
                  <c:v>98.95</c:v>
                </c:pt>
                <c:pt idx="1129">
                  <c:v>98.95</c:v>
                </c:pt>
                <c:pt idx="1130">
                  <c:v>99.85</c:v>
                </c:pt>
                <c:pt idx="1131">
                  <c:v>100.75</c:v>
                </c:pt>
                <c:pt idx="1132">
                  <c:v>101.2</c:v>
                </c:pt>
                <c:pt idx="1133">
                  <c:v>101.55</c:v>
                </c:pt>
                <c:pt idx="1134">
                  <c:v>101.05</c:v>
                </c:pt>
                <c:pt idx="1135">
                  <c:v>102.85</c:v>
                </c:pt>
                <c:pt idx="1136">
                  <c:v>105.5</c:v>
                </c:pt>
                <c:pt idx="1137">
                  <c:v>105.8</c:v>
                </c:pt>
                <c:pt idx="1138">
                  <c:v>106.1</c:v>
                </c:pt>
                <c:pt idx="1139">
                  <c:v>106.15</c:v>
                </c:pt>
                <c:pt idx="1140">
                  <c:v>106.1</c:v>
                </c:pt>
                <c:pt idx="1141">
                  <c:v>106.15</c:v>
                </c:pt>
                <c:pt idx="1142">
                  <c:v>106.35</c:v>
                </c:pt>
                <c:pt idx="1143">
                  <c:v>106.25</c:v>
                </c:pt>
                <c:pt idx="1144">
                  <c:v>105.65</c:v>
                </c:pt>
                <c:pt idx="1145">
                  <c:v>104.3</c:v>
                </c:pt>
                <c:pt idx="1146">
                  <c:v>103.7</c:v>
                </c:pt>
                <c:pt idx="1147">
                  <c:v>105.95</c:v>
                </c:pt>
                <c:pt idx="1148">
                  <c:v>107.75</c:v>
                </c:pt>
                <c:pt idx="1149">
                  <c:v>108.15</c:v>
                </c:pt>
                <c:pt idx="1150">
                  <c:v>108.85</c:v>
                </c:pt>
                <c:pt idx="1151">
                  <c:v>109.35</c:v>
                </c:pt>
                <c:pt idx="1152">
                  <c:v>110.2</c:v>
                </c:pt>
                <c:pt idx="1153">
                  <c:v>110.1</c:v>
                </c:pt>
                <c:pt idx="1154">
                  <c:v>109.55</c:v>
                </c:pt>
                <c:pt idx="1155">
                  <c:v>109.35</c:v>
                </c:pt>
                <c:pt idx="1156">
                  <c:v>110.2</c:v>
                </c:pt>
                <c:pt idx="1157">
                  <c:v>110.35</c:v>
                </c:pt>
                <c:pt idx="1158">
                  <c:v>110.8</c:v>
                </c:pt>
                <c:pt idx="1159">
                  <c:v>111.3</c:v>
                </c:pt>
                <c:pt idx="1160">
                  <c:v>111.3</c:v>
                </c:pt>
                <c:pt idx="1161">
                  <c:v>111.2</c:v>
                </c:pt>
                <c:pt idx="1162">
                  <c:v>111.05</c:v>
                </c:pt>
                <c:pt idx="1163">
                  <c:v>111.05</c:v>
                </c:pt>
                <c:pt idx="1164">
                  <c:v>110.35</c:v>
                </c:pt>
                <c:pt idx="1165">
                  <c:v>110.9</c:v>
                </c:pt>
                <c:pt idx="1166">
                  <c:v>110.75</c:v>
                </c:pt>
                <c:pt idx="1167">
                  <c:v>111.05</c:v>
                </c:pt>
                <c:pt idx="1168">
                  <c:v>111.55</c:v>
                </c:pt>
                <c:pt idx="1169">
                  <c:v>111.4</c:v>
                </c:pt>
                <c:pt idx="1170">
                  <c:v>111.2</c:v>
                </c:pt>
                <c:pt idx="1171">
                  <c:v>111.05</c:v>
                </c:pt>
                <c:pt idx="1172">
                  <c:v>111.4</c:v>
                </c:pt>
                <c:pt idx="1173">
                  <c:v>111.85</c:v>
                </c:pt>
                <c:pt idx="1174">
                  <c:v>112.1</c:v>
                </c:pt>
                <c:pt idx="1175">
                  <c:v>112.2</c:v>
                </c:pt>
                <c:pt idx="1176">
                  <c:v>112.1</c:v>
                </c:pt>
                <c:pt idx="1177">
                  <c:v>112.1</c:v>
                </c:pt>
                <c:pt idx="1178">
                  <c:v>111.05</c:v>
                </c:pt>
                <c:pt idx="1179">
                  <c:v>115.25</c:v>
                </c:pt>
                <c:pt idx="1180">
                  <c:v>115.5</c:v>
                </c:pt>
                <c:pt idx="1181">
                  <c:v>113.95</c:v>
                </c:pt>
                <c:pt idx="1182">
                  <c:v>114.6</c:v>
                </c:pt>
                <c:pt idx="1183">
                  <c:v>115.75</c:v>
                </c:pt>
                <c:pt idx="1184">
                  <c:v>115.4</c:v>
                </c:pt>
                <c:pt idx="1185">
                  <c:v>115.6</c:v>
                </c:pt>
                <c:pt idx="1186">
                  <c:v>116.0</c:v>
                </c:pt>
                <c:pt idx="1187">
                  <c:v>115.8</c:v>
                </c:pt>
                <c:pt idx="1188">
                  <c:v>115.8</c:v>
                </c:pt>
                <c:pt idx="1189">
                  <c:v>115.75</c:v>
                </c:pt>
                <c:pt idx="1190">
                  <c:v>116.0</c:v>
                </c:pt>
                <c:pt idx="1191">
                  <c:v>116.35</c:v>
                </c:pt>
                <c:pt idx="1192">
                  <c:v>117.1</c:v>
                </c:pt>
                <c:pt idx="1193">
                  <c:v>117.8</c:v>
                </c:pt>
                <c:pt idx="1194">
                  <c:v>117.45</c:v>
                </c:pt>
                <c:pt idx="1195">
                  <c:v>117.1</c:v>
                </c:pt>
                <c:pt idx="1196">
                  <c:v>116.6</c:v>
                </c:pt>
                <c:pt idx="1197">
                  <c:v>116.2</c:v>
                </c:pt>
                <c:pt idx="1198">
                  <c:v>117.7</c:v>
                </c:pt>
                <c:pt idx="1199">
                  <c:v>117.35</c:v>
                </c:pt>
                <c:pt idx="1200">
                  <c:v>117.3</c:v>
                </c:pt>
                <c:pt idx="1201">
                  <c:v>117.3</c:v>
                </c:pt>
                <c:pt idx="1202">
                  <c:v>117.25</c:v>
                </c:pt>
                <c:pt idx="1203">
                  <c:v>116.45</c:v>
                </c:pt>
                <c:pt idx="1204">
                  <c:v>115.65</c:v>
                </c:pt>
                <c:pt idx="1205">
                  <c:v>115.35</c:v>
                </c:pt>
                <c:pt idx="1206">
                  <c:v>116.7</c:v>
                </c:pt>
                <c:pt idx="1207">
                  <c:v>117.95</c:v>
                </c:pt>
                <c:pt idx="1208">
                  <c:v>117.85</c:v>
                </c:pt>
                <c:pt idx="1209">
                  <c:v>118.0</c:v>
                </c:pt>
                <c:pt idx="1210">
                  <c:v>118.9</c:v>
                </c:pt>
                <c:pt idx="1211">
                  <c:v>118.5</c:v>
                </c:pt>
                <c:pt idx="1212">
                  <c:v>118.85</c:v>
                </c:pt>
                <c:pt idx="1213">
                  <c:v>118.7</c:v>
                </c:pt>
                <c:pt idx="1214">
                  <c:v>118.9</c:v>
                </c:pt>
                <c:pt idx="1215">
                  <c:v>118.3</c:v>
                </c:pt>
                <c:pt idx="1216">
                  <c:v>117.85</c:v>
                </c:pt>
                <c:pt idx="1217">
                  <c:v>122.55</c:v>
                </c:pt>
                <c:pt idx="1218">
                  <c:v>123.7</c:v>
                </c:pt>
                <c:pt idx="1219">
                  <c:v>123.75</c:v>
                </c:pt>
                <c:pt idx="1220">
                  <c:v>123.5</c:v>
                </c:pt>
                <c:pt idx="1221">
                  <c:v>123.8</c:v>
                </c:pt>
                <c:pt idx="1222">
                  <c:v>123.6</c:v>
                </c:pt>
                <c:pt idx="1223">
                  <c:v>123.8</c:v>
                </c:pt>
                <c:pt idx="1224">
                  <c:v>124.0</c:v>
                </c:pt>
                <c:pt idx="1225">
                  <c:v>123.85</c:v>
                </c:pt>
                <c:pt idx="1226">
                  <c:v>123.8</c:v>
                </c:pt>
                <c:pt idx="1227">
                  <c:v>124.15</c:v>
                </c:pt>
                <c:pt idx="1228">
                  <c:v>123.9</c:v>
                </c:pt>
                <c:pt idx="1229">
                  <c:v>123.55</c:v>
                </c:pt>
                <c:pt idx="1230">
                  <c:v>124.05</c:v>
                </c:pt>
                <c:pt idx="1231">
                  <c:v>124.5</c:v>
                </c:pt>
                <c:pt idx="1232">
                  <c:v>125.15</c:v>
                </c:pt>
                <c:pt idx="1233">
                  <c:v>125.9</c:v>
                </c:pt>
                <c:pt idx="1234">
                  <c:v>126.25</c:v>
                </c:pt>
                <c:pt idx="1235">
                  <c:v>126.15</c:v>
                </c:pt>
                <c:pt idx="1236">
                  <c:v>126.2</c:v>
                </c:pt>
                <c:pt idx="1237">
                  <c:v>126.35</c:v>
                </c:pt>
                <c:pt idx="1238">
                  <c:v>126.3</c:v>
                </c:pt>
                <c:pt idx="1239">
                  <c:v>125.8</c:v>
                </c:pt>
                <c:pt idx="1240">
                  <c:v>124.65</c:v>
                </c:pt>
                <c:pt idx="1241">
                  <c:v>124.75</c:v>
                </c:pt>
                <c:pt idx="1242">
                  <c:v>124.75</c:v>
                </c:pt>
                <c:pt idx="1243">
                  <c:v>124.8</c:v>
                </c:pt>
                <c:pt idx="1244">
                  <c:v>124.85</c:v>
                </c:pt>
                <c:pt idx="1245">
                  <c:v>124.75</c:v>
                </c:pt>
                <c:pt idx="1246">
                  <c:v>124.5</c:v>
                </c:pt>
                <c:pt idx="1247">
                  <c:v>124.65</c:v>
                </c:pt>
                <c:pt idx="1248">
                  <c:v>125.0</c:v>
                </c:pt>
                <c:pt idx="1249">
                  <c:v>125.45</c:v>
                </c:pt>
                <c:pt idx="1250">
                  <c:v>125.55</c:v>
                </c:pt>
                <c:pt idx="1251">
                  <c:v>125.8</c:v>
                </c:pt>
                <c:pt idx="1252">
                  <c:v>125.7</c:v>
                </c:pt>
                <c:pt idx="1253">
                  <c:v>125.35</c:v>
                </c:pt>
                <c:pt idx="1254">
                  <c:v>125.05</c:v>
                </c:pt>
                <c:pt idx="1255">
                  <c:v>124.6</c:v>
                </c:pt>
                <c:pt idx="1256">
                  <c:v>125.5</c:v>
                </c:pt>
                <c:pt idx="1257">
                  <c:v>126.15</c:v>
                </c:pt>
                <c:pt idx="1258">
                  <c:v>126.35</c:v>
                </c:pt>
                <c:pt idx="1259">
                  <c:v>126.5</c:v>
                </c:pt>
                <c:pt idx="1260">
                  <c:v>126.25</c:v>
                </c:pt>
                <c:pt idx="1261">
                  <c:v>123.85</c:v>
                </c:pt>
                <c:pt idx="1262">
                  <c:v>123.75</c:v>
                </c:pt>
                <c:pt idx="1263">
                  <c:v>123.65</c:v>
                </c:pt>
                <c:pt idx="1264">
                  <c:v>123.65</c:v>
                </c:pt>
                <c:pt idx="1265">
                  <c:v>123.5</c:v>
                </c:pt>
                <c:pt idx="1266">
                  <c:v>123.2</c:v>
                </c:pt>
                <c:pt idx="1267">
                  <c:v>123.1</c:v>
                </c:pt>
                <c:pt idx="1268">
                  <c:v>123.1</c:v>
                </c:pt>
                <c:pt idx="1269">
                  <c:v>122.85</c:v>
                </c:pt>
                <c:pt idx="1270">
                  <c:v>122.7</c:v>
                </c:pt>
                <c:pt idx="1271">
                  <c:v>122.95</c:v>
                </c:pt>
                <c:pt idx="1272">
                  <c:v>122.9</c:v>
                </c:pt>
                <c:pt idx="1273">
                  <c:v>122.85</c:v>
                </c:pt>
                <c:pt idx="1274">
                  <c:v>122.65</c:v>
                </c:pt>
                <c:pt idx="1275">
                  <c:v>122.65</c:v>
                </c:pt>
                <c:pt idx="1276">
                  <c:v>123.25</c:v>
                </c:pt>
                <c:pt idx="1277">
                  <c:v>123.45</c:v>
                </c:pt>
                <c:pt idx="1278">
                  <c:v>123.75</c:v>
                </c:pt>
                <c:pt idx="1279">
                  <c:v>124.05</c:v>
                </c:pt>
                <c:pt idx="1280">
                  <c:v>123.3</c:v>
                </c:pt>
                <c:pt idx="1281">
                  <c:v>122.7</c:v>
                </c:pt>
                <c:pt idx="1282">
                  <c:v>122.65</c:v>
                </c:pt>
                <c:pt idx="1283">
                  <c:v>122.55</c:v>
                </c:pt>
                <c:pt idx="1284">
                  <c:v>121.8</c:v>
                </c:pt>
                <c:pt idx="1285">
                  <c:v>121.65</c:v>
                </c:pt>
                <c:pt idx="1286">
                  <c:v>121.75</c:v>
                </c:pt>
                <c:pt idx="1287">
                  <c:v>122.35</c:v>
                </c:pt>
                <c:pt idx="1288">
                  <c:v>122.3</c:v>
                </c:pt>
                <c:pt idx="1289">
                  <c:v>122.1</c:v>
                </c:pt>
                <c:pt idx="1290">
                  <c:v>122.65</c:v>
                </c:pt>
                <c:pt idx="1291">
                  <c:v>123.1</c:v>
                </c:pt>
                <c:pt idx="1292">
                  <c:v>124.25</c:v>
                </c:pt>
                <c:pt idx="1293">
                  <c:v>124.95</c:v>
                </c:pt>
                <c:pt idx="1294">
                  <c:v>124.7</c:v>
                </c:pt>
                <c:pt idx="1295">
                  <c:v>124.25</c:v>
                </c:pt>
                <c:pt idx="1296">
                  <c:v>124.75</c:v>
                </c:pt>
                <c:pt idx="1297">
                  <c:v>124.55</c:v>
                </c:pt>
                <c:pt idx="1298">
                  <c:v>125.3</c:v>
                </c:pt>
                <c:pt idx="1299">
                  <c:v>123.55</c:v>
                </c:pt>
                <c:pt idx="1300">
                  <c:v>122.8</c:v>
                </c:pt>
                <c:pt idx="1301">
                  <c:v>121.85</c:v>
                </c:pt>
                <c:pt idx="1302">
                  <c:v>122.2</c:v>
                </c:pt>
                <c:pt idx="1303">
                  <c:v>122.15</c:v>
                </c:pt>
                <c:pt idx="1304">
                  <c:v>122.45</c:v>
                </c:pt>
                <c:pt idx="1305">
                  <c:v>122.45</c:v>
                </c:pt>
                <c:pt idx="1306">
                  <c:v>121.55</c:v>
                </c:pt>
                <c:pt idx="1307">
                  <c:v>122.9</c:v>
                </c:pt>
                <c:pt idx="1308">
                  <c:v>123.0</c:v>
                </c:pt>
                <c:pt idx="1309">
                  <c:v>123.0</c:v>
                </c:pt>
                <c:pt idx="1310">
                  <c:v>123.4</c:v>
                </c:pt>
                <c:pt idx="1311">
                  <c:v>123.35</c:v>
                </c:pt>
                <c:pt idx="1312">
                  <c:v>123.15</c:v>
                </c:pt>
                <c:pt idx="1313">
                  <c:v>122.2</c:v>
                </c:pt>
                <c:pt idx="1314">
                  <c:v>121.55</c:v>
                </c:pt>
                <c:pt idx="1315">
                  <c:v>121.6</c:v>
                </c:pt>
                <c:pt idx="1316">
                  <c:v>122.1</c:v>
                </c:pt>
                <c:pt idx="1317">
                  <c:v>123.5</c:v>
                </c:pt>
                <c:pt idx="1318">
                  <c:v>124.3</c:v>
                </c:pt>
                <c:pt idx="1319">
                  <c:v>125.6</c:v>
                </c:pt>
                <c:pt idx="1320">
                  <c:v>126.0</c:v>
                </c:pt>
                <c:pt idx="1321">
                  <c:v>126.0</c:v>
                </c:pt>
                <c:pt idx="1322">
                  <c:v>127.95</c:v>
                </c:pt>
                <c:pt idx="1323">
                  <c:v>127.9</c:v>
                </c:pt>
                <c:pt idx="1324">
                  <c:v>128.25</c:v>
                </c:pt>
                <c:pt idx="1325">
                  <c:v>128.25</c:v>
                </c:pt>
                <c:pt idx="1326">
                  <c:v>128.25</c:v>
                </c:pt>
                <c:pt idx="1327">
                  <c:v>127.95</c:v>
                </c:pt>
                <c:pt idx="1328">
                  <c:v>127.8</c:v>
                </c:pt>
                <c:pt idx="1329">
                  <c:v>127.8</c:v>
                </c:pt>
                <c:pt idx="1330">
                  <c:v>127.8</c:v>
                </c:pt>
                <c:pt idx="1331">
                  <c:v>127.85</c:v>
                </c:pt>
                <c:pt idx="1332">
                  <c:v>127.7</c:v>
                </c:pt>
                <c:pt idx="1333">
                  <c:v>127.75</c:v>
                </c:pt>
                <c:pt idx="1334">
                  <c:v>128.95</c:v>
                </c:pt>
                <c:pt idx="1335">
                  <c:v>128.25</c:v>
                </c:pt>
                <c:pt idx="1336">
                  <c:v>128.0</c:v>
                </c:pt>
                <c:pt idx="1337">
                  <c:v>127.9</c:v>
                </c:pt>
                <c:pt idx="1338">
                  <c:v>129.25</c:v>
                </c:pt>
                <c:pt idx="1339">
                  <c:v>129.0</c:v>
                </c:pt>
                <c:pt idx="1340">
                  <c:v>128.0</c:v>
                </c:pt>
                <c:pt idx="1341">
                  <c:v>129.15</c:v>
                </c:pt>
                <c:pt idx="1342">
                  <c:v>129.0</c:v>
                </c:pt>
                <c:pt idx="1343">
                  <c:v>131.2</c:v>
                </c:pt>
                <c:pt idx="1344">
                  <c:v>128.6</c:v>
                </c:pt>
                <c:pt idx="1345">
                  <c:v>127.4</c:v>
                </c:pt>
                <c:pt idx="1346">
                  <c:v>125.3</c:v>
                </c:pt>
                <c:pt idx="1347">
                  <c:v>125.7</c:v>
                </c:pt>
                <c:pt idx="1348">
                  <c:v>126.5</c:v>
                </c:pt>
                <c:pt idx="1349">
                  <c:v>126.7</c:v>
                </c:pt>
                <c:pt idx="1350">
                  <c:v>129.45</c:v>
                </c:pt>
                <c:pt idx="1351">
                  <c:v>128.1</c:v>
                </c:pt>
                <c:pt idx="1352">
                  <c:v>127.15</c:v>
                </c:pt>
                <c:pt idx="1353">
                  <c:v>125.25</c:v>
                </c:pt>
                <c:pt idx="1354">
                  <c:v>126.0</c:v>
                </c:pt>
                <c:pt idx="1355">
                  <c:v>127.55</c:v>
                </c:pt>
                <c:pt idx="1356">
                  <c:v>126.0</c:v>
                </c:pt>
                <c:pt idx="1357">
                  <c:v>125.25</c:v>
                </c:pt>
                <c:pt idx="1358">
                  <c:v>122.65</c:v>
                </c:pt>
                <c:pt idx="1359">
                  <c:v>122.1</c:v>
                </c:pt>
                <c:pt idx="1360">
                  <c:v>123.7</c:v>
                </c:pt>
                <c:pt idx="1361">
                  <c:v>123.55</c:v>
                </c:pt>
                <c:pt idx="1362">
                  <c:v>124.0</c:v>
                </c:pt>
                <c:pt idx="1363">
                  <c:v>122.45</c:v>
                </c:pt>
                <c:pt idx="1364">
                  <c:v>121.05</c:v>
                </c:pt>
                <c:pt idx="1365">
                  <c:v>120.05</c:v>
                </c:pt>
                <c:pt idx="1366">
                  <c:v>119.7</c:v>
                </c:pt>
                <c:pt idx="1367">
                  <c:v>119.5</c:v>
                </c:pt>
                <c:pt idx="1368">
                  <c:v>119.2</c:v>
                </c:pt>
                <c:pt idx="1369">
                  <c:v>119.1</c:v>
                </c:pt>
                <c:pt idx="1370">
                  <c:v>118.7</c:v>
                </c:pt>
                <c:pt idx="1371">
                  <c:v>118.85</c:v>
                </c:pt>
                <c:pt idx="1372">
                  <c:v>118.0</c:v>
                </c:pt>
                <c:pt idx="1373">
                  <c:v>118.05</c:v>
                </c:pt>
                <c:pt idx="1374">
                  <c:v>117.85</c:v>
                </c:pt>
                <c:pt idx="1375">
                  <c:v>118.15</c:v>
                </c:pt>
                <c:pt idx="1376">
                  <c:v>117.75</c:v>
                </c:pt>
                <c:pt idx="1377">
                  <c:v>117.75</c:v>
                </c:pt>
                <c:pt idx="1378">
                  <c:v>117.4</c:v>
                </c:pt>
                <c:pt idx="1379">
                  <c:v>117.95</c:v>
                </c:pt>
                <c:pt idx="1380">
                  <c:v>118.3</c:v>
                </c:pt>
                <c:pt idx="1381">
                  <c:v>119.15</c:v>
                </c:pt>
                <c:pt idx="1382">
                  <c:v>121.75</c:v>
                </c:pt>
                <c:pt idx="1383">
                  <c:v>122.1</c:v>
                </c:pt>
                <c:pt idx="1384">
                  <c:v>119.9</c:v>
                </c:pt>
                <c:pt idx="1385">
                  <c:v>119.1</c:v>
                </c:pt>
                <c:pt idx="1386">
                  <c:v>122.0</c:v>
                </c:pt>
                <c:pt idx="1387">
                  <c:v>120.25</c:v>
                </c:pt>
                <c:pt idx="1388">
                  <c:v>119.9</c:v>
                </c:pt>
                <c:pt idx="1389">
                  <c:v>119.75</c:v>
                </c:pt>
                <c:pt idx="1390">
                  <c:v>120.75</c:v>
                </c:pt>
                <c:pt idx="1391">
                  <c:v>122.15</c:v>
                </c:pt>
                <c:pt idx="1392">
                  <c:v>125.15</c:v>
                </c:pt>
                <c:pt idx="1393">
                  <c:v>125.6</c:v>
                </c:pt>
                <c:pt idx="1394">
                  <c:v>125.85</c:v>
                </c:pt>
                <c:pt idx="1395">
                  <c:v>126.35</c:v>
                </c:pt>
                <c:pt idx="1396">
                  <c:v>127.15</c:v>
                </c:pt>
                <c:pt idx="1397">
                  <c:v>128.0</c:v>
                </c:pt>
                <c:pt idx="1398">
                  <c:v>128.5</c:v>
                </c:pt>
                <c:pt idx="1399">
                  <c:v>129.4</c:v>
                </c:pt>
                <c:pt idx="1400">
                  <c:v>130.15</c:v>
                </c:pt>
                <c:pt idx="1401">
                  <c:v>128.2</c:v>
                </c:pt>
                <c:pt idx="1402">
                  <c:v>126.4</c:v>
                </c:pt>
                <c:pt idx="1403">
                  <c:v>123.4</c:v>
                </c:pt>
                <c:pt idx="1404">
                  <c:v>130.1</c:v>
                </c:pt>
                <c:pt idx="1405">
                  <c:v>124.35</c:v>
                </c:pt>
                <c:pt idx="1406">
                  <c:v>124.35</c:v>
                </c:pt>
                <c:pt idx="1407">
                  <c:v>124.15</c:v>
                </c:pt>
                <c:pt idx="1408">
                  <c:v>125.0</c:v>
                </c:pt>
                <c:pt idx="1409">
                  <c:v>121.25</c:v>
                </c:pt>
                <c:pt idx="1410">
                  <c:v>121.25</c:v>
                </c:pt>
                <c:pt idx="1411">
                  <c:v>121.25</c:v>
                </c:pt>
                <c:pt idx="1412">
                  <c:v>121.25</c:v>
                </c:pt>
                <c:pt idx="1413">
                  <c:v>121.4</c:v>
                </c:pt>
                <c:pt idx="1414">
                  <c:v>121.15</c:v>
                </c:pt>
                <c:pt idx="1415">
                  <c:v>121.25</c:v>
                </c:pt>
                <c:pt idx="1416">
                  <c:v>120.75</c:v>
                </c:pt>
                <c:pt idx="1417">
                  <c:v>118.25</c:v>
                </c:pt>
                <c:pt idx="1418">
                  <c:v>117.7</c:v>
                </c:pt>
                <c:pt idx="1419">
                  <c:v>117.6</c:v>
                </c:pt>
                <c:pt idx="1420">
                  <c:v>118.0</c:v>
                </c:pt>
                <c:pt idx="1421">
                  <c:v>117.15</c:v>
                </c:pt>
                <c:pt idx="1422">
                  <c:v>116.5</c:v>
                </c:pt>
                <c:pt idx="1423">
                  <c:v>118.4</c:v>
                </c:pt>
                <c:pt idx="1424">
                  <c:v>120.15</c:v>
                </c:pt>
                <c:pt idx="1425">
                  <c:v>121.1</c:v>
                </c:pt>
                <c:pt idx="1426">
                  <c:v>119.3</c:v>
                </c:pt>
                <c:pt idx="1427">
                  <c:v>117.9</c:v>
                </c:pt>
                <c:pt idx="1428">
                  <c:v>116.45</c:v>
                </c:pt>
                <c:pt idx="1429">
                  <c:v>114.35</c:v>
                </c:pt>
                <c:pt idx="1430">
                  <c:v>106.35</c:v>
                </c:pt>
                <c:pt idx="1431">
                  <c:v>106.3</c:v>
                </c:pt>
                <c:pt idx="1432">
                  <c:v>106.75</c:v>
                </c:pt>
                <c:pt idx="1433">
                  <c:v>106.0</c:v>
                </c:pt>
                <c:pt idx="1434">
                  <c:v>106.2</c:v>
                </c:pt>
                <c:pt idx="1435">
                  <c:v>105.65</c:v>
                </c:pt>
                <c:pt idx="1436">
                  <c:v>105.6</c:v>
                </c:pt>
                <c:pt idx="1437">
                  <c:v>105.45</c:v>
                </c:pt>
                <c:pt idx="1438">
                  <c:v>105.95</c:v>
                </c:pt>
                <c:pt idx="1439">
                  <c:v>106.65</c:v>
                </c:pt>
                <c:pt idx="1440">
                  <c:v>105.55</c:v>
                </c:pt>
                <c:pt idx="1441">
                  <c:v>105.45</c:v>
                </c:pt>
                <c:pt idx="1442">
                  <c:v>104.4</c:v>
                </c:pt>
                <c:pt idx="1443">
                  <c:v>103.5</c:v>
                </c:pt>
                <c:pt idx="1444">
                  <c:v>104.0</c:v>
                </c:pt>
                <c:pt idx="1445">
                  <c:v>104.8</c:v>
                </c:pt>
                <c:pt idx="1446">
                  <c:v>104.95</c:v>
                </c:pt>
                <c:pt idx="1447">
                  <c:v>105.4</c:v>
                </c:pt>
                <c:pt idx="1448">
                  <c:v>106.2</c:v>
                </c:pt>
                <c:pt idx="1449">
                  <c:v>98.9</c:v>
                </c:pt>
                <c:pt idx="1450">
                  <c:v>98.9</c:v>
                </c:pt>
                <c:pt idx="1451">
                  <c:v>99.25</c:v>
                </c:pt>
                <c:pt idx="1452">
                  <c:v>98.9</c:v>
                </c:pt>
                <c:pt idx="1453">
                  <c:v>99.0</c:v>
                </c:pt>
                <c:pt idx="1454">
                  <c:v>98.75</c:v>
                </c:pt>
                <c:pt idx="1455">
                  <c:v>99.1</c:v>
                </c:pt>
                <c:pt idx="1456">
                  <c:v>98.75</c:v>
                </c:pt>
                <c:pt idx="1457">
                  <c:v>100.45</c:v>
                </c:pt>
                <c:pt idx="1458">
                  <c:v>98.25</c:v>
                </c:pt>
                <c:pt idx="1459">
                  <c:v>98.35</c:v>
                </c:pt>
                <c:pt idx="1460">
                  <c:v>99.33</c:v>
                </c:pt>
                <c:pt idx="1461">
                  <c:v>98.25</c:v>
                </c:pt>
                <c:pt idx="1462">
                  <c:v>97.27</c:v>
                </c:pt>
                <c:pt idx="1463">
                  <c:v>97.28</c:v>
                </c:pt>
                <c:pt idx="1464">
                  <c:v>96.58</c:v>
                </c:pt>
                <c:pt idx="1465">
                  <c:v>96.78</c:v>
                </c:pt>
                <c:pt idx="1466">
                  <c:v>96.83</c:v>
                </c:pt>
                <c:pt idx="1467">
                  <c:v>96.2</c:v>
                </c:pt>
                <c:pt idx="1468">
                  <c:v>95.95</c:v>
                </c:pt>
                <c:pt idx="1469">
                  <c:v>96.53</c:v>
                </c:pt>
                <c:pt idx="1470">
                  <c:v>96.37</c:v>
                </c:pt>
                <c:pt idx="1471">
                  <c:v>95.9</c:v>
                </c:pt>
                <c:pt idx="1472">
                  <c:v>95.2</c:v>
                </c:pt>
                <c:pt idx="1473">
                  <c:v>92.66999999999998</c:v>
                </c:pt>
                <c:pt idx="1474">
                  <c:v>92.95</c:v>
                </c:pt>
                <c:pt idx="1475">
                  <c:v>92.45</c:v>
                </c:pt>
                <c:pt idx="1476">
                  <c:v>92.13</c:v>
                </c:pt>
                <c:pt idx="1477">
                  <c:v>92.03</c:v>
                </c:pt>
                <c:pt idx="1478">
                  <c:v>92.17999999999999</c:v>
                </c:pt>
                <c:pt idx="1479">
                  <c:v>91.85</c:v>
                </c:pt>
                <c:pt idx="1480">
                  <c:v>91.47</c:v>
                </c:pt>
                <c:pt idx="1481">
                  <c:v>91.78</c:v>
                </c:pt>
                <c:pt idx="1482">
                  <c:v>90.93</c:v>
                </c:pt>
                <c:pt idx="1483">
                  <c:v>90.75</c:v>
                </c:pt>
                <c:pt idx="1484">
                  <c:v>90.7</c:v>
                </c:pt>
                <c:pt idx="1485">
                  <c:v>90.55</c:v>
                </c:pt>
                <c:pt idx="1486">
                  <c:v>90.67999999999999</c:v>
                </c:pt>
                <c:pt idx="1487">
                  <c:v>91.13</c:v>
                </c:pt>
                <c:pt idx="1488">
                  <c:v>91.45</c:v>
                </c:pt>
                <c:pt idx="1489">
                  <c:v>91.23</c:v>
                </c:pt>
                <c:pt idx="1490">
                  <c:v>91.15</c:v>
                </c:pt>
                <c:pt idx="1491">
                  <c:v>91.25</c:v>
                </c:pt>
                <c:pt idx="1492">
                  <c:v>91.8</c:v>
                </c:pt>
                <c:pt idx="1493">
                  <c:v>91.8</c:v>
                </c:pt>
                <c:pt idx="1494">
                  <c:v>91.6</c:v>
                </c:pt>
                <c:pt idx="1495">
                  <c:v>91.5</c:v>
                </c:pt>
                <c:pt idx="1496">
                  <c:v>91.85</c:v>
                </c:pt>
                <c:pt idx="1497">
                  <c:v>92.4</c:v>
                </c:pt>
                <c:pt idx="1498">
                  <c:v>91.95</c:v>
                </c:pt>
                <c:pt idx="1499">
                  <c:v>92.25</c:v>
                </c:pt>
                <c:pt idx="1500">
                  <c:v>92.15</c:v>
                </c:pt>
                <c:pt idx="1501">
                  <c:v>92.7</c:v>
                </c:pt>
                <c:pt idx="1502">
                  <c:v>92.45</c:v>
                </c:pt>
                <c:pt idx="1503">
                  <c:v>92.4</c:v>
                </c:pt>
                <c:pt idx="1504">
                  <c:v>92.6</c:v>
                </c:pt>
                <c:pt idx="1505">
                  <c:v>92.95</c:v>
                </c:pt>
                <c:pt idx="1506">
                  <c:v>94.0</c:v>
                </c:pt>
                <c:pt idx="1507">
                  <c:v>94.25</c:v>
                </c:pt>
                <c:pt idx="1508">
                  <c:v>94.55</c:v>
                </c:pt>
                <c:pt idx="1509">
                  <c:v>94.95</c:v>
                </c:pt>
                <c:pt idx="1510">
                  <c:v>95.05</c:v>
                </c:pt>
                <c:pt idx="1511">
                  <c:v>95.3</c:v>
                </c:pt>
                <c:pt idx="1512">
                  <c:v>94.85</c:v>
                </c:pt>
                <c:pt idx="1513">
                  <c:v>92.75</c:v>
                </c:pt>
                <c:pt idx="1514">
                  <c:v>92.75</c:v>
                </c:pt>
                <c:pt idx="1515">
                  <c:v>92.6</c:v>
                </c:pt>
                <c:pt idx="1516">
                  <c:v>92.7</c:v>
                </c:pt>
                <c:pt idx="1517">
                  <c:v>92.7</c:v>
                </c:pt>
                <c:pt idx="1518">
                  <c:v>92.6</c:v>
                </c:pt>
                <c:pt idx="1519">
                  <c:v>92.45</c:v>
                </c:pt>
                <c:pt idx="1520">
                  <c:v>92.3</c:v>
                </c:pt>
                <c:pt idx="1521">
                  <c:v>92.65</c:v>
                </c:pt>
                <c:pt idx="1522">
                  <c:v>92.75</c:v>
                </c:pt>
                <c:pt idx="1523">
                  <c:v>92.75</c:v>
                </c:pt>
                <c:pt idx="1524">
                  <c:v>92.9</c:v>
                </c:pt>
                <c:pt idx="1525">
                  <c:v>93.1</c:v>
                </c:pt>
                <c:pt idx="1526">
                  <c:v>93.05</c:v>
                </c:pt>
                <c:pt idx="1527">
                  <c:v>93.05</c:v>
                </c:pt>
                <c:pt idx="1528">
                  <c:v>93.55</c:v>
                </c:pt>
                <c:pt idx="1529">
                  <c:v>93.25</c:v>
                </c:pt>
                <c:pt idx="1530">
                  <c:v>92.8</c:v>
                </c:pt>
                <c:pt idx="1531">
                  <c:v>93.45</c:v>
                </c:pt>
                <c:pt idx="1532">
                  <c:v>93.3</c:v>
                </c:pt>
                <c:pt idx="1533">
                  <c:v>93.5</c:v>
                </c:pt>
                <c:pt idx="1534">
                  <c:v>94.25</c:v>
                </c:pt>
                <c:pt idx="1535">
                  <c:v>94.4</c:v>
                </c:pt>
                <c:pt idx="1536">
                  <c:v>94.0</c:v>
                </c:pt>
                <c:pt idx="1537">
                  <c:v>94.5</c:v>
                </c:pt>
                <c:pt idx="1538">
                  <c:v>94.5</c:v>
                </c:pt>
                <c:pt idx="1539">
                  <c:v>94.5</c:v>
                </c:pt>
                <c:pt idx="1540">
                  <c:v>94.1</c:v>
                </c:pt>
                <c:pt idx="1541">
                  <c:v>94.75</c:v>
                </c:pt>
                <c:pt idx="1542">
                  <c:v>96.0</c:v>
                </c:pt>
                <c:pt idx="1543">
                  <c:v>95.9</c:v>
                </c:pt>
                <c:pt idx="1544">
                  <c:v>96.0</c:v>
                </c:pt>
                <c:pt idx="1545">
                  <c:v>96.65</c:v>
                </c:pt>
                <c:pt idx="1546">
                  <c:v>96.75</c:v>
                </c:pt>
                <c:pt idx="1547">
                  <c:v>96.4</c:v>
                </c:pt>
                <c:pt idx="1548">
                  <c:v>97.95</c:v>
                </c:pt>
                <c:pt idx="1549">
                  <c:v>98.9</c:v>
                </c:pt>
                <c:pt idx="1550">
                  <c:v>96.9</c:v>
                </c:pt>
                <c:pt idx="1551">
                  <c:v>94.15</c:v>
                </c:pt>
                <c:pt idx="1552">
                  <c:v>92.75</c:v>
                </c:pt>
                <c:pt idx="1553">
                  <c:v>91.25</c:v>
                </c:pt>
                <c:pt idx="1554">
                  <c:v>89.65</c:v>
                </c:pt>
                <c:pt idx="1555">
                  <c:v>88.85</c:v>
                </c:pt>
                <c:pt idx="1556">
                  <c:v>89.4</c:v>
                </c:pt>
                <c:pt idx="1557">
                  <c:v>89.4</c:v>
                </c:pt>
                <c:pt idx="1558">
                  <c:v>89.85</c:v>
                </c:pt>
                <c:pt idx="1559">
                  <c:v>90.15</c:v>
                </c:pt>
                <c:pt idx="1560">
                  <c:v>91.0</c:v>
                </c:pt>
                <c:pt idx="1561">
                  <c:v>92.75</c:v>
                </c:pt>
                <c:pt idx="1562">
                  <c:v>90.25</c:v>
                </c:pt>
                <c:pt idx="1563">
                  <c:v>88.25</c:v>
                </c:pt>
                <c:pt idx="1564">
                  <c:v>87.75</c:v>
                </c:pt>
                <c:pt idx="1565">
                  <c:v>88.25</c:v>
                </c:pt>
                <c:pt idx="1566">
                  <c:v>87.15</c:v>
                </c:pt>
                <c:pt idx="1567">
                  <c:v>87.9</c:v>
                </c:pt>
                <c:pt idx="1568">
                  <c:v>88.5</c:v>
                </c:pt>
                <c:pt idx="1569">
                  <c:v>88.25</c:v>
                </c:pt>
                <c:pt idx="1570">
                  <c:v>90.25</c:v>
                </c:pt>
                <c:pt idx="1571">
                  <c:v>91.6</c:v>
                </c:pt>
                <c:pt idx="1572">
                  <c:v>91.35</c:v>
                </c:pt>
                <c:pt idx="1573">
                  <c:v>91.1</c:v>
                </c:pt>
                <c:pt idx="1574">
                  <c:v>88.6</c:v>
                </c:pt>
                <c:pt idx="1575">
                  <c:v>89.15</c:v>
                </c:pt>
                <c:pt idx="1576">
                  <c:v>83.7</c:v>
                </c:pt>
                <c:pt idx="1577">
                  <c:v>83.7</c:v>
                </c:pt>
                <c:pt idx="1578">
                  <c:v>84.9</c:v>
                </c:pt>
                <c:pt idx="1579">
                  <c:v>83.5</c:v>
                </c:pt>
                <c:pt idx="1580">
                  <c:v>85.3</c:v>
                </c:pt>
                <c:pt idx="1581">
                  <c:v>83.55</c:v>
                </c:pt>
                <c:pt idx="1582">
                  <c:v>80.95</c:v>
                </c:pt>
                <c:pt idx="1583">
                  <c:v>81.4</c:v>
                </c:pt>
                <c:pt idx="1584">
                  <c:v>80.55</c:v>
                </c:pt>
                <c:pt idx="1585">
                  <c:v>77.5</c:v>
                </c:pt>
                <c:pt idx="1586">
                  <c:v>76.7</c:v>
                </c:pt>
                <c:pt idx="1587">
                  <c:v>75.75</c:v>
                </c:pt>
                <c:pt idx="1588">
                  <c:v>76.35</c:v>
                </c:pt>
                <c:pt idx="1589">
                  <c:v>76.75</c:v>
                </c:pt>
                <c:pt idx="1590">
                  <c:v>76.1</c:v>
                </c:pt>
                <c:pt idx="1591">
                  <c:v>77.45</c:v>
                </c:pt>
                <c:pt idx="1592">
                  <c:v>78.65</c:v>
                </c:pt>
                <c:pt idx="1593">
                  <c:v>78.15</c:v>
                </c:pt>
                <c:pt idx="1594">
                  <c:v>77.85</c:v>
                </c:pt>
                <c:pt idx="1595">
                  <c:v>78.15</c:v>
                </c:pt>
                <c:pt idx="1596">
                  <c:v>75.5</c:v>
                </c:pt>
                <c:pt idx="1597">
                  <c:v>75.5</c:v>
                </c:pt>
                <c:pt idx="1598">
                  <c:v>75.4</c:v>
                </c:pt>
                <c:pt idx="1599">
                  <c:v>74.05</c:v>
                </c:pt>
                <c:pt idx="1600">
                  <c:v>73.35</c:v>
                </c:pt>
                <c:pt idx="1601">
                  <c:v>73.35</c:v>
                </c:pt>
                <c:pt idx="1602">
                  <c:v>73.5</c:v>
                </c:pt>
                <c:pt idx="1603">
                  <c:v>73.6</c:v>
                </c:pt>
                <c:pt idx="1604">
                  <c:v>73.4</c:v>
                </c:pt>
                <c:pt idx="1605">
                  <c:v>73.3</c:v>
                </c:pt>
                <c:pt idx="1606">
                  <c:v>73.3</c:v>
                </c:pt>
                <c:pt idx="1607">
                  <c:v>73.25</c:v>
                </c:pt>
                <c:pt idx="1608">
                  <c:v>74.0</c:v>
                </c:pt>
                <c:pt idx="1609">
                  <c:v>73.3</c:v>
                </c:pt>
                <c:pt idx="1610">
                  <c:v>72.55</c:v>
                </c:pt>
                <c:pt idx="1611">
                  <c:v>72.3</c:v>
                </c:pt>
                <c:pt idx="1612">
                  <c:v>70.9</c:v>
                </c:pt>
                <c:pt idx="1613">
                  <c:v>70.3</c:v>
                </c:pt>
                <c:pt idx="1614">
                  <c:v>71.9</c:v>
                </c:pt>
                <c:pt idx="1615">
                  <c:v>73.0</c:v>
                </c:pt>
                <c:pt idx="1616">
                  <c:v>73.5</c:v>
                </c:pt>
                <c:pt idx="1617">
                  <c:v>73.55</c:v>
                </c:pt>
                <c:pt idx="1618">
                  <c:v>75.95</c:v>
                </c:pt>
                <c:pt idx="1619">
                  <c:v>75.6</c:v>
                </c:pt>
                <c:pt idx="1620">
                  <c:v>75.4</c:v>
                </c:pt>
                <c:pt idx="1621">
                  <c:v>75.4</c:v>
                </c:pt>
                <c:pt idx="1622">
                  <c:v>75.35</c:v>
                </c:pt>
                <c:pt idx="1623">
                  <c:v>75.25</c:v>
                </c:pt>
                <c:pt idx="1624">
                  <c:v>74.75</c:v>
                </c:pt>
                <c:pt idx="1625">
                  <c:v>74.5</c:v>
                </c:pt>
                <c:pt idx="1626">
                  <c:v>74.4</c:v>
                </c:pt>
                <c:pt idx="1627">
                  <c:v>75.1</c:v>
                </c:pt>
                <c:pt idx="1628">
                  <c:v>74.1</c:v>
                </c:pt>
                <c:pt idx="1629">
                  <c:v>73.4</c:v>
                </c:pt>
                <c:pt idx="1630">
                  <c:v>73.1</c:v>
                </c:pt>
                <c:pt idx="1631">
                  <c:v>73.9</c:v>
                </c:pt>
                <c:pt idx="1632">
                  <c:v>76.1</c:v>
                </c:pt>
                <c:pt idx="1633">
                  <c:v>75.85</c:v>
                </c:pt>
                <c:pt idx="1634">
                  <c:v>76.95</c:v>
                </c:pt>
                <c:pt idx="1635">
                  <c:v>77.2</c:v>
                </c:pt>
                <c:pt idx="1636">
                  <c:v>77.35</c:v>
                </c:pt>
                <c:pt idx="1637">
                  <c:v>78.5</c:v>
                </c:pt>
                <c:pt idx="1638">
                  <c:v>85.7</c:v>
                </c:pt>
                <c:pt idx="1639">
                  <c:v>86.0</c:v>
                </c:pt>
                <c:pt idx="1640">
                  <c:v>86.4</c:v>
                </c:pt>
                <c:pt idx="1641">
                  <c:v>86.65</c:v>
                </c:pt>
                <c:pt idx="1642">
                  <c:v>86.25</c:v>
                </c:pt>
                <c:pt idx="1643">
                  <c:v>84.95</c:v>
                </c:pt>
                <c:pt idx="1644">
                  <c:v>84.5</c:v>
                </c:pt>
                <c:pt idx="1645">
                  <c:v>84.2</c:v>
                </c:pt>
                <c:pt idx="1646">
                  <c:v>85.15</c:v>
                </c:pt>
                <c:pt idx="1647">
                  <c:v>85.65</c:v>
                </c:pt>
                <c:pt idx="1648">
                  <c:v>86.65</c:v>
                </c:pt>
                <c:pt idx="1649">
                  <c:v>85.4</c:v>
                </c:pt>
                <c:pt idx="1650">
                  <c:v>84.4</c:v>
                </c:pt>
                <c:pt idx="1651">
                  <c:v>87.8</c:v>
                </c:pt>
                <c:pt idx="1652">
                  <c:v>92.2</c:v>
                </c:pt>
                <c:pt idx="1653">
                  <c:v>94.7</c:v>
                </c:pt>
                <c:pt idx="1654">
                  <c:v>96.65</c:v>
                </c:pt>
                <c:pt idx="1655">
                  <c:v>93.3</c:v>
                </c:pt>
                <c:pt idx="1656">
                  <c:v>93.0</c:v>
                </c:pt>
                <c:pt idx="1657">
                  <c:v>88.65</c:v>
                </c:pt>
                <c:pt idx="1658">
                  <c:v>83.6</c:v>
                </c:pt>
                <c:pt idx="1659">
                  <c:v>83.7</c:v>
                </c:pt>
                <c:pt idx="1660">
                  <c:v>83.25</c:v>
                </c:pt>
                <c:pt idx="1661">
                  <c:v>78.9</c:v>
                </c:pt>
                <c:pt idx="1662">
                  <c:v>78.9</c:v>
                </c:pt>
                <c:pt idx="1663">
                  <c:v>78.9</c:v>
                </c:pt>
                <c:pt idx="1664">
                  <c:v>79.15</c:v>
                </c:pt>
                <c:pt idx="1665">
                  <c:v>78.85</c:v>
                </c:pt>
                <c:pt idx="1666">
                  <c:v>78.0</c:v>
                </c:pt>
                <c:pt idx="1667">
                  <c:v>77.5</c:v>
                </c:pt>
                <c:pt idx="1668">
                  <c:v>77.8</c:v>
                </c:pt>
                <c:pt idx="1669">
                  <c:v>77.1</c:v>
                </c:pt>
                <c:pt idx="1670">
                  <c:v>76.4</c:v>
                </c:pt>
                <c:pt idx="1671">
                  <c:v>76.45</c:v>
                </c:pt>
                <c:pt idx="1672">
                  <c:v>76.35</c:v>
                </c:pt>
                <c:pt idx="1673">
                  <c:v>76.45</c:v>
                </c:pt>
                <c:pt idx="1674">
                  <c:v>76.25</c:v>
                </c:pt>
                <c:pt idx="1675">
                  <c:v>76.35</c:v>
                </c:pt>
                <c:pt idx="1676">
                  <c:v>76.6</c:v>
                </c:pt>
                <c:pt idx="1677">
                  <c:v>76.75</c:v>
                </c:pt>
                <c:pt idx="1678">
                  <c:v>76.65</c:v>
                </c:pt>
                <c:pt idx="1679">
                  <c:v>77.5</c:v>
                </c:pt>
                <c:pt idx="1680">
                  <c:v>77.35</c:v>
                </c:pt>
                <c:pt idx="1681">
                  <c:v>77.55</c:v>
                </c:pt>
                <c:pt idx="1682">
                  <c:v>77.5</c:v>
                </c:pt>
                <c:pt idx="1683">
                  <c:v>77.55</c:v>
                </c:pt>
                <c:pt idx="1684">
                  <c:v>77.55</c:v>
                </c:pt>
                <c:pt idx="1685">
                  <c:v>77.65</c:v>
                </c:pt>
                <c:pt idx="1686">
                  <c:v>77.6</c:v>
                </c:pt>
                <c:pt idx="1687">
                  <c:v>77.65</c:v>
                </c:pt>
                <c:pt idx="1688">
                  <c:v>78.55</c:v>
                </c:pt>
                <c:pt idx="1689">
                  <c:v>77.95</c:v>
                </c:pt>
                <c:pt idx="1690">
                  <c:v>77.9</c:v>
                </c:pt>
                <c:pt idx="1691">
                  <c:v>77.5</c:v>
                </c:pt>
                <c:pt idx="1692">
                  <c:v>77.15</c:v>
                </c:pt>
                <c:pt idx="1693">
                  <c:v>77.25</c:v>
                </c:pt>
                <c:pt idx="1694">
                  <c:v>77.35</c:v>
                </c:pt>
                <c:pt idx="1695">
                  <c:v>76.8</c:v>
                </c:pt>
                <c:pt idx="1696">
                  <c:v>76.3</c:v>
                </c:pt>
                <c:pt idx="1697">
                  <c:v>75.9</c:v>
                </c:pt>
                <c:pt idx="1698">
                  <c:v>75.85</c:v>
                </c:pt>
                <c:pt idx="1699">
                  <c:v>75.6</c:v>
                </c:pt>
                <c:pt idx="1700">
                  <c:v>74.15</c:v>
                </c:pt>
                <c:pt idx="1701">
                  <c:v>73.75</c:v>
                </c:pt>
                <c:pt idx="1702">
                  <c:v>73.2</c:v>
                </c:pt>
                <c:pt idx="1703">
                  <c:v>73.45</c:v>
                </c:pt>
                <c:pt idx="1704">
                  <c:v>72.8</c:v>
                </c:pt>
                <c:pt idx="1705">
                  <c:v>73.85</c:v>
                </c:pt>
                <c:pt idx="1706">
                  <c:v>74.05</c:v>
                </c:pt>
                <c:pt idx="1707">
                  <c:v>73.45</c:v>
                </c:pt>
                <c:pt idx="1708">
                  <c:v>72.85</c:v>
                </c:pt>
                <c:pt idx="1709">
                  <c:v>73.2</c:v>
                </c:pt>
                <c:pt idx="1710">
                  <c:v>73.1</c:v>
                </c:pt>
                <c:pt idx="1711">
                  <c:v>73.15</c:v>
                </c:pt>
                <c:pt idx="1712">
                  <c:v>73.2</c:v>
                </c:pt>
                <c:pt idx="1713">
                  <c:v>72.9</c:v>
                </c:pt>
                <c:pt idx="1714">
                  <c:v>73.15</c:v>
                </c:pt>
                <c:pt idx="1715">
                  <c:v>72.55</c:v>
                </c:pt>
                <c:pt idx="1716">
                  <c:v>72.45</c:v>
                </c:pt>
                <c:pt idx="1717">
                  <c:v>72.7</c:v>
                </c:pt>
                <c:pt idx="1718">
                  <c:v>72.5</c:v>
                </c:pt>
                <c:pt idx="1719">
                  <c:v>70.8</c:v>
                </c:pt>
                <c:pt idx="1720">
                  <c:v>70.4</c:v>
                </c:pt>
                <c:pt idx="1721">
                  <c:v>71.2</c:v>
                </c:pt>
                <c:pt idx="1722">
                  <c:v>70.9</c:v>
                </c:pt>
                <c:pt idx="1723">
                  <c:v>69.6</c:v>
                </c:pt>
                <c:pt idx="1724">
                  <c:v>69.1</c:v>
                </c:pt>
                <c:pt idx="1725">
                  <c:v>68.2</c:v>
                </c:pt>
                <c:pt idx="1726">
                  <c:v>68.25</c:v>
                </c:pt>
                <c:pt idx="1727">
                  <c:v>68.85</c:v>
                </c:pt>
                <c:pt idx="1728">
                  <c:v>69.0</c:v>
                </c:pt>
                <c:pt idx="1729">
                  <c:v>68.0</c:v>
                </c:pt>
                <c:pt idx="1730">
                  <c:v>68.2</c:v>
                </c:pt>
                <c:pt idx="1731">
                  <c:v>68.25</c:v>
                </c:pt>
                <c:pt idx="1732">
                  <c:v>68.1</c:v>
                </c:pt>
                <c:pt idx="1733">
                  <c:v>67.5</c:v>
                </c:pt>
                <c:pt idx="1734">
                  <c:v>66.75</c:v>
                </c:pt>
                <c:pt idx="1735">
                  <c:v>67.9</c:v>
                </c:pt>
                <c:pt idx="1736">
                  <c:v>68.25</c:v>
                </c:pt>
                <c:pt idx="1737">
                  <c:v>68.1</c:v>
                </c:pt>
                <c:pt idx="1738">
                  <c:v>67.35</c:v>
                </c:pt>
                <c:pt idx="1739">
                  <c:v>67.0</c:v>
                </c:pt>
                <c:pt idx="1740">
                  <c:v>67.0</c:v>
                </c:pt>
                <c:pt idx="1741">
                  <c:v>67.75</c:v>
                </c:pt>
                <c:pt idx="1742">
                  <c:v>67.45</c:v>
                </c:pt>
                <c:pt idx="1743">
                  <c:v>68.25</c:v>
                </c:pt>
                <c:pt idx="1744">
                  <c:v>70.85</c:v>
                </c:pt>
                <c:pt idx="1745">
                  <c:v>70.85</c:v>
                </c:pt>
                <c:pt idx="1746">
                  <c:v>71.4</c:v>
                </c:pt>
                <c:pt idx="1747">
                  <c:v>71.6</c:v>
                </c:pt>
                <c:pt idx="1748">
                  <c:v>71.85</c:v>
                </c:pt>
                <c:pt idx="1749">
                  <c:v>71.4</c:v>
                </c:pt>
                <c:pt idx="1750">
                  <c:v>71.4</c:v>
                </c:pt>
                <c:pt idx="1751">
                  <c:v>71.15</c:v>
                </c:pt>
                <c:pt idx="1752">
                  <c:v>71.1</c:v>
                </c:pt>
                <c:pt idx="1753">
                  <c:v>71.1</c:v>
                </c:pt>
                <c:pt idx="1754">
                  <c:v>70.9</c:v>
                </c:pt>
                <c:pt idx="1755">
                  <c:v>71.0</c:v>
                </c:pt>
                <c:pt idx="1756">
                  <c:v>70.75</c:v>
                </c:pt>
                <c:pt idx="1757">
                  <c:v>70.6</c:v>
                </c:pt>
                <c:pt idx="1758">
                  <c:v>70.35</c:v>
                </c:pt>
                <c:pt idx="1759">
                  <c:v>70.6</c:v>
                </c:pt>
                <c:pt idx="1760">
                  <c:v>69.9</c:v>
                </c:pt>
                <c:pt idx="1761">
                  <c:v>69.85</c:v>
                </c:pt>
                <c:pt idx="1762">
                  <c:v>68.9</c:v>
                </c:pt>
                <c:pt idx="1763">
                  <c:v>68.4</c:v>
                </c:pt>
                <c:pt idx="1764">
                  <c:v>67.7</c:v>
                </c:pt>
                <c:pt idx="1765">
                  <c:v>67.65</c:v>
                </c:pt>
                <c:pt idx="1766">
                  <c:v>67.5</c:v>
                </c:pt>
                <c:pt idx="1767">
                  <c:v>67.75</c:v>
                </c:pt>
                <c:pt idx="1768">
                  <c:v>68.0</c:v>
                </c:pt>
                <c:pt idx="1769">
                  <c:v>67.75</c:v>
                </c:pt>
                <c:pt idx="1770">
                  <c:v>67.5</c:v>
                </c:pt>
                <c:pt idx="1771">
                  <c:v>67.35</c:v>
                </c:pt>
                <c:pt idx="1772">
                  <c:v>67.4</c:v>
                </c:pt>
                <c:pt idx="1773">
                  <c:v>67.4</c:v>
                </c:pt>
                <c:pt idx="1774">
                  <c:v>68.6</c:v>
                </c:pt>
                <c:pt idx="1775">
                  <c:v>68.75</c:v>
                </c:pt>
                <c:pt idx="1776">
                  <c:v>68.6</c:v>
                </c:pt>
                <c:pt idx="1777">
                  <c:v>68.65</c:v>
                </c:pt>
                <c:pt idx="1778">
                  <c:v>68.1</c:v>
                </c:pt>
                <c:pt idx="1779">
                  <c:v>67.1</c:v>
                </c:pt>
                <c:pt idx="1780">
                  <c:v>66.5</c:v>
                </c:pt>
                <c:pt idx="1781">
                  <c:v>64.6</c:v>
                </c:pt>
                <c:pt idx="1782">
                  <c:v>64.25</c:v>
                </c:pt>
                <c:pt idx="1783">
                  <c:v>63.9</c:v>
                </c:pt>
                <c:pt idx="1784">
                  <c:v>63.9</c:v>
                </c:pt>
                <c:pt idx="1785">
                  <c:v>64.25</c:v>
                </c:pt>
                <c:pt idx="1786">
                  <c:v>63.6</c:v>
                </c:pt>
                <c:pt idx="1787">
                  <c:v>62.85</c:v>
                </c:pt>
                <c:pt idx="1788">
                  <c:v>65.1</c:v>
                </c:pt>
                <c:pt idx="1789">
                  <c:v>66.0</c:v>
                </c:pt>
                <c:pt idx="1790">
                  <c:v>65.6</c:v>
                </c:pt>
                <c:pt idx="1791">
                  <c:v>65.45</c:v>
                </c:pt>
                <c:pt idx="1792">
                  <c:v>61.25</c:v>
                </c:pt>
                <c:pt idx="1793">
                  <c:v>64.9</c:v>
                </c:pt>
                <c:pt idx="1794">
                  <c:v>64.75</c:v>
                </c:pt>
                <c:pt idx="1795">
                  <c:v>65.6</c:v>
                </c:pt>
                <c:pt idx="1796">
                  <c:v>67.63</c:v>
                </c:pt>
                <c:pt idx="1797">
                  <c:v>68.0</c:v>
                </c:pt>
                <c:pt idx="1798">
                  <c:v>67.95</c:v>
                </c:pt>
                <c:pt idx="1799">
                  <c:v>69.2</c:v>
                </c:pt>
                <c:pt idx="1800">
                  <c:v>70.3</c:v>
                </c:pt>
                <c:pt idx="1801">
                  <c:v>69.8</c:v>
                </c:pt>
                <c:pt idx="1802">
                  <c:v>68.75</c:v>
                </c:pt>
                <c:pt idx="1803">
                  <c:v>68.25</c:v>
                </c:pt>
                <c:pt idx="1804">
                  <c:v>68.9</c:v>
                </c:pt>
                <c:pt idx="1805">
                  <c:v>68.1</c:v>
                </c:pt>
                <c:pt idx="1806">
                  <c:v>71.25</c:v>
                </c:pt>
                <c:pt idx="1807">
                  <c:v>62.75</c:v>
                </c:pt>
                <c:pt idx="1808">
                  <c:v>63.0</c:v>
                </c:pt>
                <c:pt idx="1809">
                  <c:v>63.0</c:v>
                </c:pt>
                <c:pt idx="1810">
                  <c:v>63.63</c:v>
                </c:pt>
                <c:pt idx="1811">
                  <c:v>62.9</c:v>
                </c:pt>
                <c:pt idx="1812">
                  <c:v>62.9</c:v>
                </c:pt>
                <c:pt idx="1813">
                  <c:v>62.35</c:v>
                </c:pt>
                <c:pt idx="1814">
                  <c:v>62.6</c:v>
                </c:pt>
                <c:pt idx="1815">
                  <c:v>62.25</c:v>
                </c:pt>
                <c:pt idx="1816">
                  <c:v>62.1</c:v>
                </c:pt>
                <c:pt idx="1817">
                  <c:v>62.0</c:v>
                </c:pt>
                <c:pt idx="1818">
                  <c:v>61.5</c:v>
                </c:pt>
                <c:pt idx="1819">
                  <c:v>62.1</c:v>
                </c:pt>
                <c:pt idx="1820">
                  <c:v>62.0</c:v>
                </c:pt>
                <c:pt idx="1821">
                  <c:v>60.75</c:v>
                </c:pt>
                <c:pt idx="1822">
                  <c:v>61.5</c:v>
                </c:pt>
                <c:pt idx="1823">
                  <c:v>61.38</c:v>
                </c:pt>
                <c:pt idx="1824">
                  <c:v>60.25</c:v>
                </c:pt>
                <c:pt idx="1825">
                  <c:v>60.4</c:v>
                </c:pt>
                <c:pt idx="1826">
                  <c:v>60.5</c:v>
                </c:pt>
                <c:pt idx="1827">
                  <c:v>60.5</c:v>
                </c:pt>
                <c:pt idx="1828">
                  <c:v>60.55</c:v>
                </c:pt>
                <c:pt idx="1829">
                  <c:v>60.0</c:v>
                </c:pt>
                <c:pt idx="1830">
                  <c:v>58.9</c:v>
                </c:pt>
                <c:pt idx="1831">
                  <c:v>65.45</c:v>
                </c:pt>
                <c:pt idx="1832">
                  <c:v>65.25</c:v>
                </c:pt>
                <c:pt idx="1833">
                  <c:v>65.5</c:v>
                </c:pt>
                <c:pt idx="1834">
                  <c:v>65.75</c:v>
                </c:pt>
                <c:pt idx="1835">
                  <c:v>66.25</c:v>
                </c:pt>
                <c:pt idx="1836">
                  <c:v>66.6</c:v>
                </c:pt>
                <c:pt idx="1837">
                  <c:v>67.0</c:v>
                </c:pt>
                <c:pt idx="1838">
                  <c:v>67.0</c:v>
                </c:pt>
                <c:pt idx="1839">
                  <c:v>67.15</c:v>
                </c:pt>
                <c:pt idx="1840">
                  <c:v>67.0</c:v>
                </c:pt>
                <c:pt idx="1841">
                  <c:v>67.0</c:v>
                </c:pt>
                <c:pt idx="1842">
                  <c:v>66.4</c:v>
                </c:pt>
                <c:pt idx="1843">
                  <c:v>66.75</c:v>
                </c:pt>
                <c:pt idx="1844">
                  <c:v>66.35</c:v>
                </c:pt>
                <c:pt idx="1845">
                  <c:v>66.5</c:v>
                </c:pt>
                <c:pt idx="1846">
                  <c:v>67.25</c:v>
                </c:pt>
                <c:pt idx="1847">
                  <c:v>64.4</c:v>
                </c:pt>
                <c:pt idx="1848">
                  <c:v>63.9</c:v>
                </c:pt>
                <c:pt idx="1849">
                  <c:v>61.5</c:v>
                </c:pt>
                <c:pt idx="1850">
                  <c:v>63.65</c:v>
                </c:pt>
                <c:pt idx="1851">
                  <c:v>62.9</c:v>
                </c:pt>
                <c:pt idx="1852">
                  <c:v>63.15</c:v>
                </c:pt>
                <c:pt idx="1853">
                  <c:v>63.0</c:v>
                </c:pt>
                <c:pt idx="1854">
                  <c:v>60.25</c:v>
                </c:pt>
                <c:pt idx="1855">
                  <c:v>60.15</c:v>
                </c:pt>
                <c:pt idx="1856">
                  <c:v>57.5</c:v>
                </c:pt>
                <c:pt idx="1857">
                  <c:v>57.0</c:v>
                </c:pt>
                <c:pt idx="1858">
                  <c:v>57.0</c:v>
                </c:pt>
                <c:pt idx="1859">
                  <c:v>56.9</c:v>
                </c:pt>
                <c:pt idx="1860">
                  <c:v>56.4</c:v>
                </c:pt>
                <c:pt idx="1861">
                  <c:v>57.45</c:v>
                </c:pt>
                <c:pt idx="1862">
                  <c:v>59.25</c:v>
                </c:pt>
                <c:pt idx="1863">
                  <c:v>58.0</c:v>
                </c:pt>
                <c:pt idx="1864">
                  <c:v>57.6</c:v>
                </c:pt>
                <c:pt idx="1865">
                  <c:v>57.4</c:v>
                </c:pt>
                <c:pt idx="1866">
                  <c:v>57.4</c:v>
                </c:pt>
                <c:pt idx="1867">
                  <c:v>54.65</c:v>
                </c:pt>
                <c:pt idx="1868">
                  <c:v>69.0</c:v>
                </c:pt>
                <c:pt idx="1869">
                  <c:v>70.4</c:v>
                </c:pt>
                <c:pt idx="1870">
                  <c:v>69.75</c:v>
                </c:pt>
                <c:pt idx="1871">
                  <c:v>69.9</c:v>
                </c:pt>
                <c:pt idx="1872">
                  <c:v>70.75</c:v>
                </c:pt>
                <c:pt idx="1873">
                  <c:v>74.15</c:v>
                </c:pt>
                <c:pt idx="1874">
                  <c:v>74.4</c:v>
                </c:pt>
                <c:pt idx="1875">
                  <c:v>76.0</c:v>
                </c:pt>
                <c:pt idx="1876">
                  <c:v>76.0</c:v>
                </c:pt>
                <c:pt idx="1877">
                  <c:v>75.9</c:v>
                </c:pt>
                <c:pt idx="1878">
                  <c:v>77.5</c:v>
                </c:pt>
                <c:pt idx="1879">
                  <c:v>77.5</c:v>
                </c:pt>
                <c:pt idx="1880">
                  <c:v>76.15</c:v>
                </c:pt>
                <c:pt idx="1881">
                  <c:v>78.25</c:v>
                </c:pt>
                <c:pt idx="1882">
                  <c:v>80.9</c:v>
                </c:pt>
                <c:pt idx="1883">
                  <c:v>78.25</c:v>
                </c:pt>
                <c:pt idx="1884">
                  <c:v>76.75</c:v>
                </c:pt>
                <c:pt idx="1885">
                  <c:v>75.75</c:v>
                </c:pt>
                <c:pt idx="1886">
                  <c:v>74.5</c:v>
                </c:pt>
                <c:pt idx="1887">
                  <c:v>76.75</c:v>
                </c:pt>
                <c:pt idx="1888">
                  <c:v>78.25</c:v>
                </c:pt>
                <c:pt idx="1889">
                  <c:v>78.0</c:v>
                </c:pt>
                <c:pt idx="1890">
                  <c:v>78.0</c:v>
                </c:pt>
                <c:pt idx="1891">
                  <c:v>78.5</c:v>
                </c:pt>
                <c:pt idx="1892">
                  <c:v>77.75</c:v>
                </c:pt>
                <c:pt idx="1893">
                  <c:v>77.75</c:v>
                </c:pt>
                <c:pt idx="1894">
                  <c:v>78.15</c:v>
                </c:pt>
                <c:pt idx="1895">
                  <c:v>77.85</c:v>
                </c:pt>
                <c:pt idx="1896">
                  <c:v>79.4</c:v>
                </c:pt>
                <c:pt idx="1897">
                  <c:v>79.9</c:v>
                </c:pt>
                <c:pt idx="1898">
                  <c:v>80.5</c:v>
                </c:pt>
                <c:pt idx="1899">
                  <c:v>79.5</c:v>
                </c:pt>
                <c:pt idx="1900">
                  <c:v>80.25</c:v>
                </c:pt>
                <c:pt idx="1901">
                  <c:v>81.5</c:v>
                </c:pt>
                <c:pt idx="1902">
                  <c:v>83.5</c:v>
                </c:pt>
                <c:pt idx="1903">
                  <c:v>84.0</c:v>
                </c:pt>
                <c:pt idx="1904">
                  <c:v>86.25</c:v>
                </c:pt>
                <c:pt idx="1905">
                  <c:v>88.5</c:v>
                </c:pt>
                <c:pt idx="1906">
                  <c:v>84.4</c:v>
                </c:pt>
                <c:pt idx="1907">
                  <c:v>81.0</c:v>
                </c:pt>
                <c:pt idx="1908">
                  <c:v>82.3</c:v>
                </c:pt>
                <c:pt idx="1909">
                  <c:v>82.5</c:v>
                </c:pt>
                <c:pt idx="1910">
                  <c:v>82.1</c:v>
                </c:pt>
                <c:pt idx="1911">
                  <c:v>79.5</c:v>
                </c:pt>
                <c:pt idx="1912">
                  <c:v>79.5</c:v>
                </c:pt>
                <c:pt idx="1913">
                  <c:v>81.2</c:v>
                </c:pt>
                <c:pt idx="1914">
                  <c:v>81.15</c:v>
                </c:pt>
                <c:pt idx="1915">
                  <c:v>81.25</c:v>
                </c:pt>
                <c:pt idx="1916">
                  <c:v>79.3</c:v>
                </c:pt>
                <c:pt idx="1917">
                  <c:v>79.25</c:v>
                </c:pt>
                <c:pt idx="1918">
                  <c:v>78.75</c:v>
                </c:pt>
                <c:pt idx="1919">
                  <c:v>79.5</c:v>
                </c:pt>
                <c:pt idx="1920">
                  <c:v>78.45</c:v>
                </c:pt>
                <c:pt idx="1921">
                  <c:v>83.25</c:v>
                </c:pt>
                <c:pt idx="1922">
                  <c:v>79.65</c:v>
                </c:pt>
                <c:pt idx="1923">
                  <c:v>76.95</c:v>
                </c:pt>
                <c:pt idx="1924">
                  <c:v>75.8</c:v>
                </c:pt>
                <c:pt idx="1925">
                  <c:v>73.0</c:v>
                </c:pt>
                <c:pt idx="1926">
                  <c:v>76.3</c:v>
                </c:pt>
                <c:pt idx="1927">
                  <c:v>77.75</c:v>
                </c:pt>
                <c:pt idx="1928">
                  <c:v>77.9</c:v>
                </c:pt>
                <c:pt idx="1929">
                  <c:v>87.9</c:v>
                </c:pt>
                <c:pt idx="1930">
                  <c:v>91.4</c:v>
                </c:pt>
                <c:pt idx="1931">
                  <c:v>89.9</c:v>
                </c:pt>
                <c:pt idx="1932">
                  <c:v>89.65</c:v>
                </c:pt>
                <c:pt idx="1933">
                  <c:v>88.5</c:v>
                </c:pt>
                <c:pt idx="1934">
                  <c:v>87.75</c:v>
                </c:pt>
                <c:pt idx="1935">
                  <c:v>91.15</c:v>
                </c:pt>
                <c:pt idx="1936">
                  <c:v>93.5</c:v>
                </c:pt>
                <c:pt idx="1937">
                  <c:v>93.0</c:v>
                </c:pt>
                <c:pt idx="1938">
                  <c:v>93.5</c:v>
                </c:pt>
                <c:pt idx="1939">
                  <c:v>95.75</c:v>
                </c:pt>
                <c:pt idx="1940">
                  <c:v>96.5</c:v>
                </c:pt>
                <c:pt idx="1941">
                  <c:v>100.0</c:v>
                </c:pt>
                <c:pt idx="1942">
                  <c:v>102.05</c:v>
                </c:pt>
                <c:pt idx="1943">
                  <c:v>108.9</c:v>
                </c:pt>
                <c:pt idx="1944">
                  <c:v>110.0</c:v>
                </c:pt>
                <c:pt idx="1945">
                  <c:v>109.75</c:v>
                </c:pt>
                <c:pt idx="1946">
                  <c:v>114.5</c:v>
                </c:pt>
                <c:pt idx="1947">
                  <c:v>110.0</c:v>
                </c:pt>
                <c:pt idx="1948">
                  <c:v>105.0</c:v>
                </c:pt>
                <c:pt idx="1949">
                  <c:v>100.0</c:v>
                </c:pt>
                <c:pt idx="1950">
                  <c:v>118.0</c:v>
                </c:pt>
                <c:pt idx="1951">
                  <c:v>118.75</c:v>
                </c:pt>
                <c:pt idx="1952">
                  <c:v>118.5</c:v>
                </c:pt>
                <c:pt idx="1953">
                  <c:v>117.5</c:v>
                </c:pt>
                <c:pt idx="1954">
                  <c:v>115.0</c:v>
                </c:pt>
                <c:pt idx="1955">
                  <c:v>121.0</c:v>
                </c:pt>
                <c:pt idx="1956">
                  <c:v>108.5</c:v>
                </c:pt>
                <c:pt idx="1957">
                  <c:v>107.85</c:v>
                </c:pt>
                <c:pt idx="1958">
                  <c:v>109.9</c:v>
                </c:pt>
                <c:pt idx="1959">
                  <c:v>122.25</c:v>
                </c:pt>
                <c:pt idx="1960">
                  <c:v>128.25</c:v>
                </c:pt>
                <c:pt idx="1961">
                  <c:v>129.4</c:v>
                </c:pt>
                <c:pt idx="1962">
                  <c:v>126.5</c:v>
                </c:pt>
                <c:pt idx="1963">
                  <c:v>124.45</c:v>
                </c:pt>
                <c:pt idx="1964">
                  <c:v>135.9</c:v>
                </c:pt>
                <c:pt idx="1965">
                  <c:v>134.0</c:v>
                </c:pt>
                <c:pt idx="1966">
                  <c:v>140.15</c:v>
                </c:pt>
                <c:pt idx="1967">
                  <c:v>140.0</c:v>
                </c:pt>
                <c:pt idx="1968">
                  <c:v>153.7</c:v>
                </c:pt>
                <c:pt idx="1969">
                  <c:v>150.15</c:v>
                </c:pt>
                <c:pt idx="1970">
                  <c:v>149.15</c:v>
                </c:pt>
                <c:pt idx="1971">
                  <c:v>148.0</c:v>
                </c:pt>
                <c:pt idx="1972">
                  <c:v>162.05</c:v>
                </c:pt>
                <c:pt idx="1973">
                  <c:v>166.55</c:v>
                </c:pt>
                <c:pt idx="1974">
                  <c:v>168.05</c:v>
                </c:pt>
                <c:pt idx="1975">
                  <c:v>166.8</c:v>
                </c:pt>
                <c:pt idx="1976">
                  <c:v>167.3</c:v>
                </c:pt>
                <c:pt idx="1977">
                  <c:v>171.0</c:v>
                </c:pt>
                <c:pt idx="1978">
                  <c:v>162.1</c:v>
                </c:pt>
                <c:pt idx="1979">
                  <c:v>161.0</c:v>
                </c:pt>
                <c:pt idx="1980">
                  <c:v>156.0</c:v>
                </c:pt>
                <c:pt idx="1981">
                  <c:v>170.0</c:v>
                </c:pt>
                <c:pt idx="1982">
                  <c:v>174.0</c:v>
                </c:pt>
                <c:pt idx="1983">
                  <c:v>180.0</c:v>
                </c:pt>
                <c:pt idx="1984">
                  <c:v>175.0</c:v>
                </c:pt>
                <c:pt idx="1985">
                  <c:v>182.0</c:v>
                </c:pt>
                <c:pt idx="1986">
                  <c:v>187.0</c:v>
                </c:pt>
                <c:pt idx="1987">
                  <c:v>185.0</c:v>
                </c:pt>
                <c:pt idx="1988">
                  <c:v>187.0</c:v>
                </c:pt>
                <c:pt idx="1989">
                  <c:v>186.5</c:v>
                </c:pt>
                <c:pt idx="1990">
                  <c:v>193.0</c:v>
                </c:pt>
                <c:pt idx="1991">
                  <c:v>192.5</c:v>
                </c:pt>
                <c:pt idx="1992">
                  <c:v>195.4</c:v>
                </c:pt>
                <c:pt idx="1993">
                  <c:v>194.4</c:v>
                </c:pt>
                <c:pt idx="1994">
                  <c:v>192.75</c:v>
                </c:pt>
                <c:pt idx="1995">
                  <c:v>194.55</c:v>
                </c:pt>
                <c:pt idx="1996">
                  <c:v>194.55</c:v>
                </c:pt>
                <c:pt idx="1997">
                  <c:v>196.4</c:v>
                </c:pt>
                <c:pt idx="1998">
                  <c:v>193.15</c:v>
                </c:pt>
                <c:pt idx="1999">
                  <c:v>193.0</c:v>
                </c:pt>
                <c:pt idx="2000">
                  <c:v>190.5</c:v>
                </c:pt>
                <c:pt idx="2001">
                  <c:v>190.75</c:v>
                </c:pt>
                <c:pt idx="2002">
                  <c:v>192.65</c:v>
                </c:pt>
                <c:pt idx="2003">
                  <c:v>188.75</c:v>
                </c:pt>
                <c:pt idx="2004">
                  <c:v>184.75</c:v>
                </c:pt>
                <c:pt idx="2005">
                  <c:v>186.4</c:v>
                </c:pt>
                <c:pt idx="2006">
                  <c:v>186.65</c:v>
                </c:pt>
                <c:pt idx="2007">
                  <c:v>185.25</c:v>
                </c:pt>
                <c:pt idx="2008">
                  <c:v>183.0</c:v>
                </c:pt>
                <c:pt idx="2009">
                  <c:v>183.2</c:v>
                </c:pt>
                <c:pt idx="2010">
                  <c:v>189.5</c:v>
                </c:pt>
                <c:pt idx="2011">
                  <c:v>191.0</c:v>
                </c:pt>
                <c:pt idx="2012">
                  <c:v>193.75</c:v>
                </c:pt>
                <c:pt idx="2013">
                  <c:v>186.0</c:v>
                </c:pt>
                <c:pt idx="2014">
                  <c:v>186.0</c:v>
                </c:pt>
                <c:pt idx="2015">
                  <c:v>211.2</c:v>
                </c:pt>
                <c:pt idx="2016">
                  <c:v>211.25</c:v>
                </c:pt>
                <c:pt idx="2017">
                  <c:v>210.25</c:v>
                </c:pt>
                <c:pt idx="2018">
                  <c:v>211.25</c:v>
                </c:pt>
                <c:pt idx="2019">
                  <c:v>215.5</c:v>
                </c:pt>
                <c:pt idx="2020">
                  <c:v>213.75</c:v>
                </c:pt>
                <c:pt idx="2021">
                  <c:v>215.0</c:v>
                </c:pt>
                <c:pt idx="2022">
                  <c:v>215.25</c:v>
                </c:pt>
                <c:pt idx="2023">
                  <c:v>217.0</c:v>
                </c:pt>
                <c:pt idx="2024">
                  <c:v>217.0</c:v>
                </c:pt>
                <c:pt idx="2025">
                  <c:v>215.0</c:v>
                </c:pt>
                <c:pt idx="2026">
                  <c:v>203.5</c:v>
                </c:pt>
                <c:pt idx="2027">
                  <c:v>214.0</c:v>
                </c:pt>
                <c:pt idx="2028">
                  <c:v>216.75</c:v>
                </c:pt>
                <c:pt idx="2029">
                  <c:v>218.0</c:v>
                </c:pt>
                <c:pt idx="2030">
                  <c:v>216.0</c:v>
                </c:pt>
                <c:pt idx="2031">
                  <c:v>210.5</c:v>
                </c:pt>
                <c:pt idx="2032">
                  <c:v>210.5</c:v>
                </c:pt>
                <c:pt idx="2033">
                  <c:v>224.0</c:v>
                </c:pt>
                <c:pt idx="2034">
                  <c:v>185.0</c:v>
                </c:pt>
                <c:pt idx="2035">
                  <c:v>184.5</c:v>
                </c:pt>
                <c:pt idx="2036">
                  <c:v>184.5</c:v>
                </c:pt>
                <c:pt idx="2037">
                  <c:v>183.0</c:v>
                </c:pt>
                <c:pt idx="2038">
                  <c:v>182.0</c:v>
                </c:pt>
                <c:pt idx="2039">
                  <c:v>184.65</c:v>
                </c:pt>
                <c:pt idx="2040">
                  <c:v>181.0</c:v>
                </c:pt>
                <c:pt idx="2041">
                  <c:v>182.0</c:v>
                </c:pt>
                <c:pt idx="2042">
                  <c:v>180.0</c:v>
                </c:pt>
                <c:pt idx="2043">
                  <c:v>179.0</c:v>
                </c:pt>
                <c:pt idx="2044">
                  <c:v>178.25</c:v>
                </c:pt>
                <c:pt idx="2045">
                  <c:v>179.0</c:v>
                </c:pt>
                <c:pt idx="2046">
                  <c:v>177.0</c:v>
                </c:pt>
                <c:pt idx="2047">
                  <c:v>176.0</c:v>
                </c:pt>
                <c:pt idx="2048">
                  <c:v>174.0</c:v>
                </c:pt>
                <c:pt idx="2049">
                  <c:v>173.0</c:v>
                </c:pt>
                <c:pt idx="2050">
                  <c:v>171.5</c:v>
                </c:pt>
                <c:pt idx="2051">
                  <c:v>172.0</c:v>
                </c:pt>
                <c:pt idx="2052">
                  <c:v>173.5</c:v>
                </c:pt>
                <c:pt idx="2053">
                  <c:v>158.0</c:v>
                </c:pt>
                <c:pt idx="2054">
                  <c:v>158.0</c:v>
                </c:pt>
                <c:pt idx="2055">
                  <c:v>158.0</c:v>
                </c:pt>
                <c:pt idx="2056">
                  <c:v>158.0</c:v>
                </c:pt>
                <c:pt idx="2057">
                  <c:v>158.0</c:v>
                </c:pt>
                <c:pt idx="2058">
                  <c:v>158.0</c:v>
                </c:pt>
                <c:pt idx="2059">
                  <c:v>153.5</c:v>
                </c:pt>
                <c:pt idx="2060">
                  <c:v>153.5</c:v>
                </c:pt>
                <c:pt idx="2061">
                  <c:v>155.25</c:v>
                </c:pt>
                <c:pt idx="2062">
                  <c:v>153.0</c:v>
                </c:pt>
                <c:pt idx="2063">
                  <c:v>151.5</c:v>
                </c:pt>
                <c:pt idx="2064">
                  <c:v>151.5</c:v>
                </c:pt>
                <c:pt idx="2065">
                  <c:v>150.0</c:v>
                </c:pt>
                <c:pt idx="2066">
                  <c:v>150.0</c:v>
                </c:pt>
                <c:pt idx="2067">
                  <c:v>149.0</c:v>
                </c:pt>
                <c:pt idx="2068">
                  <c:v>149.0</c:v>
                </c:pt>
                <c:pt idx="2069">
                  <c:v>149.0</c:v>
                </c:pt>
                <c:pt idx="2070">
                  <c:v>148.5</c:v>
                </c:pt>
                <c:pt idx="2071">
                  <c:v>147.0</c:v>
                </c:pt>
                <c:pt idx="2072">
                  <c:v>143.0</c:v>
                </c:pt>
                <c:pt idx="2073">
                  <c:v>142.0</c:v>
                </c:pt>
                <c:pt idx="2074">
                  <c:v>141.2</c:v>
                </c:pt>
                <c:pt idx="2075">
                  <c:v>138.75</c:v>
                </c:pt>
                <c:pt idx="2076">
                  <c:v>138.75</c:v>
                </c:pt>
                <c:pt idx="2077">
                  <c:v>138.75</c:v>
                </c:pt>
                <c:pt idx="2078">
                  <c:v>138.75</c:v>
                </c:pt>
                <c:pt idx="2079">
                  <c:v>138.75</c:v>
                </c:pt>
                <c:pt idx="2080">
                  <c:v>138.0</c:v>
                </c:pt>
                <c:pt idx="2081">
                  <c:v>138.0</c:v>
                </c:pt>
                <c:pt idx="2082">
                  <c:v>139.0</c:v>
                </c:pt>
                <c:pt idx="2083">
                  <c:v>137.25</c:v>
                </c:pt>
                <c:pt idx="2084">
                  <c:v>136.0</c:v>
                </c:pt>
                <c:pt idx="2085">
                  <c:v>135.5</c:v>
                </c:pt>
                <c:pt idx="2086">
                  <c:v>132.6</c:v>
                </c:pt>
                <c:pt idx="2087">
                  <c:v>130.0</c:v>
                </c:pt>
                <c:pt idx="2088">
                  <c:v>130.25</c:v>
                </c:pt>
                <c:pt idx="2089">
                  <c:v>131.0</c:v>
                </c:pt>
                <c:pt idx="2090">
                  <c:v>130.25</c:v>
                </c:pt>
                <c:pt idx="2091">
                  <c:v>125.25</c:v>
                </c:pt>
                <c:pt idx="2092">
                  <c:v>125.0</c:v>
                </c:pt>
                <c:pt idx="2093">
                  <c:v>125.5</c:v>
                </c:pt>
                <c:pt idx="2094">
                  <c:v>139.4</c:v>
                </c:pt>
                <c:pt idx="2095">
                  <c:v>139.3</c:v>
                </c:pt>
                <c:pt idx="2096">
                  <c:v>139.0</c:v>
                </c:pt>
                <c:pt idx="2097">
                  <c:v>138.0</c:v>
                </c:pt>
                <c:pt idx="2098">
                  <c:v>140.5</c:v>
                </c:pt>
                <c:pt idx="2099">
                  <c:v>140.5</c:v>
                </c:pt>
                <c:pt idx="2100">
                  <c:v>140.5</c:v>
                </c:pt>
                <c:pt idx="2101">
                  <c:v>140.65</c:v>
                </c:pt>
                <c:pt idx="2102">
                  <c:v>143.5</c:v>
                </c:pt>
                <c:pt idx="2103">
                  <c:v>143.5</c:v>
                </c:pt>
                <c:pt idx="2104">
                  <c:v>143.5</c:v>
                </c:pt>
                <c:pt idx="2105">
                  <c:v>142.0</c:v>
                </c:pt>
                <c:pt idx="2106">
                  <c:v>145.0</c:v>
                </c:pt>
                <c:pt idx="2107">
                  <c:v>145.5</c:v>
                </c:pt>
                <c:pt idx="2108">
                  <c:v>146.0</c:v>
                </c:pt>
                <c:pt idx="2109">
                  <c:v>144.7</c:v>
                </c:pt>
                <c:pt idx="2110">
                  <c:v>145.0</c:v>
                </c:pt>
                <c:pt idx="2111">
                  <c:v>143.1</c:v>
                </c:pt>
                <c:pt idx="2112">
                  <c:v>143.0</c:v>
                </c:pt>
                <c:pt idx="2113">
                  <c:v>143.0</c:v>
                </c:pt>
                <c:pt idx="2114">
                  <c:v>143.0</c:v>
                </c:pt>
                <c:pt idx="2115">
                  <c:v>143.0</c:v>
                </c:pt>
                <c:pt idx="2116">
                  <c:v>142.5</c:v>
                </c:pt>
                <c:pt idx="2117">
                  <c:v>142.5</c:v>
                </c:pt>
                <c:pt idx="2118">
                  <c:v>143.0</c:v>
                </c:pt>
                <c:pt idx="2119">
                  <c:v>143.0</c:v>
                </c:pt>
                <c:pt idx="2120">
                  <c:v>143.0</c:v>
                </c:pt>
                <c:pt idx="2121">
                  <c:v>145.0</c:v>
                </c:pt>
                <c:pt idx="2122">
                  <c:v>142.0</c:v>
                </c:pt>
                <c:pt idx="2123">
                  <c:v>142.0</c:v>
                </c:pt>
                <c:pt idx="2124">
                  <c:v>140.0</c:v>
                </c:pt>
                <c:pt idx="2125">
                  <c:v>139.0</c:v>
                </c:pt>
                <c:pt idx="2126">
                  <c:v>139.25</c:v>
                </c:pt>
                <c:pt idx="2127">
                  <c:v>138.0</c:v>
                </c:pt>
                <c:pt idx="2128">
                  <c:v>138.0</c:v>
                </c:pt>
                <c:pt idx="2129">
                  <c:v>138.5</c:v>
                </c:pt>
                <c:pt idx="2130">
                  <c:v>140.0</c:v>
                </c:pt>
                <c:pt idx="2131">
                  <c:v>140.0</c:v>
                </c:pt>
                <c:pt idx="2132">
                  <c:v>139.5</c:v>
                </c:pt>
                <c:pt idx="2133">
                  <c:v>139.0</c:v>
                </c:pt>
                <c:pt idx="2134">
                  <c:v>134.75</c:v>
                </c:pt>
                <c:pt idx="2135">
                  <c:v>131.4</c:v>
                </c:pt>
                <c:pt idx="2136">
                  <c:v>130.4</c:v>
                </c:pt>
                <c:pt idx="2137">
                  <c:v>119.75</c:v>
                </c:pt>
                <c:pt idx="2138">
                  <c:v>130.4</c:v>
                </c:pt>
                <c:pt idx="2139">
                  <c:v>131.0</c:v>
                </c:pt>
                <c:pt idx="2140">
                  <c:v>131.0</c:v>
                </c:pt>
                <c:pt idx="2141">
                  <c:v>129.0</c:v>
                </c:pt>
                <c:pt idx="2142">
                  <c:v>130.75</c:v>
                </c:pt>
                <c:pt idx="2143">
                  <c:v>130.5</c:v>
                </c:pt>
                <c:pt idx="2144">
                  <c:v>130.5</c:v>
                </c:pt>
                <c:pt idx="2145">
                  <c:v>130.0</c:v>
                </c:pt>
                <c:pt idx="2146">
                  <c:v>130.5</c:v>
                </c:pt>
                <c:pt idx="2147">
                  <c:v>131.0</c:v>
                </c:pt>
                <c:pt idx="2148">
                  <c:v>130.75</c:v>
                </c:pt>
                <c:pt idx="2149">
                  <c:v>131.75</c:v>
                </c:pt>
                <c:pt idx="2150">
                  <c:v>129.0</c:v>
                </c:pt>
                <c:pt idx="2151">
                  <c:v>127.55</c:v>
                </c:pt>
                <c:pt idx="2152">
                  <c:v>127.75</c:v>
                </c:pt>
                <c:pt idx="2153">
                  <c:v>127.75</c:v>
                </c:pt>
                <c:pt idx="2154">
                  <c:v>127.7</c:v>
                </c:pt>
                <c:pt idx="2155">
                  <c:v>127.75</c:v>
                </c:pt>
                <c:pt idx="2156">
                  <c:v>127.75</c:v>
                </c:pt>
                <c:pt idx="2157">
                  <c:v>127.75</c:v>
                </c:pt>
                <c:pt idx="2158">
                  <c:v>127.75</c:v>
                </c:pt>
                <c:pt idx="2159">
                  <c:v>127.5</c:v>
                </c:pt>
                <c:pt idx="2160">
                  <c:v>128.1</c:v>
                </c:pt>
                <c:pt idx="2161">
                  <c:v>128.1</c:v>
                </c:pt>
                <c:pt idx="2162">
                  <c:v>128.2</c:v>
                </c:pt>
                <c:pt idx="2163">
                  <c:v>128.5</c:v>
                </c:pt>
                <c:pt idx="2164">
                  <c:v>128.2</c:v>
                </c:pt>
                <c:pt idx="2165">
                  <c:v>128.0</c:v>
                </c:pt>
                <c:pt idx="2166">
                  <c:v>127.1</c:v>
                </c:pt>
                <c:pt idx="2167">
                  <c:v>127.0</c:v>
                </c:pt>
                <c:pt idx="2168">
                  <c:v>126.0</c:v>
                </c:pt>
                <c:pt idx="2169">
                  <c:v>123.88</c:v>
                </c:pt>
                <c:pt idx="2170">
                  <c:v>123.5</c:v>
                </c:pt>
                <c:pt idx="2171">
                  <c:v>123.0</c:v>
                </c:pt>
                <c:pt idx="2172">
                  <c:v>128.0</c:v>
                </c:pt>
                <c:pt idx="2173">
                  <c:v>128.0</c:v>
                </c:pt>
                <c:pt idx="2174">
                  <c:v>128.0</c:v>
                </c:pt>
                <c:pt idx="2175">
                  <c:v>128.0</c:v>
                </c:pt>
                <c:pt idx="2176">
                  <c:v>128.0</c:v>
                </c:pt>
                <c:pt idx="2177">
                  <c:v>127.25</c:v>
                </c:pt>
                <c:pt idx="2178">
                  <c:v>127.25</c:v>
                </c:pt>
                <c:pt idx="2179">
                  <c:v>127.25</c:v>
                </c:pt>
                <c:pt idx="2180">
                  <c:v>127.25</c:v>
                </c:pt>
                <c:pt idx="2181">
                  <c:v>127.25</c:v>
                </c:pt>
                <c:pt idx="2182">
                  <c:v>126.9</c:v>
                </c:pt>
                <c:pt idx="2183">
                  <c:v>126.75</c:v>
                </c:pt>
                <c:pt idx="2184">
                  <c:v>126.75</c:v>
                </c:pt>
                <c:pt idx="2185">
                  <c:v>127.5</c:v>
                </c:pt>
                <c:pt idx="2186">
                  <c:v>127.25</c:v>
                </c:pt>
                <c:pt idx="2187">
                  <c:v>127.4</c:v>
                </c:pt>
                <c:pt idx="2188">
                  <c:v>127.5</c:v>
                </c:pt>
                <c:pt idx="2189">
                  <c:v>128.75</c:v>
                </c:pt>
                <c:pt idx="2190">
                  <c:v>127.9</c:v>
                </c:pt>
                <c:pt idx="2191">
                  <c:v>128.5</c:v>
                </c:pt>
                <c:pt idx="2192">
                  <c:v>128.0</c:v>
                </c:pt>
                <c:pt idx="2193">
                  <c:v>127.5</c:v>
                </c:pt>
                <c:pt idx="2194">
                  <c:v>126.0</c:v>
                </c:pt>
                <c:pt idx="2195">
                  <c:v>126.25</c:v>
                </c:pt>
                <c:pt idx="2196">
                  <c:v>132.0</c:v>
                </c:pt>
                <c:pt idx="2197">
                  <c:v>115.15</c:v>
                </c:pt>
                <c:pt idx="2198">
                  <c:v>115.75</c:v>
                </c:pt>
                <c:pt idx="2199">
                  <c:v>110.0</c:v>
                </c:pt>
                <c:pt idx="2200">
                  <c:v>110.0</c:v>
                </c:pt>
                <c:pt idx="2201">
                  <c:v>110.0</c:v>
                </c:pt>
                <c:pt idx="2202">
                  <c:v>112.0</c:v>
                </c:pt>
                <c:pt idx="2203">
                  <c:v>111.0</c:v>
                </c:pt>
                <c:pt idx="2204">
                  <c:v>110.25</c:v>
                </c:pt>
                <c:pt idx="2205">
                  <c:v>110.5</c:v>
                </c:pt>
                <c:pt idx="2206">
                  <c:v>108.5</c:v>
                </c:pt>
                <c:pt idx="2207">
                  <c:v>107.75</c:v>
                </c:pt>
                <c:pt idx="2208">
                  <c:v>108.0</c:v>
                </c:pt>
                <c:pt idx="2209">
                  <c:v>108.2</c:v>
                </c:pt>
                <c:pt idx="2210">
                  <c:v>106.2</c:v>
                </c:pt>
                <c:pt idx="2211">
                  <c:v>105.75</c:v>
                </c:pt>
                <c:pt idx="2212">
                  <c:v>102.0</c:v>
                </c:pt>
                <c:pt idx="2213">
                  <c:v>101.5</c:v>
                </c:pt>
                <c:pt idx="2214">
                  <c:v>102.2</c:v>
                </c:pt>
                <c:pt idx="2215">
                  <c:v>102.7</c:v>
                </c:pt>
                <c:pt idx="2216">
                  <c:v>95.6</c:v>
                </c:pt>
                <c:pt idx="2217">
                  <c:v>95.5</c:v>
                </c:pt>
                <c:pt idx="2218">
                  <c:v>94.75</c:v>
                </c:pt>
                <c:pt idx="2219">
                  <c:v>94.75</c:v>
                </c:pt>
                <c:pt idx="2220">
                  <c:v>94.75</c:v>
                </c:pt>
                <c:pt idx="2221">
                  <c:v>96.0</c:v>
                </c:pt>
                <c:pt idx="2222">
                  <c:v>94.0</c:v>
                </c:pt>
                <c:pt idx="2223">
                  <c:v>92.75</c:v>
                </c:pt>
                <c:pt idx="2224">
                  <c:v>92.75</c:v>
                </c:pt>
                <c:pt idx="2225">
                  <c:v>92.5</c:v>
                </c:pt>
                <c:pt idx="2226">
                  <c:v>91.35</c:v>
                </c:pt>
                <c:pt idx="2227">
                  <c:v>91.5</c:v>
                </c:pt>
                <c:pt idx="2228">
                  <c:v>91.5</c:v>
                </c:pt>
                <c:pt idx="2229">
                  <c:v>91.5</c:v>
                </c:pt>
                <c:pt idx="2230">
                  <c:v>91.75</c:v>
                </c:pt>
                <c:pt idx="2231">
                  <c:v>92.5</c:v>
                </c:pt>
                <c:pt idx="2232">
                  <c:v>92.0</c:v>
                </c:pt>
                <c:pt idx="2233">
                  <c:v>91.0</c:v>
                </c:pt>
                <c:pt idx="2234">
                  <c:v>90.85</c:v>
                </c:pt>
                <c:pt idx="2235">
                  <c:v>89.6</c:v>
                </c:pt>
                <c:pt idx="2236">
                  <c:v>86.55</c:v>
                </c:pt>
                <c:pt idx="2237">
                  <c:v>86.0</c:v>
                </c:pt>
                <c:pt idx="2238">
                  <c:v>86.0</c:v>
                </c:pt>
                <c:pt idx="2239">
                  <c:v>86.0</c:v>
                </c:pt>
                <c:pt idx="2240">
                  <c:v>86.0</c:v>
                </c:pt>
                <c:pt idx="2241">
                  <c:v>86.0</c:v>
                </c:pt>
                <c:pt idx="2242">
                  <c:v>86.0</c:v>
                </c:pt>
                <c:pt idx="2243">
                  <c:v>86.0</c:v>
                </c:pt>
                <c:pt idx="2244">
                  <c:v>84.5</c:v>
                </c:pt>
                <c:pt idx="2245">
                  <c:v>85.5</c:v>
                </c:pt>
                <c:pt idx="2246">
                  <c:v>85.5</c:v>
                </c:pt>
                <c:pt idx="2247">
                  <c:v>86.5</c:v>
                </c:pt>
                <c:pt idx="2248">
                  <c:v>86.25</c:v>
                </c:pt>
                <c:pt idx="2249">
                  <c:v>86.0</c:v>
                </c:pt>
                <c:pt idx="2250">
                  <c:v>86.3</c:v>
                </c:pt>
                <c:pt idx="2251">
                  <c:v>86.2</c:v>
                </c:pt>
                <c:pt idx="2252">
                  <c:v>85.5</c:v>
                </c:pt>
                <c:pt idx="2253">
                  <c:v>85.15</c:v>
                </c:pt>
                <c:pt idx="2254">
                  <c:v>84.5</c:v>
                </c:pt>
                <c:pt idx="2255">
                  <c:v>85.25</c:v>
                </c:pt>
                <c:pt idx="2256">
                  <c:v>84.4</c:v>
                </c:pt>
                <c:pt idx="2257">
                  <c:v>82.8</c:v>
                </c:pt>
                <c:pt idx="2258">
                  <c:v>82.25</c:v>
                </c:pt>
                <c:pt idx="2259">
                  <c:v>81.4</c:v>
                </c:pt>
                <c:pt idx="2260">
                  <c:v>80.2</c:v>
                </c:pt>
                <c:pt idx="2261">
                  <c:v>78.25</c:v>
                </c:pt>
                <c:pt idx="2262">
                  <c:v>78.25</c:v>
                </c:pt>
                <c:pt idx="2263">
                  <c:v>78.6</c:v>
                </c:pt>
                <c:pt idx="2264">
                  <c:v>78.6</c:v>
                </c:pt>
                <c:pt idx="2265">
                  <c:v>78.6</c:v>
                </c:pt>
                <c:pt idx="2266">
                  <c:v>78.6</c:v>
                </c:pt>
                <c:pt idx="2267">
                  <c:v>77.8</c:v>
                </c:pt>
                <c:pt idx="2268">
                  <c:v>78.0</c:v>
                </c:pt>
                <c:pt idx="2269">
                  <c:v>77.7</c:v>
                </c:pt>
                <c:pt idx="2270">
                  <c:v>77.6</c:v>
                </c:pt>
                <c:pt idx="2271">
                  <c:v>77.5</c:v>
                </c:pt>
                <c:pt idx="2272">
                  <c:v>77.0</c:v>
                </c:pt>
                <c:pt idx="2273">
                  <c:v>76.8</c:v>
                </c:pt>
                <c:pt idx="2274">
                  <c:v>76.6</c:v>
                </c:pt>
                <c:pt idx="2275">
                  <c:v>75.95</c:v>
                </c:pt>
                <c:pt idx="2276">
                  <c:v>75.6</c:v>
                </c:pt>
                <c:pt idx="2277">
                  <c:v>75.1</c:v>
                </c:pt>
                <c:pt idx="2278">
                  <c:v>76.6</c:v>
                </c:pt>
                <c:pt idx="2279">
                  <c:v>76.7</c:v>
                </c:pt>
                <c:pt idx="2280">
                  <c:v>77.65</c:v>
                </c:pt>
                <c:pt idx="2281">
                  <c:v>78.3</c:v>
                </c:pt>
                <c:pt idx="2282">
                  <c:v>78.3</c:v>
                </c:pt>
                <c:pt idx="2283">
                  <c:v>78.3</c:v>
                </c:pt>
                <c:pt idx="2284">
                  <c:v>78.3</c:v>
                </c:pt>
                <c:pt idx="2285">
                  <c:v>78.3</c:v>
                </c:pt>
                <c:pt idx="2286">
                  <c:v>77.0</c:v>
                </c:pt>
                <c:pt idx="2287">
                  <c:v>76.75</c:v>
                </c:pt>
                <c:pt idx="2288">
                  <c:v>76.0</c:v>
                </c:pt>
                <c:pt idx="2289">
                  <c:v>76.0</c:v>
                </c:pt>
                <c:pt idx="2290">
                  <c:v>76.0</c:v>
                </c:pt>
                <c:pt idx="2291">
                  <c:v>76.0</c:v>
                </c:pt>
                <c:pt idx="2292">
                  <c:v>76.0</c:v>
                </c:pt>
                <c:pt idx="2293">
                  <c:v>75.5</c:v>
                </c:pt>
                <c:pt idx="2294">
                  <c:v>75.5</c:v>
                </c:pt>
                <c:pt idx="2295">
                  <c:v>75.5</c:v>
                </c:pt>
                <c:pt idx="2296">
                  <c:v>75.1</c:v>
                </c:pt>
                <c:pt idx="2297">
                  <c:v>74.85</c:v>
                </c:pt>
                <c:pt idx="2298">
                  <c:v>75.0</c:v>
                </c:pt>
                <c:pt idx="2299">
                  <c:v>75.5</c:v>
                </c:pt>
                <c:pt idx="2300">
                  <c:v>75.5</c:v>
                </c:pt>
                <c:pt idx="2301">
                  <c:v>74.4</c:v>
                </c:pt>
                <c:pt idx="2302">
                  <c:v>73.65</c:v>
                </c:pt>
                <c:pt idx="2303">
                  <c:v>72.75</c:v>
                </c:pt>
                <c:pt idx="2304">
                  <c:v>73.0</c:v>
                </c:pt>
                <c:pt idx="2305">
                  <c:v>72.6</c:v>
                </c:pt>
                <c:pt idx="2306">
                  <c:v>72.0</c:v>
                </c:pt>
                <c:pt idx="2307">
                  <c:v>72.0</c:v>
                </c:pt>
                <c:pt idx="2308">
                  <c:v>72.0</c:v>
                </c:pt>
                <c:pt idx="2309">
                  <c:v>72.0</c:v>
                </c:pt>
                <c:pt idx="2310">
                  <c:v>72.0</c:v>
                </c:pt>
                <c:pt idx="2311">
                  <c:v>72.25</c:v>
                </c:pt>
                <c:pt idx="2312">
                  <c:v>72.5</c:v>
                </c:pt>
                <c:pt idx="2313">
                  <c:v>72.6</c:v>
                </c:pt>
                <c:pt idx="2314">
                  <c:v>72.5</c:v>
                </c:pt>
                <c:pt idx="2315">
                  <c:v>72.95</c:v>
                </c:pt>
                <c:pt idx="2316">
                  <c:v>72.5</c:v>
                </c:pt>
                <c:pt idx="2317">
                  <c:v>72.5</c:v>
                </c:pt>
                <c:pt idx="2318">
                  <c:v>73.0</c:v>
                </c:pt>
                <c:pt idx="2319">
                  <c:v>72.5</c:v>
                </c:pt>
                <c:pt idx="2320">
                  <c:v>72.25</c:v>
                </c:pt>
                <c:pt idx="2321">
                  <c:v>72.25</c:v>
                </c:pt>
                <c:pt idx="2322">
                  <c:v>71.7</c:v>
                </c:pt>
                <c:pt idx="2323">
                  <c:v>71.5</c:v>
                </c:pt>
                <c:pt idx="2324">
                  <c:v>71.5</c:v>
                </c:pt>
                <c:pt idx="2325">
                  <c:v>71.5</c:v>
                </c:pt>
                <c:pt idx="2326">
                  <c:v>71.8</c:v>
                </c:pt>
                <c:pt idx="2327">
                  <c:v>71.8</c:v>
                </c:pt>
                <c:pt idx="2328">
                  <c:v>71.6</c:v>
                </c:pt>
                <c:pt idx="2329">
                  <c:v>71.6</c:v>
                </c:pt>
                <c:pt idx="2330">
                  <c:v>71.8</c:v>
                </c:pt>
                <c:pt idx="2331">
                  <c:v>72.0</c:v>
                </c:pt>
                <c:pt idx="2332">
                  <c:v>71.35</c:v>
                </c:pt>
                <c:pt idx="2333">
                  <c:v>71.5</c:v>
                </c:pt>
                <c:pt idx="2334">
                  <c:v>70.8</c:v>
                </c:pt>
                <c:pt idx="2335">
                  <c:v>70.3</c:v>
                </c:pt>
                <c:pt idx="2336">
                  <c:v>70.25</c:v>
                </c:pt>
                <c:pt idx="2337">
                  <c:v>70.0</c:v>
                </c:pt>
                <c:pt idx="2338">
                  <c:v>71.2</c:v>
                </c:pt>
                <c:pt idx="2339">
                  <c:v>72.4</c:v>
                </c:pt>
                <c:pt idx="2340">
                  <c:v>73.15</c:v>
                </c:pt>
                <c:pt idx="2341">
                  <c:v>73.2</c:v>
                </c:pt>
                <c:pt idx="2342">
                  <c:v>73.65</c:v>
                </c:pt>
                <c:pt idx="2343">
                  <c:v>73.55</c:v>
                </c:pt>
                <c:pt idx="2344">
                  <c:v>74.5</c:v>
                </c:pt>
                <c:pt idx="2345">
                  <c:v>72.0</c:v>
                </c:pt>
                <c:pt idx="2346">
                  <c:v>72.0</c:v>
                </c:pt>
                <c:pt idx="2347">
                  <c:v>72.0</c:v>
                </c:pt>
                <c:pt idx="2348">
                  <c:v>72.0</c:v>
                </c:pt>
                <c:pt idx="2349">
                  <c:v>72.0</c:v>
                </c:pt>
                <c:pt idx="2350">
                  <c:v>72.0</c:v>
                </c:pt>
                <c:pt idx="2351">
                  <c:v>72.0</c:v>
                </c:pt>
                <c:pt idx="2352">
                  <c:v>71.0</c:v>
                </c:pt>
                <c:pt idx="2353">
                  <c:v>70.75</c:v>
                </c:pt>
                <c:pt idx="2354">
                  <c:v>70.75</c:v>
                </c:pt>
                <c:pt idx="2355">
                  <c:v>70.5</c:v>
                </c:pt>
                <c:pt idx="2356">
                  <c:v>70.25</c:v>
                </c:pt>
                <c:pt idx="2357">
                  <c:v>70.6</c:v>
                </c:pt>
                <c:pt idx="2358">
                  <c:v>70.6</c:v>
                </c:pt>
                <c:pt idx="2359">
                  <c:v>70.8</c:v>
                </c:pt>
                <c:pt idx="2360">
                  <c:v>71.45</c:v>
                </c:pt>
                <c:pt idx="2361">
                  <c:v>70.6</c:v>
                </c:pt>
                <c:pt idx="2362">
                  <c:v>70.0</c:v>
                </c:pt>
                <c:pt idx="2363">
                  <c:v>69.8</c:v>
                </c:pt>
                <c:pt idx="2364">
                  <c:v>69.55</c:v>
                </c:pt>
                <c:pt idx="2365">
                  <c:v>69.95</c:v>
                </c:pt>
                <c:pt idx="2366">
                  <c:v>69.5</c:v>
                </c:pt>
                <c:pt idx="2367">
                  <c:v>69.25</c:v>
                </c:pt>
                <c:pt idx="2368">
                  <c:v>69.25</c:v>
                </c:pt>
                <c:pt idx="2369">
                  <c:v>69.3</c:v>
                </c:pt>
                <c:pt idx="2370">
                  <c:v>68.7</c:v>
                </c:pt>
                <c:pt idx="2371">
                  <c:v>68.9</c:v>
                </c:pt>
                <c:pt idx="2372">
                  <c:v>68.25</c:v>
                </c:pt>
                <c:pt idx="2373">
                  <c:v>68.75</c:v>
                </c:pt>
                <c:pt idx="2374">
                  <c:v>68.75</c:v>
                </c:pt>
                <c:pt idx="2375">
                  <c:v>68.4</c:v>
                </c:pt>
                <c:pt idx="2376">
                  <c:v>68.5</c:v>
                </c:pt>
                <c:pt idx="2377">
                  <c:v>68.5</c:v>
                </c:pt>
                <c:pt idx="2378">
                  <c:v>68.5</c:v>
                </c:pt>
                <c:pt idx="2379">
                  <c:v>68.8</c:v>
                </c:pt>
                <c:pt idx="2380">
                  <c:v>68.6</c:v>
                </c:pt>
                <c:pt idx="2381">
                  <c:v>69.0</c:v>
                </c:pt>
                <c:pt idx="2382">
                  <c:v>69.0</c:v>
                </c:pt>
                <c:pt idx="2383">
                  <c:v>69.0</c:v>
                </c:pt>
                <c:pt idx="2384">
                  <c:v>69.0</c:v>
                </c:pt>
                <c:pt idx="2385">
                  <c:v>69.0</c:v>
                </c:pt>
                <c:pt idx="2386">
                  <c:v>68.0</c:v>
                </c:pt>
                <c:pt idx="2387">
                  <c:v>67.5</c:v>
                </c:pt>
                <c:pt idx="2388">
                  <c:v>68.1</c:v>
                </c:pt>
                <c:pt idx="2389">
                  <c:v>68.25</c:v>
                </c:pt>
                <c:pt idx="2390">
                  <c:v>68.55</c:v>
                </c:pt>
                <c:pt idx="2391">
                  <c:v>68.5</c:v>
                </c:pt>
                <c:pt idx="2392">
                  <c:v>68.5</c:v>
                </c:pt>
                <c:pt idx="2393">
                  <c:v>68.7</c:v>
                </c:pt>
                <c:pt idx="2394">
                  <c:v>68.5</c:v>
                </c:pt>
                <c:pt idx="2395">
                  <c:v>67.75</c:v>
                </c:pt>
                <c:pt idx="2396">
                  <c:v>67.6</c:v>
                </c:pt>
                <c:pt idx="2397">
                  <c:v>67.75</c:v>
                </c:pt>
                <c:pt idx="2398">
                  <c:v>67.25</c:v>
                </c:pt>
                <c:pt idx="2399">
                  <c:v>66.8</c:v>
                </c:pt>
                <c:pt idx="2400">
                  <c:v>67.0</c:v>
                </c:pt>
                <c:pt idx="2401">
                  <c:v>66.6</c:v>
                </c:pt>
                <c:pt idx="2402">
                  <c:v>66.25</c:v>
                </c:pt>
                <c:pt idx="2403">
                  <c:v>66.35</c:v>
                </c:pt>
                <c:pt idx="2404">
                  <c:v>66.25</c:v>
                </c:pt>
                <c:pt idx="2405">
                  <c:v>66.25</c:v>
                </c:pt>
                <c:pt idx="2406">
                  <c:v>65.75</c:v>
                </c:pt>
                <c:pt idx="2407">
                  <c:v>67.0</c:v>
                </c:pt>
                <c:pt idx="2408">
                  <c:v>67.5</c:v>
                </c:pt>
                <c:pt idx="2409">
                  <c:v>68.0</c:v>
                </c:pt>
                <c:pt idx="2410">
                  <c:v>68.0</c:v>
                </c:pt>
                <c:pt idx="2411">
                  <c:v>67.95</c:v>
                </c:pt>
                <c:pt idx="2412">
                  <c:v>68.0</c:v>
                </c:pt>
                <c:pt idx="2413">
                  <c:v>68.0</c:v>
                </c:pt>
                <c:pt idx="2414">
                  <c:v>68.05</c:v>
                </c:pt>
                <c:pt idx="2415">
                  <c:v>68.0</c:v>
                </c:pt>
                <c:pt idx="2416">
                  <c:v>68.0</c:v>
                </c:pt>
                <c:pt idx="2417">
                  <c:v>67.95</c:v>
                </c:pt>
                <c:pt idx="2418">
                  <c:v>67.85</c:v>
                </c:pt>
                <c:pt idx="2419">
                  <c:v>68.2</c:v>
                </c:pt>
                <c:pt idx="2420">
                  <c:v>67.7</c:v>
                </c:pt>
                <c:pt idx="2421">
                  <c:v>67.5</c:v>
                </c:pt>
                <c:pt idx="2422">
                  <c:v>67.25</c:v>
                </c:pt>
                <c:pt idx="2423">
                  <c:v>67.25</c:v>
                </c:pt>
                <c:pt idx="2424">
                  <c:v>67.25</c:v>
                </c:pt>
                <c:pt idx="2425">
                  <c:v>68.0</c:v>
                </c:pt>
                <c:pt idx="2426">
                  <c:v>68.7</c:v>
                </c:pt>
                <c:pt idx="2427">
                  <c:v>69.75</c:v>
                </c:pt>
                <c:pt idx="2428">
                  <c:v>69.75</c:v>
                </c:pt>
                <c:pt idx="2429">
                  <c:v>68.7</c:v>
                </c:pt>
                <c:pt idx="2430">
                  <c:v>67.65</c:v>
                </c:pt>
                <c:pt idx="2431">
                  <c:v>67.75</c:v>
                </c:pt>
                <c:pt idx="2432">
                  <c:v>66.75</c:v>
                </c:pt>
                <c:pt idx="2433">
                  <c:v>66.0</c:v>
                </c:pt>
                <c:pt idx="2434">
                  <c:v>66.0</c:v>
                </c:pt>
                <c:pt idx="2435">
                  <c:v>66.1</c:v>
                </c:pt>
                <c:pt idx="2436">
                  <c:v>66.4</c:v>
                </c:pt>
                <c:pt idx="2437">
                  <c:v>66.4</c:v>
                </c:pt>
                <c:pt idx="2438">
                  <c:v>66.75</c:v>
                </c:pt>
                <c:pt idx="2439">
                  <c:v>67.1</c:v>
                </c:pt>
                <c:pt idx="2440">
                  <c:v>67.15</c:v>
                </c:pt>
                <c:pt idx="2441">
                  <c:v>66.7</c:v>
                </c:pt>
                <c:pt idx="2442">
                  <c:v>66.7</c:v>
                </c:pt>
                <c:pt idx="2443">
                  <c:v>67.25</c:v>
                </c:pt>
                <c:pt idx="2444">
                  <c:v>68.0</c:v>
                </c:pt>
                <c:pt idx="2445">
                  <c:v>68.7</c:v>
                </c:pt>
                <c:pt idx="2446">
                  <c:v>68.5</c:v>
                </c:pt>
                <c:pt idx="2447">
                  <c:v>69.0</c:v>
                </c:pt>
                <c:pt idx="2448">
                  <c:v>68.5</c:v>
                </c:pt>
                <c:pt idx="2449">
                  <c:v>68.25</c:v>
                </c:pt>
                <c:pt idx="2450">
                  <c:v>68.25</c:v>
                </c:pt>
                <c:pt idx="2451">
                  <c:v>68.0</c:v>
                </c:pt>
                <c:pt idx="2452">
                  <c:v>69.2</c:v>
                </c:pt>
                <c:pt idx="2453">
                  <c:v>69.2</c:v>
                </c:pt>
                <c:pt idx="2454">
                  <c:v>68.25</c:v>
                </c:pt>
                <c:pt idx="2455">
                  <c:v>67.5</c:v>
                </c:pt>
                <c:pt idx="2456">
                  <c:v>68.8</c:v>
                </c:pt>
                <c:pt idx="2457">
                  <c:v>68.55</c:v>
                </c:pt>
                <c:pt idx="2458">
                  <c:v>67.75</c:v>
                </c:pt>
                <c:pt idx="2459">
                  <c:v>67.75</c:v>
                </c:pt>
                <c:pt idx="2460">
                  <c:v>68.15</c:v>
                </c:pt>
                <c:pt idx="2461">
                  <c:v>67.25</c:v>
                </c:pt>
                <c:pt idx="2462">
                  <c:v>67.95</c:v>
                </c:pt>
                <c:pt idx="2463">
                  <c:v>68.5</c:v>
                </c:pt>
                <c:pt idx="2464">
                  <c:v>68.1</c:v>
                </c:pt>
                <c:pt idx="2465">
                  <c:v>67.15</c:v>
                </c:pt>
                <c:pt idx="2466">
                  <c:v>67.45</c:v>
                </c:pt>
                <c:pt idx="2467">
                  <c:v>67.8</c:v>
                </c:pt>
                <c:pt idx="2468">
                  <c:v>66.95</c:v>
                </c:pt>
                <c:pt idx="2469">
                  <c:v>66.3</c:v>
                </c:pt>
                <c:pt idx="2470">
                  <c:v>66.3</c:v>
                </c:pt>
                <c:pt idx="2471">
                  <c:v>66.4</c:v>
                </c:pt>
                <c:pt idx="2472">
                  <c:v>67.0</c:v>
                </c:pt>
                <c:pt idx="2473">
                  <c:v>68.75</c:v>
                </c:pt>
                <c:pt idx="2474">
                  <c:v>68.25</c:v>
                </c:pt>
                <c:pt idx="2475">
                  <c:v>66.75</c:v>
                </c:pt>
                <c:pt idx="2476">
                  <c:v>65.9</c:v>
                </c:pt>
                <c:pt idx="2477">
                  <c:v>65.7</c:v>
                </c:pt>
                <c:pt idx="2478">
                  <c:v>66.15</c:v>
                </c:pt>
                <c:pt idx="2479">
                  <c:v>65.5</c:v>
                </c:pt>
                <c:pt idx="2480">
                  <c:v>65.0</c:v>
                </c:pt>
                <c:pt idx="2481">
                  <c:v>66.15</c:v>
                </c:pt>
                <c:pt idx="2482">
                  <c:v>66.25</c:v>
                </c:pt>
                <c:pt idx="2483">
                  <c:v>66.25</c:v>
                </c:pt>
                <c:pt idx="2484">
                  <c:v>66.25</c:v>
                </c:pt>
                <c:pt idx="2485">
                  <c:v>65.25</c:v>
                </c:pt>
                <c:pt idx="2486">
                  <c:v>65.25</c:v>
                </c:pt>
                <c:pt idx="2487">
                  <c:v>65.25</c:v>
                </c:pt>
                <c:pt idx="2488">
                  <c:v>66.15</c:v>
                </c:pt>
                <c:pt idx="2489">
                  <c:v>67.35</c:v>
                </c:pt>
                <c:pt idx="2490">
                  <c:v>67.6</c:v>
                </c:pt>
                <c:pt idx="2491">
                  <c:v>67.35</c:v>
                </c:pt>
                <c:pt idx="2492">
                  <c:v>68.25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0665192"/>
        <c:axId val="-2120561480"/>
      </c:lineChart>
      <c:dateAx>
        <c:axId val="-2120665192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crossAx val="-2120561480"/>
        <c:crosses val="autoZero"/>
        <c:auto val="1"/>
        <c:lblOffset val="100"/>
        <c:baseTimeUnit val="days"/>
      </c:dateAx>
      <c:valAx>
        <c:axId val="-2120561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0665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PRB Cal 17</a:t>
            </a:r>
          </a:p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Coal </a:t>
            </a:r>
            <a:r>
              <a:rPr lang="en-US" sz="2000" b="1" dirty="0" smtClean="0"/>
              <a:t>Only </a:t>
            </a:r>
            <a:r>
              <a:rPr lang="en-US" sz="2000" b="1" dirty="0"/>
              <a:t>$/ton - </a:t>
            </a:r>
            <a:r>
              <a:rPr lang="en-US" sz="2000" b="1" dirty="0" smtClean="0"/>
              <a:t>No Rail</a:t>
            </a:r>
            <a:endParaRPr lang="en-US" sz="2000" b="1" dirty="0"/>
          </a:p>
        </c:rich>
      </c:tx>
      <c:layout>
        <c:manualLayout>
          <c:xMode val="edge"/>
          <c:yMode val="edge"/>
          <c:x val="0.296432081107933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478315017785497"/>
          <c:y val="0.240033973200342"/>
          <c:w val="0.90227985595617"/>
          <c:h val="0.554139507734215"/>
        </c:manualLayout>
      </c:layout>
      <c:lineChart>
        <c:grouping val="standard"/>
        <c:varyColors val="0"/>
        <c:ser>
          <c:idx val="0"/>
          <c:order val="0"/>
          <c:tx>
            <c:strRef>
              <c:f>coal!$C$2</c:f>
              <c:strCache>
                <c:ptCount val="1"/>
                <c:pt idx="0">
                  <c:v>PRB Cal 17, Coal only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coal!$B$3:$B$629</c:f>
              <c:numCache>
                <c:formatCode>m/d/yyyy</c:formatCode>
                <c:ptCount val="627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42319.0</c:v>
                </c:pt>
                <c:pt idx="158">
                  <c:v>42318.0</c:v>
                </c:pt>
                <c:pt idx="159">
                  <c:v>42317.0</c:v>
                </c:pt>
                <c:pt idx="160">
                  <c:v>42314.0</c:v>
                </c:pt>
                <c:pt idx="161">
                  <c:v>42313.0</c:v>
                </c:pt>
                <c:pt idx="162">
                  <c:v>42312.0</c:v>
                </c:pt>
                <c:pt idx="163">
                  <c:v>42311.0</c:v>
                </c:pt>
                <c:pt idx="164">
                  <c:v>42310.0</c:v>
                </c:pt>
                <c:pt idx="165">
                  <c:v>42307.0</c:v>
                </c:pt>
                <c:pt idx="166">
                  <c:v>42306.0</c:v>
                </c:pt>
                <c:pt idx="167">
                  <c:v>42305.0</c:v>
                </c:pt>
                <c:pt idx="168">
                  <c:v>42304.0</c:v>
                </c:pt>
                <c:pt idx="169">
                  <c:v>42303.0</c:v>
                </c:pt>
                <c:pt idx="170">
                  <c:v>42300.0</c:v>
                </c:pt>
                <c:pt idx="171">
                  <c:v>42299.0</c:v>
                </c:pt>
                <c:pt idx="172">
                  <c:v>42298.0</c:v>
                </c:pt>
                <c:pt idx="173">
                  <c:v>42297.0</c:v>
                </c:pt>
                <c:pt idx="174">
                  <c:v>42296.0</c:v>
                </c:pt>
                <c:pt idx="175">
                  <c:v>42293.0</c:v>
                </c:pt>
                <c:pt idx="176">
                  <c:v>42292.0</c:v>
                </c:pt>
                <c:pt idx="177">
                  <c:v>42291.0</c:v>
                </c:pt>
                <c:pt idx="178">
                  <c:v>42290.0</c:v>
                </c:pt>
                <c:pt idx="179">
                  <c:v>42289.0</c:v>
                </c:pt>
                <c:pt idx="180">
                  <c:v>42286.0</c:v>
                </c:pt>
                <c:pt idx="181">
                  <c:v>42285.0</c:v>
                </c:pt>
                <c:pt idx="182">
                  <c:v>42284.0</c:v>
                </c:pt>
                <c:pt idx="183">
                  <c:v>42283.0</c:v>
                </c:pt>
                <c:pt idx="184">
                  <c:v>42282.0</c:v>
                </c:pt>
                <c:pt idx="185">
                  <c:v>42279.0</c:v>
                </c:pt>
                <c:pt idx="186">
                  <c:v>42278.0</c:v>
                </c:pt>
                <c:pt idx="187">
                  <c:v>42277.0</c:v>
                </c:pt>
                <c:pt idx="188">
                  <c:v>42276.0</c:v>
                </c:pt>
                <c:pt idx="189">
                  <c:v>42275.0</c:v>
                </c:pt>
                <c:pt idx="190">
                  <c:v>42272.0</c:v>
                </c:pt>
                <c:pt idx="191">
                  <c:v>42271.0</c:v>
                </c:pt>
                <c:pt idx="192">
                  <c:v>42270.0</c:v>
                </c:pt>
                <c:pt idx="193">
                  <c:v>42269.0</c:v>
                </c:pt>
                <c:pt idx="194">
                  <c:v>42268.0</c:v>
                </c:pt>
                <c:pt idx="195">
                  <c:v>42265.0</c:v>
                </c:pt>
                <c:pt idx="196">
                  <c:v>42264.0</c:v>
                </c:pt>
                <c:pt idx="197">
                  <c:v>42263.0</c:v>
                </c:pt>
                <c:pt idx="198">
                  <c:v>42262.0</c:v>
                </c:pt>
                <c:pt idx="199">
                  <c:v>42261.0</c:v>
                </c:pt>
                <c:pt idx="200">
                  <c:v>42258.0</c:v>
                </c:pt>
                <c:pt idx="201">
                  <c:v>42257.0</c:v>
                </c:pt>
                <c:pt idx="202">
                  <c:v>42256.0</c:v>
                </c:pt>
                <c:pt idx="203">
                  <c:v>42255.0</c:v>
                </c:pt>
                <c:pt idx="204">
                  <c:v>42251.0</c:v>
                </c:pt>
                <c:pt idx="205">
                  <c:v>42250.0</c:v>
                </c:pt>
                <c:pt idx="206">
                  <c:v>42249.0</c:v>
                </c:pt>
                <c:pt idx="207">
                  <c:v>42248.0</c:v>
                </c:pt>
                <c:pt idx="208">
                  <c:v>42247.0</c:v>
                </c:pt>
                <c:pt idx="209">
                  <c:v>42244.0</c:v>
                </c:pt>
                <c:pt idx="210">
                  <c:v>42243.0</c:v>
                </c:pt>
                <c:pt idx="211">
                  <c:v>42242.0</c:v>
                </c:pt>
                <c:pt idx="212">
                  <c:v>42241.0</c:v>
                </c:pt>
                <c:pt idx="213">
                  <c:v>42240.0</c:v>
                </c:pt>
                <c:pt idx="214">
                  <c:v>42237.0</c:v>
                </c:pt>
                <c:pt idx="215">
                  <c:v>42236.0</c:v>
                </c:pt>
                <c:pt idx="216">
                  <c:v>42235.0</c:v>
                </c:pt>
                <c:pt idx="217">
                  <c:v>42234.0</c:v>
                </c:pt>
                <c:pt idx="218">
                  <c:v>42233.0</c:v>
                </c:pt>
                <c:pt idx="219">
                  <c:v>42230.0</c:v>
                </c:pt>
                <c:pt idx="220">
                  <c:v>42229.0</c:v>
                </c:pt>
                <c:pt idx="221">
                  <c:v>42228.0</c:v>
                </c:pt>
                <c:pt idx="222">
                  <c:v>42227.0</c:v>
                </c:pt>
                <c:pt idx="223">
                  <c:v>42226.0</c:v>
                </c:pt>
                <c:pt idx="224">
                  <c:v>42223.0</c:v>
                </c:pt>
                <c:pt idx="225">
                  <c:v>42222.0</c:v>
                </c:pt>
                <c:pt idx="226">
                  <c:v>42221.0</c:v>
                </c:pt>
                <c:pt idx="227">
                  <c:v>42220.0</c:v>
                </c:pt>
                <c:pt idx="228">
                  <c:v>42219.0</c:v>
                </c:pt>
                <c:pt idx="229">
                  <c:v>42216.0</c:v>
                </c:pt>
                <c:pt idx="230">
                  <c:v>42215.0</c:v>
                </c:pt>
                <c:pt idx="231">
                  <c:v>42214.0</c:v>
                </c:pt>
                <c:pt idx="232">
                  <c:v>42213.0</c:v>
                </c:pt>
                <c:pt idx="233">
                  <c:v>42212.0</c:v>
                </c:pt>
                <c:pt idx="234">
                  <c:v>42209.0</c:v>
                </c:pt>
                <c:pt idx="235">
                  <c:v>42208.0</c:v>
                </c:pt>
                <c:pt idx="236">
                  <c:v>42207.0</c:v>
                </c:pt>
                <c:pt idx="237">
                  <c:v>42206.0</c:v>
                </c:pt>
                <c:pt idx="238">
                  <c:v>42205.0</c:v>
                </c:pt>
                <c:pt idx="239">
                  <c:v>42202.0</c:v>
                </c:pt>
                <c:pt idx="240">
                  <c:v>42201.0</c:v>
                </c:pt>
                <c:pt idx="241">
                  <c:v>42200.0</c:v>
                </c:pt>
                <c:pt idx="242">
                  <c:v>42199.0</c:v>
                </c:pt>
                <c:pt idx="243">
                  <c:v>42198.0</c:v>
                </c:pt>
                <c:pt idx="244">
                  <c:v>42195.0</c:v>
                </c:pt>
                <c:pt idx="245">
                  <c:v>42194.0</c:v>
                </c:pt>
                <c:pt idx="246">
                  <c:v>42193.0</c:v>
                </c:pt>
                <c:pt idx="247">
                  <c:v>42192.0</c:v>
                </c:pt>
                <c:pt idx="248">
                  <c:v>42191.0</c:v>
                </c:pt>
                <c:pt idx="249">
                  <c:v>42187.0</c:v>
                </c:pt>
                <c:pt idx="250">
                  <c:v>42186.0</c:v>
                </c:pt>
                <c:pt idx="251">
                  <c:v>42185.0</c:v>
                </c:pt>
                <c:pt idx="252">
                  <c:v>42184.0</c:v>
                </c:pt>
                <c:pt idx="253">
                  <c:v>42181.0</c:v>
                </c:pt>
                <c:pt idx="254">
                  <c:v>42180.0</c:v>
                </c:pt>
                <c:pt idx="255">
                  <c:v>42179.0</c:v>
                </c:pt>
                <c:pt idx="256">
                  <c:v>42178.0</c:v>
                </c:pt>
                <c:pt idx="257">
                  <c:v>42177.0</c:v>
                </c:pt>
                <c:pt idx="258">
                  <c:v>42174.0</c:v>
                </c:pt>
                <c:pt idx="259">
                  <c:v>42173.0</c:v>
                </c:pt>
                <c:pt idx="260">
                  <c:v>42172.0</c:v>
                </c:pt>
                <c:pt idx="261">
                  <c:v>42171.0</c:v>
                </c:pt>
                <c:pt idx="262">
                  <c:v>42170.0</c:v>
                </c:pt>
                <c:pt idx="263">
                  <c:v>42167.0</c:v>
                </c:pt>
                <c:pt idx="264">
                  <c:v>42166.0</c:v>
                </c:pt>
                <c:pt idx="265">
                  <c:v>42165.0</c:v>
                </c:pt>
                <c:pt idx="266">
                  <c:v>42164.0</c:v>
                </c:pt>
                <c:pt idx="267">
                  <c:v>42163.0</c:v>
                </c:pt>
                <c:pt idx="268">
                  <c:v>42160.0</c:v>
                </c:pt>
                <c:pt idx="269">
                  <c:v>42159.0</c:v>
                </c:pt>
                <c:pt idx="270">
                  <c:v>42158.0</c:v>
                </c:pt>
                <c:pt idx="271">
                  <c:v>42157.0</c:v>
                </c:pt>
                <c:pt idx="272">
                  <c:v>42156.0</c:v>
                </c:pt>
                <c:pt idx="273">
                  <c:v>42153.0</c:v>
                </c:pt>
                <c:pt idx="274">
                  <c:v>42152.0</c:v>
                </c:pt>
                <c:pt idx="275">
                  <c:v>42151.0</c:v>
                </c:pt>
                <c:pt idx="276">
                  <c:v>42150.0</c:v>
                </c:pt>
                <c:pt idx="277">
                  <c:v>42146.0</c:v>
                </c:pt>
                <c:pt idx="278">
                  <c:v>42145.0</c:v>
                </c:pt>
                <c:pt idx="279">
                  <c:v>42144.0</c:v>
                </c:pt>
                <c:pt idx="280">
                  <c:v>42143.0</c:v>
                </c:pt>
                <c:pt idx="281">
                  <c:v>42142.0</c:v>
                </c:pt>
                <c:pt idx="282">
                  <c:v>42139.0</c:v>
                </c:pt>
                <c:pt idx="283">
                  <c:v>42138.0</c:v>
                </c:pt>
                <c:pt idx="284">
                  <c:v>42137.0</c:v>
                </c:pt>
                <c:pt idx="285">
                  <c:v>42136.0</c:v>
                </c:pt>
                <c:pt idx="286">
                  <c:v>42135.0</c:v>
                </c:pt>
                <c:pt idx="287">
                  <c:v>42132.0</c:v>
                </c:pt>
                <c:pt idx="288">
                  <c:v>42131.0</c:v>
                </c:pt>
                <c:pt idx="289">
                  <c:v>42130.0</c:v>
                </c:pt>
                <c:pt idx="290">
                  <c:v>42129.0</c:v>
                </c:pt>
                <c:pt idx="291">
                  <c:v>42128.0</c:v>
                </c:pt>
                <c:pt idx="292">
                  <c:v>42125.0</c:v>
                </c:pt>
                <c:pt idx="293">
                  <c:v>42124.0</c:v>
                </c:pt>
                <c:pt idx="294">
                  <c:v>42123.0</c:v>
                </c:pt>
                <c:pt idx="295">
                  <c:v>42122.0</c:v>
                </c:pt>
                <c:pt idx="296">
                  <c:v>42121.0</c:v>
                </c:pt>
                <c:pt idx="297">
                  <c:v>42118.0</c:v>
                </c:pt>
                <c:pt idx="298">
                  <c:v>42117.0</c:v>
                </c:pt>
                <c:pt idx="299">
                  <c:v>42116.0</c:v>
                </c:pt>
                <c:pt idx="300">
                  <c:v>42115.0</c:v>
                </c:pt>
                <c:pt idx="301">
                  <c:v>42114.0</c:v>
                </c:pt>
                <c:pt idx="302">
                  <c:v>42111.0</c:v>
                </c:pt>
                <c:pt idx="303">
                  <c:v>42110.0</c:v>
                </c:pt>
                <c:pt idx="304">
                  <c:v>42109.0</c:v>
                </c:pt>
                <c:pt idx="305">
                  <c:v>42108.0</c:v>
                </c:pt>
                <c:pt idx="306">
                  <c:v>42107.0</c:v>
                </c:pt>
                <c:pt idx="307">
                  <c:v>42104.0</c:v>
                </c:pt>
                <c:pt idx="308">
                  <c:v>42103.0</c:v>
                </c:pt>
                <c:pt idx="309">
                  <c:v>42102.0</c:v>
                </c:pt>
                <c:pt idx="310">
                  <c:v>42101.0</c:v>
                </c:pt>
                <c:pt idx="311">
                  <c:v>42100.0</c:v>
                </c:pt>
                <c:pt idx="312">
                  <c:v>42096.0</c:v>
                </c:pt>
                <c:pt idx="313">
                  <c:v>42095.0</c:v>
                </c:pt>
                <c:pt idx="314">
                  <c:v>42094.0</c:v>
                </c:pt>
                <c:pt idx="315">
                  <c:v>42093.0</c:v>
                </c:pt>
                <c:pt idx="316">
                  <c:v>42090.0</c:v>
                </c:pt>
                <c:pt idx="317">
                  <c:v>42089.0</c:v>
                </c:pt>
                <c:pt idx="318">
                  <c:v>42088.0</c:v>
                </c:pt>
                <c:pt idx="319">
                  <c:v>42087.0</c:v>
                </c:pt>
                <c:pt idx="320">
                  <c:v>42086.0</c:v>
                </c:pt>
                <c:pt idx="321">
                  <c:v>42083.0</c:v>
                </c:pt>
                <c:pt idx="322">
                  <c:v>42082.0</c:v>
                </c:pt>
                <c:pt idx="323">
                  <c:v>42081.0</c:v>
                </c:pt>
                <c:pt idx="324">
                  <c:v>42080.0</c:v>
                </c:pt>
                <c:pt idx="325">
                  <c:v>42079.0</c:v>
                </c:pt>
                <c:pt idx="326">
                  <c:v>42076.0</c:v>
                </c:pt>
                <c:pt idx="327">
                  <c:v>42075.0</c:v>
                </c:pt>
                <c:pt idx="328">
                  <c:v>42074.0</c:v>
                </c:pt>
                <c:pt idx="329">
                  <c:v>42073.0</c:v>
                </c:pt>
                <c:pt idx="330">
                  <c:v>42072.0</c:v>
                </c:pt>
                <c:pt idx="331">
                  <c:v>42069.0</c:v>
                </c:pt>
                <c:pt idx="332">
                  <c:v>42068.0</c:v>
                </c:pt>
                <c:pt idx="333">
                  <c:v>42067.0</c:v>
                </c:pt>
                <c:pt idx="334">
                  <c:v>42066.0</c:v>
                </c:pt>
                <c:pt idx="335">
                  <c:v>42065.0</c:v>
                </c:pt>
                <c:pt idx="336">
                  <c:v>42062.0</c:v>
                </c:pt>
                <c:pt idx="337">
                  <c:v>42061.0</c:v>
                </c:pt>
                <c:pt idx="338">
                  <c:v>42060.0</c:v>
                </c:pt>
                <c:pt idx="339">
                  <c:v>42059.0</c:v>
                </c:pt>
                <c:pt idx="340">
                  <c:v>42058.0</c:v>
                </c:pt>
                <c:pt idx="341">
                  <c:v>42055.0</c:v>
                </c:pt>
                <c:pt idx="342">
                  <c:v>42054.0</c:v>
                </c:pt>
                <c:pt idx="343">
                  <c:v>42053.0</c:v>
                </c:pt>
                <c:pt idx="344">
                  <c:v>42052.0</c:v>
                </c:pt>
                <c:pt idx="345">
                  <c:v>42048.0</c:v>
                </c:pt>
                <c:pt idx="346">
                  <c:v>42047.0</c:v>
                </c:pt>
                <c:pt idx="347">
                  <c:v>42046.0</c:v>
                </c:pt>
                <c:pt idx="348">
                  <c:v>42045.0</c:v>
                </c:pt>
                <c:pt idx="349">
                  <c:v>42044.0</c:v>
                </c:pt>
                <c:pt idx="350">
                  <c:v>42041.0</c:v>
                </c:pt>
                <c:pt idx="351">
                  <c:v>42040.0</c:v>
                </c:pt>
                <c:pt idx="352">
                  <c:v>42039.0</c:v>
                </c:pt>
                <c:pt idx="353">
                  <c:v>42038.0</c:v>
                </c:pt>
                <c:pt idx="354">
                  <c:v>42037.0</c:v>
                </c:pt>
                <c:pt idx="355">
                  <c:v>42034.0</c:v>
                </c:pt>
                <c:pt idx="356">
                  <c:v>42033.0</c:v>
                </c:pt>
                <c:pt idx="357">
                  <c:v>42032.0</c:v>
                </c:pt>
                <c:pt idx="358">
                  <c:v>42031.0</c:v>
                </c:pt>
                <c:pt idx="359">
                  <c:v>42030.0</c:v>
                </c:pt>
                <c:pt idx="360">
                  <c:v>42027.0</c:v>
                </c:pt>
                <c:pt idx="361">
                  <c:v>42026.0</c:v>
                </c:pt>
                <c:pt idx="362">
                  <c:v>42025.0</c:v>
                </c:pt>
                <c:pt idx="363">
                  <c:v>42024.0</c:v>
                </c:pt>
                <c:pt idx="364">
                  <c:v>42020.0</c:v>
                </c:pt>
                <c:pt idx="365">
                  <c:v>42019.0</c:v>
                </c:pt>
                <c:pt idx="366">
                  <c:v>42018.0</c:v>
                </c:pt>
                <c:pt idx="367">
                  <c:v>42017.0</c:v>
                </c:pt>
                <c:pt idx="368">
                  <c:v>42016.0</c:v>
                </c:pt>
                <c:pt idx="369">
                  <c:v>42013.0</c:v>
                </c:pt>
                <c:pt idx="370">
                  <c:v>42012.0</c:v>
                </c:pt>
                <c:pt idx="371">
                  <c:v>42011.0</c:v>
                </c:pt>
                <c:pt idx="372">
                  <c:v>42010.0</c:v>
                </c:pt>
                <c:pt idx="373">
                  <c:v>42009.0</c:v>
                </c:pt>
                <c:pt idx="374">
                  <c:v>42006.0</c:v>
                </c:pt>
                <c:pt idx="375">
                  <c:v>42004.0</c:v>
                </c:pt>
                <c:pt idx="376">
                  <c:v>42003.0</c:v>
                </c:pt>
                <c:pt idx="377">
                  <c:v>42002.0</c:v>
                </c:pt>
                <c:pt idx="378">
                  <c:v>41999.0</c:v>
                </c:pt>
                <c:pt idx="379">
                  <c:v>41997.0</c:v>
                </c:pt>
                <c:pt idx="380">
                  <c:v>41996.0</c:v>
                </c:pt>
                <c:pt idx="381">
                  <c:v>41995.0</c:v>
                </c:pt>
                <c:pt idx="382">
                  <c:v>41992.0</c:v>
                </c:pt>
                <c:pt idx="383">
                  <c:v>41991.0</c:v>
                </c:pt>
                <c:pt idx="384">
                  <c:v>41990.0</c:v>
                </c:pt>
                <c:pt idx="385">
                  <c:v>41989.0</c:v>
                </c:pt>
                <c:pt idx="386">
                  <c:v>41988.0</c:v>
                </c:pt>
                <c:pt idx="387">
                  <c:v>41985.0</c:v>
                </c:pt>
                <c:pt idx="388">
                  <c:v>41984.0</c:v>
                </c:pt>
                <c:pt idx="389">
                  <c:v>41983.0</c:v>
                </c:pt>
                <c:pt idx="390">
                  <c:v>41982.0</c:v>
                </c:pt>
                <c:pt idx="391">
                  <c:v>41981.0</c:v>
                </c:pt>
                <c:pt idx="392">
                  <c:v>41978.0</c:v>
                </c:pt>
                <c:pt idx="393">
                  <c:v>41977.0</c:v>
                </c:pt>
                <c:pt idx="394">
                  <c:v>41976.0</c:v>
                </c:pt>
                <c:pt idx="395">
                  <c:v>41975.0</c:v>
                </c:pt>
                <c:pt idx="396">
                  <c:v>41974.0</c:v>
                </c:pt>
                <c:pt idx="397">
                  <c:v>41971.0</c:v>
                </c:pt>
                <c:pt idx="398">
                  <c:v>41969.0</c:v>
                </c:pt>
                <c:pt idx="399">
                  <c:v>41968.0</c:v>
                </c:pt>
                <c:pt idx="400">
                  <c:v>41967.0</c:v>
                </c:pt>
                <c:pt idx="401">
                  <c:v>41964.0</c:v>
                </c:pt>
                <c:pt idx="402">
                  <c:v>41963.0</c:v>
                </c:pt>
                <c:pt idx="403">
                  <c:v>41962.0</c:v>
                </c:pt>
                <c:pt idx="404">
                  <c:v>41961.0</c:v>
                </c:pt>
                <c:pt idx="405">
                  <c:v>41960.0</c:v>
                </c:pt>
                <c:pt idx="406">
                  <c:v>41957.0</c:v>
                </c:pt>
                <c:pt idx="407">
                  <c:v>41956.0</c:v>
                </c:pt>
                <c:pt idx="408">
                  <c:v>41955.0</c:v>
                </c:pt>
                <c:pt idx="409">
                  <c:v>41954.0</c:v>
                </c:pt>
                <c:pt idx="410">
                  <c:v>41953.0</c:v>
                </c:pt>
                <c:pt idx="411">
                  <c:v>41950.0</c:v>
                </c:pt>
                <c:pt idx="412">
                  <c:v>41949.0</c:v>
                </c:pt>
                <c:pt idx="413">
                  <c:v>41948.0</c:v>
                </c:pt>
                <c:pt idx="414">
                  <c:v>41947.0</c:v>
                </c:pt>
                <c:pt idx="415">
                  <c:v>41946.0</c:v>
                </c:pt>
                <c:pt idx="416">
                  <c:v>41943.0</c:v>
                </c:pt>
                <c:pt idx="417">
                  <c:v>41942.0</c:v>
                </c:pt>
                <c:pt idx="418">
                  <c:v>41941.0</c:v>
                </c:pt>
                <c:pt idx="419">
                  <c:v>41940.0</c:v>
                </c:pt>
                <c:pt idx="420">
                  <c:v>41939.0</c:v>
                </c:pt>
                <c:pt idx="421">
                  <c:v>41936.0</c:v>
                </c:pt>
                <c:pt idx="422">
                  <c:v>41935.0</c:v>
                </c:pt>
                <c:pt idx="423">
                  <c:v>41934.0</c:v>
                </c:pt>
                <c:pt idx="424">
                  <c:v>41933.0</c:v>
                </c:pt>
                <c:pt idx="425">
                  <c:v>41932.0</c:v>
                </c:pt>
                <c:pt idx="426">
                  <c:v>41929.0</c:v>
                </c:pt>
                <c:pt idx="427">
                  <c:v>41928.0</c:v>
                </c:pt>
                <c:pt idx="428">
                  <c:v>41927.0</c:v>
                </c:pt>
                <c:pt idx="429">
                  <c:v>41926.0</c:v>
                </c:pt>
                <c:pt idx="430">
                  <c:v>41925.0</c:v>
                </c:pt>
                <c:pt idx="431">
                  <c:v>41922.0</c:v>
                </c:pt>
                <c:pt idx="432">
                  <c:v>41921.0</c:v>
                </c:pt>
                <c:pt idx="433">
                  <c:v>41920.0</c:v>
                </c:pt>
                <c:pt idx="434">
                  <c:v>41919.0</c:v>
                </c:pt>
                <c:pt idx="435">
                  <c:v>41918.0</c:v>
                </c:pt>
                <c:pt idx="436">
                  <c:v>41915.0</c:v>
                </c:pt>
                <c:pt idx="437">
                  <c:v>41914.0</c:v>
                </c:pt>
                <c:pt idx="438">
                  <c:v>41913.0</c:v>
                </c:pt>
                <c:pt idx="439">
                  <c:v>41912.0</c:v>
                </c:pt>
                <c:pt idx="440">
                  <c:v>41911.0</c:v>
                </c:pt>
                <c:pt idx="441">
                  <c:v>41908.0</c:v>
                </c:pt>
                <c:pt idx="442">
                  <c:v>41907.0</c:v>
                </c:pt>
                <c:pt idx="443">
                  <c:v>41906.0</c:v>
                </c:pt>
                <c:pt idx="444">
                  <c:v>41905.0</c:v>
                </c:pt>
                <c:pt idx="445">
                  <c:v>41904.0</c:v>
                </c:pt>
                <c:pt idx="446">
                  <c:v>41901.0</c:v>
                </c:pt>
                <c:pt idx="447">
                  <c:v>41900.0</c:v>
                </c:pt>
                <c:pt idx="448">
                  <c:v>41899.0</c:v>
                </c:pt>
                <c:pt idx="449">
                  <c:v>41898.0</c:v>
                </c:pt>
                <c:pt idx="450">
                  <c:v>41897.0</c:v>
                </c:pt>
                <c:pt idx="451">
                  <c:v>41894.0</c:v>
                </c:pt>
                <c:pt idx="452">
                  <c:v>41893.0</c:v>
                </c:pt>
                <c:pt idx="453">
                  <c:v>41892.0</c:v>
                </c:pt>
                <c:pt idx="454">
                  <c:v>41891.0</c:v>
                </c:pt>
                <c:pt idx="455">
                  <c:v>41890.0</c:v>
                </c:pt>
                <c:pt idx="456">
                  <c:v>41887.0</c:v>
                </c:pt>
                <c:pt idx="457">
                  <c:v>41886.0</c:v>
                </c:pt>
                <c:pt idx="458">
                  <c:v>41885.0</c:v>
                </c:pt>
                <c:pt idx="459">
                  <c:v>41884.0</c:v>
                </c:pt>
                <c:pt idx="460">
                  <c:v>41880.0</c:v>
                </c:pt>
                <c:pt idx="461">
                  <c:v>41879.0</c:v>
                </c:pt>
                <c:pt idx="462">
                  <c:v>41878.0</c:v>
                </c:pt>
                <c:pt idx="463">
                  <c:v>41877.0</c:v>
                </c:pt>
                <c:pt idx="464">
                  <c:v>41876.0</c:v>
                </c:pt>
                <c:pt idx="465">
                  <c:v>41873.0</c:v>
                </c:pt>
                <c:pt idx="466">
                  <c:v>41872.0</c:v>
                </c:pt>
                <c:pt idx="467">
                  <c:v>41871.0</c:v>
                </c:pt>
                <c:pt idx="468">
                  <c:v>41870.0</c:v>
                </c:pt>
                <c:pt idx="469">
                  <c:v>41869.0</c:v>
                </c:pt>
                <c:pt idx="470">
                  <c:v>41866.0</c:v>
                </c:pt>
                <c:pt idx="471">
                  <c:v>41865.0</c:v>
                </c:pt>
                <c:pt idx="472">
                  <c:v>41864.0</c:v>
                </c:pt>
                <c:pt idx="473">
                  <c:v>41863.0</c:v>
                </c:pt>
                <c:pt idx="474">
                  <c:v>41862.0</c:v>
                </c:pt>
                <c:pt idx="475">
                  <c:v>41859.0</c:v>
                </c:pt>
                <c:pt idx="476">
                  <c:v>41858.0</c:v>
                </c:pt>
                <c:pt idx="477">
                  <c:v>41857.0</c:v>
                </c:pt>
                <c:pt idx="478">
                  <c:v>41856.0</c:v>
                </c:pt>
                <c:pt idx="479">
                  <c:v>41855.0</c:v>
                </c:pt>
                <c:pt idx="480">
                  <c:v>41852.0</c:v>
                </c:pt>
                <c:pt idx="481">
                  <c:v>41851.0</c:v>
                </c:pt>
                <c:pt idx="482">
                  <c:v>41850.0</c:v>
                </c:pt>
                <c:pt idx="483">
                  <c:v>41849.0</c:v>
                </c:pt>
                <c:pt idx="484">
                  <c:v>41848.0</c:v>
                </c:pt>
                <c:pt idx="485">
                  <c:v>41845.0</c:v>
                </c:pt>
                <c:pt idx="486">
                  <c:v>41844.0</c:v>
                </c:pt>
                <c:pt idx="487">
                  <c:v>41843.0</c:v>
                </c:pt>
                <c:pt idx="488">
                  <c:v>41842.0</c:v>
                </c:pt>
                <c:pt idx="489">
                  <c:v>41841.0</c:v>
                </c:pt>
                <c:pt idx="490">
                  <c:v>41838.0</c:v>
                </c:pt>
                <c:pt idx="491">
                  <c:v>41837.0</c:v>
                </c:pt>
                <c:pt idx="492">
                  <c:v>41836.0</c:v>
                </c:pt>
                <c:pt idx="493">
                  <c:v>41835.0</c:v>
                </c:pt>
                <c:pt idx="494">
                  <c:v>41834.0</c:v>
                </c:pt>
                <c:pt idx="495">
                  <c:v>41831.0</c:v>
                </c:pt>
                <c:pt idx="496">
                  <c:v>41830.0</c:v>
                </c:pt>
                <c:pt idx="497">
                  <c:v>41829.0</c:v>
                </c:pt>
                <c:pt idx="498">
                  <c:v>41828.0</c:v>
                </c:pt>
                <c:pt idx="499">
                  <c:v>41827.0</c:v>
                </c:pt>
                <c:pt idx="500">
                  <c:v>41823.0</c:v>
                </c:pt>
                <c:pt idx="501">
                  <c:v>41822.0</c:v>
                </c:pt>
                <c:pt idx="502">
                  <c:v>41821.0</c:v>
                </c:pt>
                <c:pt idx="503">
                  <c:v>41820.0</c:v>
                </c:pt>
                <c:pt idx="504">
                  <c:v>41817.0</c:v>
                </c:pt>
                <c:pt idx="505">
                  <c:v>41816.0</c:v>
                </c:pt>
                <c:pt idx="506">
                  <c:v>41815.0</c:v>
                </c:pt>
                <c:pt idx="507">
                  <c:v>41814.0</c:v>
                </c:pt>
                <c:pt idx="508">
                  <c:v>41813.0</c:v>
                </c:pt>
                <c:pt idx="509">
                  <c:v>41810.0</c:v>
                </c:pt>
                <c:pt idx="510">
                  <c:v>41809.0</c:v>
                </c:pt>
                <c:pt idx="511">
                  <c:v>41808.0</c:v>
                </c:pt>
                <c:pt idx="512">
                  <c:v>41807.0</c:v>
                </c:pt>
                <c:pt idx="513">
                  <c:v>41806.0</c:v>
                </c:pt>
                <c:pt idx="514">
                  <c:v>41803.0</c:v>
                </c:pt>
                <c:pt idx="515">
                  <c:v>41802.0</c:v>
                </c:pt>
                <c:pt idx="516">
                  <c:v>41801.0</c:v>
                </c:pt>
                <c:pt idx="517">
                  <c:v>41800.0</c:v>
                </c:pt>
                <c:pt idx="518">
                  <c:v>41799.0</c:v>
                </c:pt>
                <c:pt idx="519">
                  <c:v>41796.0</c:v>
                </c:pt>
                <c:pt idx="520">
                  <c:v>41795.0</c:v>
                </c:pt>
                <c:pt idx="521">
                  <c:v>41794.0</c:v>
                </c:pt>
                <c:pt idx="522">
                  <c:v>41793.0</c:v>
                </c:pt>
                <c:pt idx="523">
                  <c:v>41792.0</c:v>
                </c:pt>
                <c:pt idx="524">
                  <c:v>41789.0</c:v>
                </c:pt>
                <c:pt idx="525">
                  <c:v>41788.0</c:v>
                </c:pt>
                <c:pt idx="526">
                  <c:v>41787.0</c:v>
                </c:pt>
                <c:pt idx="527">
                  <c:v>41786.0</c:v>
                </c:pt>
                <c:pt idx="528">
                  <c:v>41782.0</c:v>
                </c:pt>
                <c:pt idx="529">
                  <c:v>41781.0</c:v>
                </c:pt>
                <c:pt idx="530">
                  <c:v>41780.0</c:v>
                </c:pt>
                <c:pt idx="531">
                  <c:v>41779.0</c:v>
                </c:pt>
                <c:pt idx="532">
                  <c:v>41778.0</c:v>
                </c:pt>
                <c:pt idx="533">
                  <c:v>41775.0</c:v>
                </c:pt>
                <c:pt idx="534">
                  <c:v>41774.0</c:v>
                </c:pt>
                <c:pt idx="535">
                  <c:v>41773.0</c:v>
                </c:pt>
                <c:pt idx="536">
                  <c:v>41772.0</c:v>
                </c:pt>
                <c:pt idx="537">
                  <c:v>41771.0</c:v>
                </c:pt>
                <c:pt idx="538">
                  <c:v>41768.0</c:v>
                </c:pt>
                <c:pt idx="539">
                  <c:v>41767.0</c:v>
                </c:pt>
                <c:pt idx="540">
                  <c:v>41766.0</c:v>
                </c:pt>
                <c:pt idx="541">
                  <c:v>41765.0</c:v>
                </c:pt>
                <c:pt idx="542">
                  <c:v>41764.0</c:v>
                </c:pt>
                <c:pt idx="543">
                  <c:v>41761.0</c:v>
                </c:pt>
                <c:pt idx="544">
                  <c:v>41760.0</c:v>
                </c:pt>
                <c:pt idx="545">
                  <c:v>41759.0</c:v>
                </c:pt>
                <c:pt idx="546">
                  <c:v>41758.0</c:v>
                </c:pt>
                <c:pt idx="547">
                  <c:v>41757.0</c:v>
                </c:pt>
                <c:pt idx="548">
                  <c:v>41754.0</c:v>
                </c:pt>
                <c:pt idx="549">
                  <c:v>41753.0</c:v>
                </c:pt>
                <c:pt idx="550">
                  <c:v>41752.0</c:v>
                </c:pt>
                <c:pt idx="551">
                  <c:v>41751.0</c:v>
                </c:pt>
                <c:pt idx="552">
                  <c:v>41750.0</c:v>
                </c:pt>
                <c:pt idx="553">
                  <c:v>41746.0</c:v>
                </c:pt>
                <c:pt idx="554">
                  <c:v>41745.0</c:v>
                </c:pt>
                <c:pt idx="555">
                  <c:v>41744.0</c:v>
                </c:pt>
                <c:pt idx="556">
                  <c:v>41743.0</c:v>
                </c:pt>
                <c:pt idx="557">
                  <c:v>41740.0</c:v>
                </c:pt>
                <c:pt idx="558">
                  <c:v>41739.0</c:v>
                </c:pt>
                <c:pt idx="559">
                  <c:v>41738.0</c:v>
                </c:pt>
                <c:pt idx="560">
                  <c:v>41737.0</c:v>
                </c:pt>
                <c:pt idx="561">
                  <c:v>41736.0</c:v>
                </c:pt>
                <c:pt idx="562">
                  <c:v>41733.0</c:v>
                </c:pt>
                <c:pt idx="563">
                  <c:v>41732.0</c:v>
                </c:pt>
                <c:pt idx="564">
                  <c:v>41731.0</c:v>
                </c:pt>
                <c:pt idx="565">
                  <c:v>41730.0</c:v>
                </c:pt>
                <c:pt idx="566">
                  <c:v>41729.0</c:v>
                </c:pt>
                <c:pt idx="567">
                  <c:v>41726.0</c:v>
                </c:pt>
                <c:pt idx="568">
                  <c:v>41725.0</c:v>
                </c:pt>
                <c:pt idx="569">
                  <c:v>41724.0</c:v>
                </c:pt>
                <c:pt idx="570">
                  <c:v>41723.0</c:v>
                </c:pt>
                <c:pt idx="571">
                  <c:v>41722.0</c:v>
                </c:pt>
                <c:pt idx="572">
                  <c:v>41719.0</c:v>
                </c:pt>
                <c:pt idx="573">
                  <c:v>41718.0</c:v>
                </c:pt>
                <c:pt idx="574">
                  <c:v>41717.0</c:v>
                </c:pt>
                <c:pt idx="575">
                  <c:v>41716.0</c:v>
                </c:pt>
                <c:pt idx="576">
                  <c:v>41715.0</c:v>
                </c:pt>
                <c:pt idx="577">
                  <c:v>41712.0</c:v>
                </c:pt>
                <c:pt idx="578">
                  <c:v>41711.0</c:v>
                </c:pt>
                <c:pt idx="579">
                  <c:v>41710.0</c:v>
                </c:pt>
                <c:pt idx="580">
                  <c:v>41709.0</c:v>
                </c:pt>
                <c:pt idx="581">
                  <c:v>41708.0</c:v>
                </c:pt>
                <c:pt idx="582">
                  <c:v>41705.0</c:v>
                </c:pt>
                <c:pt idx="583">
                  <c:v>41704.0</c:v>
                </c:pt>
                <c:pt idx="584">
                  <c:v>41703.0</c:v>
                </c:pt>
                <c:pt idx="585">
                  <c:v>41702.0</c:v>
                </c:pt>
                <c:pt idx="586">
                  <c:v>41701.0</c:v>
                </c:pt>
                <c:pt idx="587">
                  <c:v>41698.0</c:v>
                </c:pt>
                <c:pt idx="588">
                  <c:v>41697.0</c:v>
                </c:pt>
                <c:pt idx="589">
                  <c:v>41696.0</c:v>
                </c:pt>
                <c:pt idx="590">
                  <c:v>41695.0</c:v>
                </c:pt>
                <c:pt idx="591">
                  <c:v>41694.0</c:v>
                </c:pt>
                <c:pt idx="592">
                  <c:v>41691.0</c:v>
                </c:pt>
                <c:pt idx="593">
                  <c:v>41690.0</c:v>
                </c:pt>
                <c:pt idx="594">
                  <c:v>41689.0</c:v>
                </c:pt>
                <c:pt idx="595">
                  <c:v>41688.0</c:v>
                </c:pt>
                <c:pt idx="596">
                  <c:v>41684.0</c:v>
                </c:pt>
                <c:pt idx="597">
                  <c:v>41683.0</c:v>
                </c:pt>
                <c:pt idx="598">
                  <c:v>41682.0</c:v>
                </c:pt>
                <c:pt idx="599">
                  <c:v>41681.0</c:v>
                </c:pt>
                <c:pt idx="600">
                  <c:v>41680.0</c:v>
                </c:pt>
                <c:pt idx="601">
                  <c:v>41677.0</c:v>
                </c:pt>
                <c:pt idx="602">
                  <c:v>41676.0</c:v>
                </c:pt>
                <c:pt idx="603">
                  <c:v>41675.0</c:v>
                </c:pt>
                <c:pt idx="604">
                  <c:v>41674.0</c:v>
                </c:pt>
                <c:pt idx="605">
                  <c:v>41673.0</c:v>
                </c:pt>
                <c:pt idx="606">
                  <c:v>41670.0</c:v>
                </c:pt>
                <c:pt idx="607">
                  <c:v>41669.0</c:v>
                </c:pt>
                <c:pt idx="608">
                  <c:v>41668.0</c:v>
                </c:pt>
                <c:pt idx="609">
                  <c:v>41667.0</c:v>
                </c:pt>
                <c:pt idx="610">
                  <c:v>41666.0</c:v>
                </c:pt>
                <c:pt idx="611">
                  <c:v>41663.0</c:v>
                </c:pt>
                <c:pt idx="612">
                  <c:v>41662.0</c:v>
                </c:pt>
                <c:pt idx="613">
                  <c:v>41661.0</c:v>
                </c:pt>
                <c:pt idx="614">
                  <c:v>41660.0</c:v>
                </c:pt>
                <c:pt idx="615">
                  <c:v>41656.0</c:v>
                </c:pt>
                <c:pt idx="616">
                  <c:v>41655.0</c:v>
                </c:pt>
                <c:pt idx="617">
                  <c:v>41654.0</c:v>
                </c:pt>
                <c:pt idx="618">
                  <c:v>41653.0</c:v>
                </c:pt>
                <c:pt idx="619">
                  <c:v>41652.0</c:v>
                </c:pt>
                <c:pt idx="620">
                  <c:v>41649.0</c:v>
                </c:pt>
                <c:pt idx="621">
                  <c:v>41648.0</c:v>
                </c:pt>
                <c:pt idx="622">
                  <c:v>41647.0</c:v>
                </c:pt>
                <c:pt idx="623">
                  <c:v>41646.0</c:v>
                </c:pt>
                <c:pt idx="624">
                  <c:v>41628.0</c:v>
                </c:pt>
                <c:pt idx="625">
                  <c:v>41627.0</c:v>
                </c:pt>
                <c:pt idx="626">
                  <c:v>41626.0</c:v>
                </c:pt>
              </c:numCache>
            </c:numRef>
          </c:cat>
          <c:val>
            <c:numRef>
              <c:f>coal!$C$3:$C$629</c:f>
              <c:numCache>
                <c:formatCode>General</c:formatCode>
                <c:ptCount val="627"/>
                <c:pt idx="0">
                  <c:v>10.9125</c:v>
                </c:pt>
                <c:pt idx="1">
                  <c:v>10.8475</c:v>
                </c:pt>
                <c:pt idx="2">
                  <c:v>10.8525</c:v>
                </c:pt>
                <c:pt idx="3">
                  <c:v>10.6</c:v>
                </c:pt>
                <c:pt idx="4">
                  <c:v>11.0</c:v>
                </c:pt>
                <c:pt idx="5">
                  <c:v>11.0062</c:v>
                </c:pt>
                <c:pt idx="6">
                  <c:v>11.0062</c:v>
                </c:pt>
                <c:pt idx="7">
                  <c:v>11.0062</c:v>
                </c:pt>
                <c:pt idx="8">
                  <c:v>10.35</c:v>
                </c:pt>
                <c:pt idx="9">
                  <c:v>10.4975</c:v>
                </c:pt>
                <c:pt idx="10">
                  <c:v>10.3775</c:v>
                </c:pt>
                <c:pt idx="11">
                  <c:v>10.2937</c:v>
                </c:pt>
                <c:pt idx="12">
                  <c:v>10.1637</c:v>
                </c:pt>
                <c:pt idx="13">
                  <c:v>10.1425</c:v>
                </c:pt>
                <c:pt idx="14">
                  <c:v>10.0275</c:v>
                </c:pt>
                <c:pt idx="15">
                  <c:v>9.9725</c:v>
                </c:pt>
                <c:pt idx="16">
                  <c:v>9.9037</c:v>
                </c:pt>
                <c:pt idx="17">
                  <c:v>9.9037</c:v>
                </c:pt>
                <c:pt idx="18">
                  <c:v>9.9037</c:v>
                </c:pt>
                <c:pt idx="19">
                  <c:v>9.938799999999998</c:v>
                </c:pt>
                <c:pt idx="20">
                  <c:v>9.85</c:v>
                </c:pt>
                <c:pt idx="21">
                  <c:v>9.928799999999998</c:v>
                </c:pt>
                <c:pt idx="22">
                  <c:v>9.897500000000002</c:v>
                </c:pt>
                <c:pt idx="23">
                  <c:v>9.897500000000002</c:v>
                </c:pt>
                <c:pt idx="24">
                  <c:v>9.8612</c:v>
                </c:pt>
                <c:pt idx="25">
                  <c:v>9.99</c:v>
                </c:pt>
                <c:pt idx="26">
                  <c:v>9.99</c:v>
                </c:pt>
                <c:pt idx="27">
                  <c:v>9.99</c:v>
                </c:pt>
                <c:pt idx="28">
                  <c:v>9.99</c:v>
                </c:pt>
                <c:pt idx="29">
                  <c:v>9.99</c:v>
                </c:pt>
                <c:pt idx="30">
                  <c:v>10.02</c:v>
                </c:pt>
                <c:pt idx="31">
                  <c:v>10.0762</c:v>
                </c:pt>
                <c:pt idx="32">
                  <c:v>10.0988</c:v>
                </c:pt>
                <c:pt idx="33">
                  <c:v>10.0988</c:v>
                </c:pt>
                <c:pt idx="34">
                  <c:v>10.1025</c:v>
                </c:pt>
                <c:pt idx="35">
                  <c:v>10.1412</c:v>
                </c:pt>
                <c:pt idx="36">
                  <c:v>10.1575</c:v>
                </c:pt>
                <c:pt idx="37">
                  <c:v>10.1575</c:v>
                </c:pt>
                <c:pt idx="38">
                  <c:v>9.95</c:v>
                </c:pt>
                <c:pt idx="39">
                  <c:v>9.941199999999998</c:v>
                </c:pt>
                <c:pt idx="40">
                  <c:v>9.9512</c:v>
                </c:pt>
                <c:pt idx="41">
                  <c:v>9.95</c:v>
                </c:pt>
                <c:pt idx="42">
                  <c:v>9.941199999999998</c:v>
                </c:pt>
                <c:pt idx="43">
                  <c:v>9.941199999999998</c:v>
                </c:pt>
                <c:pt idx="44">
                  <c:v>9.963700000000002</c:v>
                </c:pt>
                <c:pt idx="45">
                  <c:v>9.95</c:v>
                </c:pt>
                <c:pt idx="46">
                  <c:v>9.9512</c:v>
                </c:pt>
                <c:pt idx="47">
                  <c:v>9.763800000000001</c:v>
                </c:pt>
                <c:pt idx="48">
                  <c:v>9.629999999999998</c:v>
                </c:pt>
                <c:pt idx="49">
                  <c:v>9.629999999999998</c:v>
                </c:pt>
                <c:pt idx="50">
                  <c:v>9.620000000000001</c:v>
                </c:pt>
                <c:pt idx="51">
                  <c:v>9.717500000000001</c:v>
                </c:pt>
                <c:pt idx="52">
                  <c:v>9.778799999999998</c:v>
                </c:pt>
                <c:pt idx="53">
                  <c:v>9.8025</c:v>
                </c:pt>
                <c:pt idx="54">
                  <c:v>9.7913</c:v>
                </c:pt>
                <c:pt idx="55">
                  <c:v>9.786299999999998</c:v>
                </c:pt>
                <c:pt idx="56">
                  <c:v>9.8087</c:v>
                </c:pt>
                <c:pt idx="57">
                  <c:v>9.77</c:v>
                </c:pt>
                <c:pt idx="58">
                  <c:v>9.793800000000001</c:v>
                </c:pt>
                <c:pt idx="59">
                  <c:v>9.793800000000001</c:v>
                </c:pt>
                <c:pt idx="60">
                  <c:v>9.781300000000002</c:v>
                </c:pt>
                <c:pt idx="61">
                  <c:v>9.8312</c:v>
                </c:pt>
                <c:pt idx="62">
                  <c:v>9.751199999999998</c:v>
                </c:pt>
                <c:pt idx="63">
                  <c:v>9.751199999999998</c:v>
                </c:pt>
                <c:pt idx="64">
                  <c:v>9.6925</c:v>
                </c:pt>
                <c:pt idx="65">
                  <c:v>9.6925</c:v>
                </c:pt>
                <c:pt idx="66">
                  <c:v>9.6925</c:v>
                </c:pt>
                <c:pt idx="67">
                  <c:v>9.805</c:v>
                </c:pt>
                <c:pt idx="68">
                  <c:v>9.887500000000002</c:v>
                </c:pt>
                <c:pt idx="69">
                  <c:v>9.945</c:v>
                </c:pt>
                <c:pt idx="70">
                  <c:v>9.945</c:v>
                </c:pt>
                <c:pt idx="71">
                  <c:v>9.945</c:v>
                </c:pt>
                <c:pt idx="72">
                  <c:v>9.93</c:v>
                </c:pt>
                <c:pt idx="73">
                  <c:v>9.895</c:v>
                </c:pt>
                <c:pt idx="74">
                  <c:v>9.797500000000001</c:v>
                </c:pt>
                <c:pt idx="75">
                  <c:v>9.668800000000001</c:v>
                </c:pt>
                <c:pt idx="76">
                  <c:v>9.758700000000001</c:v>
                </c:pt>
                <c:pt idx="77">
                  <c:v>9.835000000000002</c:v>
                </c:pt>
                <c:pt idx="78">
                  <c:v>9.845</c:v>
                </c:pt>
                <c:pt idx="79">
                  <c:v>9.835000000000002</c:v>
                </c:pt>
                <c:pt idx="80">
                  <c:v>9.835000000000002</c:v>
                </c:pt>
                <c:pt idx="81">
                  <c:v>9.845</c:v>
                </c:pt>
                <c:pt idx="82">
                  <c:v>9.9175</c:v>
                </c:pt>
                <c:pt idx="83">
                  <c:v>9.967500000000002</c:v>
                </c:pt>
                <c:pt idx="84">
                  <c:v>10.0</c:v>
                </c:pt>
                <c:pt idx="85">
                  <c:v>10.0463</c:v>
                </c:pt>
                <c:pt idx="86">
                  <c:v>10.0575</c:v>
                </c:pt>
                <c:pt idx="87">
                  <c:v>10.1012</c:v>
                </c:pt>
                <c:pt idx="88">
                  <c:v>10.1012</c:v>
                </c:pt>
                <c:pt idx="89">
                  <c:v>10.1175</c:v>
                </c:pt>
                <c:pt idx="90">
                  <c:v>10.1175</c:v>
                </c:pt>
                <c:pt idx="91">
                  <c:v>10.1487</c:v>
                </c:pt>
                <c:pt idx="92">
                  <c:v>10.185</c:v>
                </c:pt>
                <c:pt idx="93">
                  <c:v>10.1125</c:v>
                </c:pt>
                <c:pt idx="94">
                  <c:v>10.0625</c:v>
                </c:pt>
                <c:pt idx="95">
                  <c:v>10.06</c:v>
                </c:pt>
                <c:pt idx="96">
                  <c:v>10.0762</c:v>
                </c:pt>
                <c:pt idx="97">
                  <c:v>10.0237</c:v>
                </c:pt>
                <c:pt idx="98">
                  <c:v>9.977500000000002</c:v>
                </c:pt>
                <c:pt idx="99">
                  <c:v>9.992500000000003</c:v>
                </c:pt>
                <c:pt idx="100">
                  <c:v>9.992500000000003</c:v>
                </c:pt>
                <c:pt idx="101">
                  <c:v>10.0025</c:v>
                </c:pt>
                <c:pt idx="102">
                  <c:v>10.0025</c:v>
                </c:pt>
                <c:pt idx="103">
                  <c:v>10.0338</c:v>
                </c:pt>
                <c:pt idx="104">
                  <c:v>10.135</c:v>
                </c:pt>
                <c:pt idx="105">
                  <c:v>10.135</c:v>
                </c:pt>
                <c:pt idx="106">
                  <c:v>10.1</c:v>
                </c:pt>
                <c:pt idx="107">
                  <c:v>10.1</c:v>
                </c:pt>
                <c:pt idx="108">
                  <c:v>10.0925</c:v>
                </c:pt>
                <c:pt idx="109">
                  <c:v>10.0863</c:v>
                </c:pt>
                <c:pt idx="110">
                  <c:v>10.025</c:v>
                </c:pt>
                <c:pt idx="111">
                  <c:v>10.0612</c:v>
                </c:pt>
                <c:pt idx="112">
                  <c:v>10.0625</c:v>
                </c:pt>
                <c:pt idx="113">
                  <c:v>10.165</c:v>
                </c:pt>
                <c:pt idx="114">
                  <c:v>10.215</c:v>
                </c:pt>
                <c:pt idx="115">
                  <c:v>10.2013</c:v>
                </c:pt>
                <c:pt idx="116">
                  <c:v>10.25</c:v>
                </c:pt>
                <c:pt idx="117">
                  <c:v>10.1</c:v>
                </c:pt>
                <c:pt idx="118">
                  <c:v>10.2675</c:v>
                </c:pt>
                <c:pt idx="119">
                  <c:v>10.2</c:v>
                </c:pt>
                <c:pt idx="120">
                  <c:v>10.2513</c:v>
                </c:pt>
                <c:pt idx="121">
                  <c:v>10.225</c:v>
                </c:pt>
                <c:pt idx="122">
                  <c:v>10.225</c:v>
                </c:pt>
                <c:pt idx="123">
                  <c:v>10.15</c:v>
                </c:pt>
                <c:pt idx="124">
                  <c:v>10.14</c:v>
                </c:pt>
                <c:pt idx="125">
                  <c:v>10.1</c:v>
                </c:pt>
                <c:pt idx="126">
                  <c:v>9.95</c:v>
                </c:pt>
                <c:pt idx="127">
                  <c:v>9.95</c:v>
                </c:pt>
                <c:pt idx="128">
                  <c:v>9.95</c:v>
                </c:pt>
                <c:pt idx="129">
                  <c:v>9.925</c:v>
                </c:pt>
                <c:pt idx="130">
                  <c:v>9.915</c:v>
                </c:pt>
                <c:pt idx="131">
                  <c:v>9.9875</c:v>
                </c:pt>
                <c:pt idx="132">
                  <c:v>9.9875</c:v>
                </c:pt>
                <c:pt idx="133">
                  <c:v>10.075</c:v>
                </c:pt>
                <c:pt idx="134">
                  <c:v>10.3</c:v>
                </c:pt>
                <c:pt idx="135">
                  <c:v>10.3912</c:v>
                </c:pt>
                <c:pt idx="136">
                  <c:v>10.6</c:v>
                </c:pt>
                <c:pt idx="137">
                  <c:v>10.6</c:v>
                </c:pt>
                <c:pt idx="138">
                  <c:v>10.6</c:v>
                </c:pt>
                <c:pt idx="139">
                  <c:v>10.5775</c:v>
                </c:pt>
                <c:pt idx="140">
                  <c:v>10.6075</c:v>
                </c:pt>
                <c:pt idx="141">
                  <c:v>10.7463</c:v>
                </c:pt>
                <c:pt idx="142">
                  <c:v>10.7013</c:v>
                </c:pt>
                <c:pt idx="143">
                  <c:v>10.15</c:v>
                </c:pt>
                <c:pt idx="144">
                  <c:v>10.3313</c:v>
                </c:pt>
                <c:pt idx="145">
                  <c:v>10.2563</c:v>
                </c:pt>
                <c:pt idx="146">
                  <c:v>10.3013</c:v>
                </c:pt>
                <c:pt idx="147">
                  <c:v>10.3013</c:v>
                </c:pt>
                <c:pt idx="148">
                  <c:v>10.3013</c:v>
                </c:pt>
                <c:pt idx="149">
                  <c:v>10.3013</c:v>
                </c:pt>
                <c:pt idx="150">
                  <c:v>10.3163</c:v>
                </c:pt>
                <c:pt idx="151">
                  <c:v>10.4012</c:v>
                </c:pt>
                <c:pt idx="152">
                  <c:v>10.4012</c:v>
                </c:pt>
                <c:pt idx="153">
                  <c:v>10.4012</c:v>
                </c:pt>
                <c:pt idx="154">
                  <c:v>10.4012</c:v>
                </c:pt>
                <c:pt idx="155">
                  <c:v>10.4612</c:v>
                </c:pt>
                <c:pt idx="156">
                  <c:v>10.6163</c:v>
                </c:pt>
                <c:pt idx="157">
                  <c:v>10.8262</c:v>
                </c:pt>
                <c:pt idx="158">
                  <c:v>10.8262</c:v>
                </c:pt>
                <c:pt idx="159">
                  <c:v>10.8063</c:v>
                </c:pt>
                <c:pt idx="160">
                  <c:v>10.8063</c:v>
                </c:pt>
                <c:pt idx="161">
                  <c:v>10.8063</c:v>
                </c:pt>
                <c:pt idx="162">
                  <c:v>10.7163</c:v>
                </c:pt>
                <c:pt idx="163">
                  <c:v>10.6063</c:v>
                </c:pt>
                <c:pt idx="164">
                  <c:v>10.5262</c:v>
                </c:pt>
                <c:pt idx="165">
                  <c:v>10.5262</c:v>
                </c:pt>
                <c:pt idx="166">
                  <c:v>10.6063</c:v>
                </c:pt>
                <c:pt idx="167">
                  <c:v>10.8112</c:v>
                </c:pt>
                <c:pt idx="168">
                  <c:v>11.01</c:v>
                </c:pt>
                <c:pt idx="169">
                  <c:v>11.015</c:v>
                </c:pt>
                <c:pt idx="170">
                  <c:v>11.5</c:v>
                </c:pt>
                <c:pt idx="171">
                  <c:v>11.51</c:v>
                </c:pt>
                <c:pt idx="172">
                  <c:v>11.525</c:v>
                </c:pt>
                <c:pt idx="173">
                  <c:v>11.51</c:v>
                </c:pt>
                <c:pt idx="174">
                  <c:v>11.445</c:v>
                </c:pt>
                <c:pt idx="175">
                  <c:v>11.4</c:v>
                </c:pt>
                <c:pt idx="176">
                  <c:v>11.4</c:v>
                </c:pt>
                <c:pt idx="177">
                  <c:v>11.6012</c:v>
                </c:pt>
                <c:pt idx="178">
                  <c:v>11.6062</c:v>
                </c:pt>
                <c:pt idx="179">
                  <c:v>11.5275</c:v>
                </c:pt>
                <c:pt idx="180">
                  <c:v>11.5275</c:v>
                </c:pt>
                <c:pt idx="181">
                  <c:v>11.5275</c:v>
                </c:pt>
                <c:pt idx="182">
                  <c:v>11.5025</c:v>
                </c:pt>
                <c:pt idx="183">
                  <c:v>11.5025</c:v>
                </c:pt>
                <c:pt idx="184">
                  <c:v>11.5825</c:v>
                </c:pt>
                <c:pt idx="185">
                  <c:v>11.5825</c:v>
                </c:pt>
                <c:pt idx="186">
                  <c:v>11.5925</c:v>
                </c:pt>
                <c:pt idx="187">
                  <c:v>11.5675</c:v>
                </c:pt>
                <c:pt idx="188">
                  <c:v>11.5775</c:v>
                </c:pt>
                <c:pt idx="189">
                  <c:v>11.7325</c:v>
                </c:pt>
                <c:pt idx="190">
                  <c:v>11.7325</c:v>
                </c:pt>
                <c:pt idx="191">
                  <c:v>11.7325</c:v>
                </c:pt>
                <c:pt idx="192">
                  <c:v>11.7575</c:v>
                </c:pt>
                <c:pt idx="193">
                  <c:v>11.7575</c:v>
                </c:pt>
                <c:pt idx="194">
                  <c:v>11.7575</c:v>
                </c:pt>
                <c:pt idx="195">
                  <c:v>11.7275</c:v>
                </c:pt>
                <c:pt idx="196">
                  <c:v>11.7275</c:v>
                </c:pt>
                <c:pt idx="197">
                  <c:v>11.8025</c:v>
                </c:pt>
                <c:pt idx="198">
                  <c:v>11.8025</c:v>
                </c:pt>
                <c:pt idx="199">
                  <c:v>11.8575</c:v>
                </c:pt>
                <c:pt idx="200">
                  <c:v>11.8575</c:v>
                </c:pt>
                <c:pt idx="201">
                  <c:v>11.8675</c:v>
                </c:pt>
                <c:pt idx="202">
                  <c:v>11.8175</c:v>
                </c:pt>
                <c:pt idx="203">
                  <c:v>11.8025</c:v>
                </c:pt>
                <c:pt idx="204">
                  <c:v>11.89</c:v>
                </c:pt>
                <c:pt idx="205">
                  <c:v>11.875</c:v>
                </c:pt>
                <c:pt idx="206">
                  <c:v>11.835</c:v>
                </c:pt>
                <c:pt idx="207">
                  <c:v>11.825</c:v>
                </c:pt>
                <c:pt idx="208">
                  <c:v>11.825</c:v>
                </c:pt>
                <c:pt idx="209">
                  <c:v>11.825</c:v>
                </c:pt>
                <c:pt idx="210">
                  <c:v>11.825</c:v>
                </c:pt>
                <c:pt idx="211">
                  <c:v>11.825</c:v>
                </c:pt>
                <c:pt idx="212">
                  <c:v>11.835</c:v>
                </c:pt>
                <c:pt idx="213">
                  <c:v>11.84</c:v>
                </c:pt>
                <c:pt idx="214">
                  <c:v>11.865</c:v>
                </c:pt>
                <c:pt idx="215">
                  <c:v>11.875</c:v>
                </c:pt>
                <c:pt idx="216">
                  <c:v>11.875</c:v>
                </c:pt>
                <c:pt idx="217">
                  <c:v>11.885</c:v>
                </c:pt>
                <c:pt idx="218">
                  <c:v>11.89</c:v>
                </c:pt>
                <c:pt idx="219">
                  <c:v>11.89</c:v>
                </c:pt>
                <c:pt idx="220">
                  <c:v>11.885</c:v>
                </c:pt>
                <c:pt idx="221">
                  <c:v>11.885</c:v>
                </c:pt>
                <c:pt idx="222">
                  <c:v>11.9</c:v>
                </c:pt>
                <c:pt idx="223">
                  <c:v>12.06</c:v>
                </c:pt>
                <c:pt idx="224">
                  <c:v>12.065</c:v>
                </c:pt>
                <c:pt idx="225">
                  <c:v>12.09</c:v>
                </c:pt>
                <c:pt idx="226">
                  <c:v>12.1</c:v>
                </c:pt>
                <c:pt idx="227">
                  <c:v>12.145</c:v>
                </c:pt>
                <c:pt idx="228">
                  <c:v>12.2337</c:v>
                </c:pt>
                <c:pt idx="229">
                  <c:v>12.2337</c:v>
                </c:pt>
                <c:pt idx="230">
                  <c:v>12.2237</c:v>
                </c:pt>
                <c:pt idx="231">
                  <c:v>12.1837</c:v>
                </c:pt>
                <c:pt idx="232">
                  <c:v>12.1987</c:v>
                </c:pt>
                <c:pt idx="233">
                  <c:v>12.2487</c:v>
                </c:pt>
                <c:pt idx="234">
                  <c:v>12.2487</c:v>
                </c:pt>
                <c:pt idx="235">
                  <c:v>12.2137</c:v>
                </c:pt>
                <c:pt idx="236">
                  <c:v>12.1837</c:v>
                </c:pt>
                <c:pt idx="237">
                  <c:v>12.26</c:v>
                </c:pt>
                <c:pt idx="238">
                  <c:v>12.235</c:v>
                </c:pt>
                <c:pt idx="239">
                  <c:v>12.235</c:v>
                </c:pt>
                <c:pt idx="240">
                  <c:v>12.225</c:v>
                </c:pt>
                <c:pt idx="241">
                  <c:v>12.24</c:v>
                </c:pt>
                <c:pt idx="242">
                  <c:v>12.24</c:v>
                </c:pt>
                <c:pt idx="243">
                  <c:v>12.265</c:v>
                </c:pt>
                <c:pt idx="244">
                  <c:v>12.265</c:v>
                </c:pt>
                <c:pt idx="245">
                  <c:v>12.265</c:v>
                </c:pt>
                <c:pt idx="246">
                  <c:v>12.26</c:v>
                </c:pt>
                <c:pt idx="247">
                  <c:v>12.29</c:v>
                </c:pt>
                <c:pt idx="248">
                  <c:v>12.5</c:v>
                </c:pt>
                <c:pt idx="249">
                  <c:v>12.29</c:v>
                </c:pt>
                <c:pt idx="250">
                  <c:v>12.3</c:v>
                </c:pt>
                <c:pt idx="251">
                  <c:v>12.3</c:v>
                </c:pt>
                <c:pt idx="252">
                  <c:v>12.29</c:v>
                </c:pt>
                <c:pt idx="253">
                  <c:v>12.275</c:v>
                </c:pt>
                <c:pt idx="254">
                  <c:v>12.0</c:v>
                </c:pt>
                <c:pt idx="255">
                  <c:v>12.225</c:v>
                </c:pt>
                <c:pt idx="256">
                  <c:v>12.225</c:v>
                </c:pt>
                <c:pt idx="257">
                  <c:v>12.225</c:v>
                </c:pt>
                <c:pt idx="258">
                  <c:v>12.16</c:v>
                </c:pt>
                <c:pt idx="259">
                  <c:v>12.11</c:v>
                </c:pt>
                <c:pt idx="260">
                  <c:v>12.09</c:v>
                </c:pt>
                <c:pt idx="261">
                  <c:v>12.09</c:v>
                </c:pt>
                <c:pt idx="262">
                  <c:v>12.01</c:v>
                </c:pt>
                <c:pt idx="263">
                  <c:v>11.91</c:v>
                </c:pt>
                <c:pt idx="264">
                  <c:v>11.91</c:v>
                </c:pt>
                <c:pt idx="265">
                  <c:v>11.91</c:v>
                </c:pt>
                <c:pt idx="266">
                  <c:v>11.885</c:v>
                </c:pt>
                <c:pt idx="267">
                  <c:v>11.86</c:v>
                </c:pt>
                <c:pt idx="268">
                  <c:v>11.86</c:v>
                </c:pt>
                <c:pt idx="269">
                  <c:v>11.86</c:v>
                </c:pt>
                <c:pt idx="270">
                  <c:v>11.84</c:v>
                </c:pt>
                <c:pt idx="271">
                  <c:v>11.85</c:v>
                </c:pt>
                <c:pt idx="272">
                  <c:v>11.885</c:v>
                </c:pt>
                <c:pt idx="273">
                  <c:v>11.95</c:v>
                </c:pt>
                <c:pt idx="274">
                  <c:v>11.965</c:v>
                </c:pt>
                <c:pt idx="275">
                  <c:v>12.015</c:v>
                </c:pt>
                <c:pt idx="276">
                  <c:v>12.25</c:v>
                </c:pt>
                <c:pt idx="277">
                  <c:v>12.01</c:v>
                </c:pt>
                <c:pt idx="278">
                  <c:v>11.935</c:v>
                </c:pt>
                <c:pt idx="279">
                  <c:v>11.935</c:v>
                </c:pt>
                <c:pt idx="280">
                  <c:v>11.95</c:v>
                </c:pt>
                <c:pt idx="281">
                  <c:v>11.975</c:v>
                </c:pt>
                <c:pt idx="282">
                  <c:v>11.975</c:v>
                </c:pt>
                <c:pt idx="283">
                  <c:v>11.985</c:v>
                </c:pt>
                <c:pt idx="284">
                  <c:v>11.95</c:v>
                </c:pt>
                <c:pt idx="285">
                  <c:v>11.885</c:v>
                </c:pt>
                <c:pt idx="286">
                  <c:v>11.915</c:v>
                </c:pt>
                <c:pt idx="287">
                  <c:v>11.89</c:v>
                </c:pt>
                <c:pt idx="288">
                  <c:v>11.915</c:v>
                </c:pt>
                <c:pt idx="289">
                  <c:v>11.89</c:v>
                </c:pt>
                <c:pt idx="290">
                  <c:v>11.865</c:v>
                </c:pt>
                <c:pt idx="291">
                  <c:v>11.865</c:v>
                </c:pt>
                <c:pt idx="292">
                  <c:v>11.875</c:v>
                </c:pt>
                <c:pt idx="293">
                  <c:v>11.84</c:v>
                </c:pt>
                <c:pt idx="294">
                  <c:v>11.84</c:v>
                </c:pt>
                <c:pt idx="295">
                  <c:v>11.86</c:v>
                </c:pt>
                <c:pt idx="296">
                  <c:v>11.91</c:v>
                </c:pt>
                <c:pt idx="297">
                  <c:v>11.91</c:v>
                </c:pt>
                <c:pt idx="298">
                  <c:v>11.96</c:v>
                </c:pt>
                <c:pt idx="299">
                  <c:v>11.55</c:v>
                </c:pt>
                <c:pt idx="300">
                  <c:v>12.06</c:v>
                </c:pt>
                <c:pt idx="301">
                  <c:v>12.135</c:v>
                </c:pt>
                <c:pt idx="302">
                  <c:v>12.21</c:v>
                </c:pt>
                <c:pt idx="303">
                  <c:v>12.19</c:v>
                </c:pt>
                <c:pt idx="304">
                  <c:v>11.65</c:v>
                </c:pt>
                <c:pt idx="305">
                  <c:v>12.21</c:v>
                </c:pt>
                <c:pt idx="306">
                  <c:v>12.325</c:v>
                </c:pt>
                <c:pt idx="307">
                  <c:v>12.31</c:v>
                </c:pt>
                <c:pt idx="308">
                  <c:v>12.325</c:v>
                </c:pt>
                <c:pt idx="309">
                  <c:v>12.46</c:v>
                </c:pt>
                <c:pt idx="310">
                  <c:v>11.8</c:v>
                </c:pt>
                <c:pt idx="311">
                  <c:v>12.0</c:v>
                </c:pt>
                <c:pt idx="312">
                  <c:v>12.56</c:v>
                </c:pt>
                <c:pt idx="313">
                  <c:v>12.565</c:v>
                </c:pt>
                <c:pt idx="314">
                  <c:v>12.585</c:v>
                </c:pt>
                <c:pt idx="315">
                  <c:v>12.54</c:v>
                </c:pt>
                <c:pt idx="316">
                  <c:v>12.675</c:v>
                </c:pt>
                <c:pt idx="317">
                  <c:v>12.74</c:v>
                </c:pt>
                <c:pt idx="318">
                  <c:v>12.76</c:v>
                </c:pt>
                <c:pt idx="319">
                  <c:v>12.81</c:v>
                </c:pt>
                <c:pt idx="320">
                  <c:v>12.6</c:v>
                </c:pt>
                <c:pt idx="321">
                  <c:v>12.94</c:v>
                </c:pt>
                <c:pt idx="322">
                  <c:v>12.94</c:v>
                </c:pt>
                <c:pt idx="323">
                  <c:v>12.6</c:v>
                </c:pt>
                <c:pt idx="324">
                  <c:v>12.94</c:v>
                </c:pt>
                <c:pt idx="325">
                  <c:v>12.865</c:v>
                </c:pt>
                <c:pt idx="326">
                  <c:v>12.815</c:v>
                </c:pt>
                <c:pt idx="327">
                  <c:v>12.75</c:v>
                </c:pt>
                <c:pt idx="328">
                  <c:v>12.75</c:v>
                </c:pt>
                <c:pt idx="329">
                  <c:v>12.75</c:v>
                </c:pt>
                <c:pt idx="330">
                  <c:v>12.785</c:v>
                </c:pt>
                <c:pt idx="331">
                  <c:v>12.69</c:v>
                </c:pt>
                <c:pt idx="332">
                  <c:v>12.61</c:v>
                </c:pt>
                <c:pt idx="333">
                  <c:v>12.465</c:v>
                </c:pt>
                <c:pt idx="334">
                  <c:v>12.375</c:v>
                </c:pt>
                <c:pt idx="335">
                  <c:v>12.35</c:v>
                </c:pt>
                <c:pt idx="336">
                  <c:v>12.425</c:v>
                </c:pt>
                <c:pt idx="337">
                  <c:v>12.475</c:v>
                </c:pt>
                <c:pt idx="338">
                  <c:v>12.5</c:v>
                </c:pt>
                <c:pt idx="339">
                  <c:v>12.61</c:v>
                </c:pt>
                <c:pt idx="340">
                  <c:v>12.625</c:v>
                </c:pt>
                <c:pt idx="341">
                  <c:v>12.625</c:v>
                </c:pt>
                <c:pt idx="342">
                  <c:v>12.565</c:v>
                </c:pt>
                <c:pt idx="343">
                  <c:v>12.0</c:v>
                </c:pt>
                <c:pt idx="344">
                  <c:v>12.9</c:v>
                </c:pt>
                <c:pt idx="345">
                  <c:v>12.6</c:v>
                </c:pt>
                <c:pt idx="346">
                  <c:v>12.59</c:v>
                </c:pt>
                <c:pt idx="347">
                  <c:v>12.56</c:v>
                </c:pt>
                <c:pt idx="348">
                  <c:v>12.575</c:v>
                </c:pt>
                <c:pt idx="349">
                  <c:v>12.585</c:v>
                </c:pt>
                <c:pt idx="350">
                  <c:v>12.49</c:v>
                </c:pt>
                <c:pt idx="351">
                  <c:v>12.415</c:v>
                </c:pt>
                <c:pt idx="352">
                  <c:v>12.515</c:v>
                </c:pt>
                <c:pt idx="353">
                  <c:v>12.64</c:v>
                </c:pt>
                <c:pt idx="354">
                  <c:v>12.885</c:v>
                </c:pt>
                <c:pt idx="355">
                  <c:v>13.1</c:v>
                </c:pt>
                <c:pt idx="356">
                  <c:v>13.05</c:v>
                </c:pt>
                <c:pt idx="357">
                  <c:v>13.425</c:v>
                </c:pt>
                <c:pt idx="358">
                  <c:v>13.66</c:v>
                </c:pt>
                <c:pt idx="359">
                  <c:v>13.75</c:v>
                </c:pt>
                <c:pt idx="360">
                  <c:v>14.015</c:v>
                </c:pt>
                <c:pt idx="361">
                  <c:v>14.16</c:v>
                </c:pt>
                <c:pt idx="362">
                  <c:v>13.8</c:v>
                </c:pt>
                <c:pt idx="363">
                  <c:v>14.4</c:v>
                </c:pt>
                <c:pt idx="364">
                  <c:v>14.34</c:v>
                </c:pt>
                <c:pt idx="365">
                  <c:v>14.415</c:v>
                </c:pt>
                <c:pt idx="366">
                  <c:v>14.385</c:v>
                </c:pt>
                <c:pt idx="367">
                  <c:v>14.315</c:v>
                </c:pt>
                <c:pt idx="368">
                  <c:v>14.49</c:v>
                </c:pt>
                <c:pt idx="369">
                  <c:v>14.59</c:v>
                </c:pt>
                <c:pt idx="370">
                  <c:v>14.5</c:v>
                </c:pt>
                <c:pt idx="371">
                  <c:v>14.6</c:v>
                </c:pt>
                <c:pt idx="372">
                  <c:v>14.56</c:v>
                </c:pt>
                <c:pt idx="373">
                  <c:v>14.775</c:v>
                </c:pt>
                <c:pt idx="374">
                  <c:v>15.3</c:v>
                </c:pt>
                <c:pt idx="375">
                  <c:v>15.13</c:v>
                </c:pt>
                <c:pt idx="376">
                  <c:v>15.24</c:v>
                </c:pt>
                <c:pt idx="377">
                  <c:v>15.15</c:v>
                </c:pt>
                <c:pt idx="378">
                  <c:v>15.3</c:v>
                </c:pt>
                <c:pt idx="379">
                  <c:v>15.175</c:v>
                </c:pt>
                <c:pt idx="380">
                  <c:v>15.135</c:v>
                </c:pt>
                <c:pt idx="381">
                  <c:v>14.3</c:v>
                </c:pt>
                <c:pt idx="382">
                  <c:v>15.18</c:v>
                </c:pt>
                <c:pt idx="383">
                  <c:v>15.315</c:v>
                </c:pt>
                <c:pt idx="384">
                  <c:v>15.375</c:v>
                </c:pt>
                <c:pt idx="385">
                  <c:v>15.33</c:v>
                </c:pt>
                <c:pt idx="386">
                  <c:v>14.65</c:v>
                </c:pt>
                <c:pt idx="387">
                  <c:v>15.35</c:v>
                </c:pt>
                <c:pt idx="388">
                  <c:v>15.415</c:v>
                </c:pt>
                <c:pt idx="389">
                  <c:v>15.5867</c:v>
                </c:pt>
                <c:pt idx="390">
                  <c:v>15.6825</c:v>
                </c:pt>
                <c:pt idx="391">
                  <c:v>15.6342</c:v>
                </c:pt>
                <c:pt idx="392">
                  <c:v>15.6833</c:v>
                </c:pt>
                <c:pt idx="393">
                  <c:v>15.6354</c:v>
                </c:pt>
                <c:pt idx="394">
                  <c:v>15.6337</c:v>
                </c:pt>
                <c:pt idx="395">
                  <c:v>15.6362</c:v>
                </c:pt>
                <c:pt idx="396">
                  <c:v>15.6867</c:v>
                </c:pt>
                <c:pt idx="397">
                  <c:v>15.95</c:v>
                </c:pt>
                <c:pt idx="398">
                  <c:v>15.9346</c:v>
                </c:pt>
                <c:pt idx="399">
                  <c:v>15.975</c:v>
                </c:pt>
                <c:pt idx="400">
                  <c:v>15.8821</c:v>
                </c:pt>
                <c:pt idx="401">
                  <c:v>15.8846</c:v>
                </c:pt>
                <c:pt idx="402">
                  <c:v>15.9779</c:v>
                </c:pt>
                <c:pt idx="403">
                  <c:v>15.8846</c:v>
                </c:pt>
                <c:pt idx="404">
                  <c:v>15.9771</c:v>
                </c:pt>
                <c:pt idx="405">
                  <c:v>15.8812</c:v>
                </c:pt>
                <c:pt idx="406">
                  <c:v>15.7771</c:v>
                </c:pt>
                <c:pt idx="407">
                  <c:v>15.5813</c:v>
                </c:pt>
                <c:pt idx="408">
                  <c:v>15.3912</c:v>
                </c:pt>
                <c:pt idx="409">
                  <c:v>15.3971</c:v>
                </c:pt>
                <c:pt idx="410">
                  <c:v>15.495</c:v>
                </c:pt>
                <c:pt idx="411">
                  <c:v>15.5929</c:v>
                </c:pt>
                <c:pt idx="412">
                  <c:v>15.6354</c:v>
                </c:pt>
                <c:pt idx="413">
                  <c:v>15.495</c:v>
                </c:pt>
                <c:pt idx="414">
                  <c:v>15.3</c:v>
                </c:pt>
                <c:pt idx="415">
                  <c:v>15.3438</c:v>
                </c:pt>
                <c:pt idx="416">
                  <c:v>15.2979</c:v>
                </c:pt>
                <c:pt idx="417">
                  <c:v>15.3937</c:v>
                </c:pt>
                <c:pt idx="418">
                  <c:v>15.3979</c:v>
                </c:pt>
                <c:pt idx="419">
                  <c:v>15.4471</c:v>
                </c:pt>
                <c:pt idx="420">
                  <c:v>15.495</c:v>
                </c:pt>
                <c:pt idx="421">
                  <c:v>15.3971</c:v>
                </c:pt>
                <c:pt idx="422">
                  <c:v>15.3979</c:v>
                </c:pt>
                <c:pt idx="423">
                  <c:v>15.4</c:v>
                </c:pt>
                <c:pt idx="424">
                  <c:v>15.4</c:v>
                </c:pt>
                <c:pt idx="425">
                  <c:v>15.4971</c:v>
                </c:pt>
                <c:pt idx="426">
                  <c:v>15.4958</c:v>
                </c:pt>
                <c:pt idx="427">
                  <c:v>15.4958</c:v>
                </c:pt>
                <c:pt idx="428">
                  <c:v>15.45</c:v>
                </c:pt>
                <c:pt idx="429">
                  <c:v>15.5417</c:v>
                </c:pt>
                <c:pt idx="430">
                  <c:v>15.3021</c:v>
                </c:pt>
                <c:pt idx="431">
                  <c:v>15.2979</c:v>
                </c:pt>
                <c:pt idx="432">
                  <c:v>15.2896</c:v>
                </c:pt>
                <c:pt idx="433">
                  <c:v>15.2417</c:v>
                </c:pt>
                <c:pt idx="434">
                  <c:v>15.2438</c:v>
                </c:pt>
                <c:pt idx="435">
                  <c:v>15.2438</c:v>
                </c:pt>
                <c:pt idx="436">
                  <c:v>15.2438</c:v>
                </c:pt>
                <c:pt idx="437">
                  <c:v>15.2396</c:v>
                </c:pt>
                <c:pt idx="438">
                  <c:v>15.1887</c:v>
                </c:pt>
                <c:pt idx="439">
                  <c:v>15.1887</c:v>
                </c:pt>
                <c:pt idx="440">
                  <c:v>15.1408</c:v>
                </c:pt>
                <c:pt idx="441">
                  <c:v>15.1479</c:v>
                </c:pt>
                <c:pt idx="442">
                  <c:v>15.1437</c:v>
                </c:pt>
                <c:pt idx="443">
                  <c:v>15.0417</c:v>
                </c:pt>
                <c:pt idx="444">
                  <c:v>14.8917</c:v>
                </c:pt>
                <c:pt idx="445">
                  <c:v>14.7542</c:v>
                </c:pt>
                <c:pt idx="446">
                  <c:v>14.8979</c:v>
                </c:pt>
                <c:pt idx="447">
                  <c:v>14.9062</c:v>
                </c:pt>
                <c:pt idx="448">
                  <c:v>15.1</c:v>
                </c:pt>
                <c:pt idx="449">
                  <c:v>15.1604</c:v>
                </c:pt>
                <c:pt idx="450">
                  <c:v>15.4479</c:v>
                </c:pt>
                <c:pt idx="451">
                  <c:v>15.45</c:v>
                </c:pt>
                <c:pt idx="452">
                  <c:v>15.5042</c:v>
                </c:pt>
                <c:pt idx="453">
                  <c:v>15.55</c:v>
                </c:pt>
                <c:pt idx="454">
                  <c:v>15.5938</c:v>
                </c:pt>
                <c:pt idx="455">
                  <c:v>15.4979</c:v>
                </c:pt>
                <c:pt idx="456">
                  <c:v>15.4917</c:v>
                </c:pt>
                <c:pt idx="457">
                  <c:v>15.3458</c:v>
                </c:pt>
                <c:pt idx="458">
                  <c:v>15.3021</c:v>
                </c:pt>
                <c:pt idx="459">
                  <c:v>15.4</c:v>
                </c:pt>
                <c:pt idx="460">
                  <c:v>15.3479</c:v>
                </c:pt>
                <c:pt idx="461">
                  <c:v>15.3458</c:v>
                </c:pt>
                <c:pt idx="462">
                  <c:v>15.2979</c:v>
                </c:pt>
                <c:pt idx="463">
                  <c:v>15.3042</c:v>
                </c:pt>
                <c:pt idx="464">
                  <c:v>15.4479</c:v>
                </c:pt>
                <c:pt idx="465">
                  <c:v>15.6396</c:v>
                </c:pt>
                <c:pt idx="466">
                  <c:v>15.5438</c:v>
                </c:pt>
                <c:pt idx="467">
                  <c:v>15.6875</c:v>
                </c:pt>
                <c:pt idx="468">
                  <c:v>15.5438</c:v>
                </c:pt>
                <c:pt idx="469">
                  <c:v>15.6875</c:v>
                </c:pt>
                <c:pt idx="470">
                  <c:v>15.4479</c:v>
                </c:pt>
                <c:pt idx="471">
                  <c:v>15.4479</c:v>
                </c:pt>
                <c:pt idx="472">
                  <c:v>15.45</c:v>
                </c:pt>
                <c:pt idx="473">
                  <c:v>15.4979</c:v>
                </c:pt>
                <c:pt idx="474">
                  <c:v>15.45</c:v>
                </c:pt>
                <c:pt idx="475">
                  <c:v>15.4938</c:v>
                </c:pt>
                <c:pt idx="476">
                  <c:v>15.4083</c:v>
                </c:pt>
                <c:pt idx="477">
                  <c:v>15.65</c:v>
                </c:pt>
                <c:pt idx="478">
                  <c:v>15.7042</c:v>
                </c:pt>
                <c:pt idx="479">
                  <c:v>15.8479</c:v>
                </c:pt>
                <c:pt idx="480">
                  <c:v>15.8458</c:v>
                </c:pt>
                <c:pt idx="481">
                  <c:v>15.7875</c:v>
                </c:pt>
                <c:pt idx="482">
                  <c:v>15.5479</c:v>
                </c:pt>
                <c:pt idx="483">
                  <c:v>15.5479</c:v>
                </c:pt>
                <c:pt idx="484">
                  <c:v>15.55</c:v>
                </c:pt>
                <c:pt idx="485">
                  <c:v>15.6104</c:v>
                </c:pt>
                <c:pt idx="486">
                  <c:v>15.9</c:v>
                </c:pt>
                <c:pt idx="487">
                  <c:v>15.9479</c:v>
                </c:pt>
                <c:pt idx="488">
                  <c:v>15.9479</c:v>
                </c:pt>
                <c:pt idx="489">
                  <c:v>15.9479</c:v>
                </c:pt>
                <c:pt idx="490">
                  <c:v>15.9479</c:v>
                </c:pt>
                <c:pt idx="491">
                  <c:v>15.9479</c:v>
                </c:pt>
                <c:pt idx="492">
                  <c:v>15.9479</c:v>
                </c:pt>
                <c:pt idx="493">
                  <c:v>15.95</c:v>
                </c:pt>
                <c:pt idx="494">
                  <c:v>15.95</c:v>
                </c:pt>
                <c:pt idx="495">
                  <c:v>15.9979</c:v>
                </c:pt>
                <c:pt idx="496">
                  <c:v>15.9979</c:v>
                </c:pt>
                <c:pt idx="497">
                  <c:v>15.9</c:v>
                </c:pt>
                <c:pt idx="498">
                  <c:v>15.9458</c:v>
                </c:pt>
                <c:pt idx="499">
                  <c:v>15.9</c:v>
                </c:pt>
                <c:pt idx="500">
                  <c:v>15.9979</c:v>
                </c:pt>
                <c:pt idx="501">
                  <c:v>15.9979</c:v>
                </c:pt>
                <c:pt idx="502">
                  <c:v>15.9979</c:v>
                </c:pt>
                <c:pt idx="503">
                  <c:v>15.9958</c:v>
                </c:pt>
                <c:pt idx="504">
                  <c:v>15.9479</c:v>
                </c:pt>
                <c:pt idx="505">
                  <c:v>15.9521</c:v>
                </c:pt>
                <c:pt idx="506">
                  <c:v>16.04789999999999</c:v>
                </c:pt>
                <c:pt idx="507">
                  <c:v>16.04789999999999</c:v>
                </c:pt>
                <c:pt idx="508">
                  <c:v>16.0563</c:v>
                </c:pt>
                <c:pt idx="509">
                  <c:v>16.2542</c:v>
                </c:pt>
                <c:pt idx="510">
                  <c:v>16.40619999999999</c:v>
                </c:pt>
                <c:pt idx="511">
                  <c:v>16.6042</c:v>
                </c:pt>
                <c:pt idx="512">
                  <c:v>16.7479</c:v>
                </c:pt>
                <c:pt idx="513">
                  <c:v>16.7437</c:v>
                </c:pt>
                <c:pt idx="514">
                  <c:v>16.6479</c:v>
                </c:pt>
                <c:pt idx="515">
                  <c:v>16.6479</c:v>
                </c:pt>
                <c:pt idx="516">
                  <c:v>16.65</c:v>
                </c:pt>
                <c:pt idx="517">
                  <c:v>16.69579999999999</c:v>
                </c:pt>
                <c:pt idx="518">
                  <c:v>16.6479</c:v>
                </c:pt>
                <c:pt idx="519">
                  <c:v>16.6458</c:v>
                </c:pt>
                <c:pt idx="520">
                  <c:v>16.5979</c:v>
                </c:pt>
                <c:pt idx="521">
                  <c:v>16.5979</c:v>
                </c:pt>
                <c:pt idx="522">
                  <c:v>16.5979</c:v>
                </c:pt>
                <c:pt idx="523">
                  <c:v>16.6</c:v>
                </c:pt>
                <c:pt idx="524">
                  <c:v>16.65</c:v>
                </c:pt>
                <c:pt idx="525">
                  <c:v>16.6979</c:v>
                </c:pt>
                <c:pt idx="526">
                  <c:v>16.6979</c:v>
                </c:pt>
                <c:pt idx="527">
                  <c:v>16.7</c:v>
                </c:pt>
                <c:pt idx="528">
                  <c:v>16.6979</c:v>
                </c:pt>
                <c:pt idx="529">
                  <c:v>16.6979</c:v>
                </c:pt>
                <c:pt idx="530">
                  <c:v>16.6979</c:v>
                </c:pt>
                <c:pt idx="531">
                  <c:v>16.65</c:v>
                </c:pt>
                <c:pt idx="532">
                  <c:v>16.6979</c:v>
                </c:pt>
                <c:pt idx="533">
                  <c:v>16.6937</c:v>
                </c:pt>
                <c:pt idx="534">
                  <c:v>16.6458</c:v>
                </c:pt>
                <c:pt idx="535">
                  <c:v>16.5979</c:v>
                </c:pt>
                <c:pt idx="536">
                  <c:v>16.59380000000001</c:v>
                </c:pt>
                <c:pt idx="537">
                  <c:v>16.49579999999999</c:v>
                </c:pt>
                <c:pt idx="538">
                  <c:v>16.4396</c:v>
                </c:pt>
                <c:pt idx="539">
                  <c:v>16.2604</c:v>
                </c:pt>
                <c:pt idx="540">
                  <c:v>16.49579999999999</c:v>
                </c:pt>
                <c:pt idx="541">
                  <c:v>16.30420000000001</c:v>
                </c:pt>
                <c:pt idx="542">
                  <c:v>16.4</c:v>
                </c:pt>
                <c:pt idx="543">
                  <c:v>16.2563</c:v>
                </c:pt>
                <c:pt idx="544">
                  <c:v>16.49579999999999</c:v>
                </c:pt>
                <c:pt idx="545">
                  <c:v>16.4</c:v>
                </c:pt>
                <c:pt idx="546">
                  <c:v>16.4</c:v>
                </c:pt>
                <c:pt idx="547">
                  <c:v>16.30420000000001</c:v>
                </c:pt>
                <c:pt idx="548">
                  <c:v>16.30420000000001</c:v>
                </c:pt>
                <c:pt idx="549">
                  <c:v>16.30420000000001</c:v>
                </c:pt>
                <c:pt idx="550">
                  <c:v>16.2563</c:v>
                </c:pt>
                <c:pt idx="551">
                  <c:v>16.1604</c:v>
                </c:pt>
                <c:pt idx="552">
                  <c:v>16.85</c:v>
                </c:pt>
                <c:pt idx="553">
                  <c:v>16.7833</c:v>
                </c:pt>
                <c:pt idx="554">
                  <c:v>16.8</c:v>
                </c:pt>
                <c:pt idx="555">
                  <c:v>16.7833</c:v>
                </c:pt>
                <c:pt idx="556">
                  <c:v>16.7346</c:v>
                </c:pt>
                <c:pt idx="557">
                  <c:v>16.6846</c:v>
                </c:pt>
                <c:pt idx="558">
                  <c:v>16.6387</c:v>
                </c:pt>
                <c:pt idx="559">
                  <c:v>16.63329999999999</c:v>
                </c:pt>
                <c:pt idx="560">
                  <c:v>16.6325</c:v>
                </c:pt>
                <c:pt idx="561">
                  <c:v>16.5</c:v>
                </c:pt>
                <c:pt idx="562">
                  <c:v>16.48669999999999</c:v>
                </c:pt>
                <c:pt idx="563">
                  <c:v>16.3396</c:v>
                </c:pt>
                <c:pt idx="564">
                  <c:v>16.3854</c:v>
                </c:pt>
                <c:pt idx="565">
                  <c:v>16.2417</c:v>
                </c:pt>
                <c:pt idx="566">
                  <c:v>16.2417</c:v>
                </c:pt>
                <c:pt idx="567">
                  <c:v>16.2417</c:v>
                </c:pt>
                <c:pt idx="568">
                  <c:v>16.2896</c:v>
                </c:pt>
                <c:pt idx="569">
                  <c:v>16.24579999999999</c:v>
                </c:pt>
                <c:pt idx="570">
                  <c:v>16.24919999999999</c:v>
                </c:pt>
                <c:pt idx="571">
                  <c:v>16.2013</c:v>
                </c:pt>
                <c:pt idx="572">
                  <c:v>16.24919999999999</c:v>
                </c:pt>
                <c:pt idx="573">
                  <c:v>16.3</c:v>
                </c:pt>
                <c:pt idx="574">
                  <c:v>16.2479</c:v>
                </c:pt>
                <c:pt idx="575">
                  <c:v>16.2396</c:v>
                </c:pt>
                <c:pt idx="576">
                  <c:v>16.2396</c:v>
                </c:pt>
                <c:pt idx="577">
                  <c:v>16.2396</c:v>
                </c:pt>
                <c:pt idx="578">
                  <c:v>16.1917</c:v>
                </c:pt>
                <c:pt idx="579">
                  <c:v>16.2375</c:v>
                </c:pt>
                <c:pt idx="580">
                  <c:v>16.2375</c:v>
                </c:pt>
                <c:pt idx="581">
                  <c:v>16.095</c:v>
                </c:pt>
                <c:pt idx="582">
                  <c:v>16.0471</c:v>
                </c:pt>
                <c:pt idx="583">
                  <c:v>16.0492</c:v>
                </c:pt>
                <c:pt idx="584">
                  <c:v>16.0458</c:v>
                </c:pt>
                <c:pt idx="585">
                  <c:v>16.09369999999999</c:v>
                </c:pt>
                <c:pt idx="586">
                  <c:v>16.0458</c:v>
                </c:pt>
                <c:pt idx="587">
                  <c:v>16.0</c:v>
                </c:pt>
                <c:pt idx="588">
                  <c:v>15.9513</c:v>
                </c:pt>
                <c:pt idx="589">
                  <c:v>16.04789999999999</c:v>
                </c:pt>
                <c:pt idx="590">
                  <c:v>16.04789999999999</c:v>
                </c:pt>
                <c:pt idx="591">
                  <c:v>15.9517</c:v>
                </c:pt>
                <c:pt idx="592">
                  <c:v>15.9525</c:v>
                </c:pt>
                <c:pt idx="593">
                  <c:v>15.9504</c:v>
                </c:pt>
                <c:pt idx="594">
                  <c:v>15.95</c:v>
                </c:pt>
                <c:pt idx="595">
                  <c:v>16.0</c:v>
                </c:pt>
                <c:pt idx="596">
                  <c:v>15.9</c:v>
                </c:pt>
                <c:pt idx="597">
                  <c:v>15.9017</c:v>
                </c:pt>
                <c:pt idx="598">
                  <c:v>15.8512</c:v>
                </c:pt>
                <c:pt idx="599">
                  <c:v>15.8512</c:v>
                </c:pt>
                <c:pt idx="600">
                  <c:v>15.8987</c:v>
                </c:pt>
                <c:pt idx="601">
                  <c:v>15.8958</c:v>
                </c:pt>
                <c:pt idx="602">
                  <c:v>15.8937</c:v>
                </c:pt>
                <c:pt idx="603">
                  <c:v>15.7971</c:v>
                </c:pt>
                <c:pt idx="604">
                  <c:v>15.7492</c:v>
                </c:pt>
                <c:pt idx="605">
                  <c:v>15.7521</c:v>
                </c:pt>
                <c:pt idx="606">
                  <c:v>15.7525</c:v>
                </c:pt>
                <c:pt idx="607">
                  <c:v>15.8</c:v>
                </c:pt>
                <c:pt idx="608">
                  <c:v>15.9</c:v>
                </c:pt>
                <c:pt idx="609">
                  <c:v>15.8471</c:v>
                </c:pt>
                <c:pt idx="610">
                  <c:v>15.8458</c:v>
                </c:pt>
                <c:pt idx="611">
                  <c:v>15.8429</c:v>
                </c:pt>
                <c:pt idx="612">
                  <c:v>15.7</c:v>
                </c:pt>
                <c:pt idx="613">
                  <c:v>15.6512</c:v>
                </c:pt>
                <c:pt idx="614">
                  <c:v>15.65</c:v>
                </c:pt>
                <c:pt idx="615">
                  <c:v>15.5979</c:v>
                </c:pt>
                <c:pt idx="616">
                  <c:v>15.5875</c:v>
                </c:pt>
                <c:pt idx="617">
                  <c:v>15.4979</c:v>
                </c:pt>
                <c:pt idx="618">
                  <c:v>15.4971</c:v>
                </c:pt>
                <c:pt idx="619">
                  <c:v>15.7825</c:v>
                </c:pt>
                <c:pt idx="620">
                  <c:v>15.7325</c:v>
                </c:pt>
                <c:pt idx="621">
                  <c:v>15.3</c:v>
                </c:pt>
                <c:pt idx="622">
                  <c:v>15.3</c:v>
                </c:pt>
                <c:pt idx="623">
                  <c:v>15.25</c:v>
                </c:pt>
                <c:pt idx="624">
                  <c:v>14.01</c:v>
                </c:pt>
                <c:pt idx="625">
                  <c:v>14.16</c:v>
                </c:pt>
                <c:pt idx="626">
                  <c:v>14.33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485848"/>
        <c:axId val="-2120721032"/>
      </c:lineChart>
      <c:dateAx>
        <c:axId val="212648584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721032"/>
        <c:crosses val="autoZero"/>
        <c:auto val="1"/>
        <c:lblOffset val="100"/>
        <c:baseTimeUnit val="days"/>
      </c:dateAx>
      <c:valAx>
        <c:axId val="-2120721032"/>
        <c:scaling>
          <c:orientation val="minMax"/>
          <c:min val="7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485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Nameplate Capacity - Coal  (Megawatts)</a:t>
            </a:r>
          </a:p>
        </c:rich>
      </c:tx>
      <c:layout>
        <c:manualLayout>
          <c:xMode val="edge"/>
          <c:yMode val="edge"/>
          <c:x val="0.207588989285023"/>
          <c:y val="0.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Nameplate Capacity (Megawatts)</c:v>
                </c:pt>
              </c:strCache>
            </c:strRef>
          </c:tx>
          <c:marker>
            <c:symbol val="none"/>
          </c:marker>
          <c:cat>
            <c:strRef>
              <c:f>Sheet1!$A$27:$A$51</c:f>
              <c:strCach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strCache>
            </c:strRef>
          </c:cat>
          <c:val>
            <c:numRef>
              <c:f>Sheet1!$C$27:$C$51</c:f>
              <c:numCache>
                <c:formatCode>General</c:formatCode>
                <c:ptCount val="25"/>
                <c:pt idx="0">
                  <c:v>330492.06</c:v>
                </c:pt>
                <c:pt idx="1">
                  <c:v>332691.38</c:v>
                </c:pt>
                <c:pt idx="2">
                  <c:v>334576.91</c:v>
                </c:pt>
                <c:pt idx="3">
                  <c:v>334837.47</c:v>
                </c:pt>
                <c:pt idx="4">
                  <c:v>335826.95</c:v>
                </c:pt>
                <c:pt idx="5">
                  <c:v>335998.39</c:v>
                </c:pt>
                <c:pt idx="6">
                  <c:v>338220.41</c:v>
                </c:pt>
                <c:pt idx="7">
                  <c:v>336544.41</c:v>
                </c:pt>
                <c:pt idx="8">
                  <c:v>337807.39</c:v>
                </c:pt>
                <c:pt idx="9">
                  <c:v>337459.92</c:v>
                </c:pt>
                <c:pt idx="10">
                  <c:v>336247.0</c:v>
                </c:pt>
                <c:pt idx="11">
                  <c:v>336868.0</c:v>
                </c:pt>
                <c:pt idx="12">
                  <c:v>338199.0</c:v>
                </c:pt>
                <c:pt idx="13">
                  <c:v>335793.0</c:v>
                </c:pt>
                <c:pt idx="14">
                  <c:v>335243.0</c:v>
                </c:pt>
                <c:pt idx="15">
                  <c:v>335892.0</c:v>
                </c:pt>
                <c:pt idx="16">
                  <c:v>335830.0</c:v>
                </c:pt>
                <c:pt idx="17">
                  <c:v>336040.0</c:v>
                </c:pt>
                <c:pt idx="18">
                  <c:v>337300.0</c:v>
                </c:pt>
                <c:pt idx="19">
                  <c:v>338723.0</c:v>
                </c:pt>
                <c:pt idx="20">
                  <c:v>342296.0</c:v>
                </c:pt>
                <c:pt idx="21">
                  <c:v>343757.4</c:v>
                </c:pt>
                <c:pt idx="22">
                  <c:v>336340.9</c:v>
                </c:pt>
                <c:pt idx="23">
                  <c:v>329814.5</c:v>
                </c:pt>
                <c:pt idx="24">
                  <c:v>325831.5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4634232"/>
        <c:axId val="-2085557512"/>
      </c:lineChart>
      <c:catAx>
        <c:axId val="-2084634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-2085557512"/>
        <c:crosses val="autoZero"/>
        <c:auto val="1"/>
        <c:lblAlgn val="ctr"/>
        <c:lblOffset val="100"/>
        <c:noMultiLvlLbl val="0"/>
      </c:catAx>
      <c:valAx>
        <c:axId val="-2085557512"/>
        <c:scaling>
          <c:orientation val="minMax"/>
          <c:max val="350000.0"/>
          <c:min val="32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6342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3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CSX Rail </a:t>
            </a:r>
            <a:r>
              <a:rPr lang="en-US" sz="2000" b="1" dirty="0" smtClean="0"/>
              <a:t>Cal </a:t>
            </a:r>
            <a:r>
              <a:rPr lang="en-US" sz="2000" b="1" dirty="0"/>
              <a:t>17</a:t>
            </a:r>
          </a:p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Coal </a:t>
            </a:r>
            <a:r>
              <a:rPr lang="en-US" sz="2000" b="1" dirty="0" smtClean="0"/>
              <a:t>Only </a:t>
            </a:r>
            <a:r>
              <a:rPr lang="en-US" sz="2000" b="1" dirty="0"/>
              <a:t>$/</a:t>
            </a:r>
            <a:r>
              <a:rPr lang="en-US" sz="2000" b="1" dirty="0" err="1"/>
              <a:t>mmbtu</a:t>
            </a:r>
            <a:r>
              <a:rPr lang="en-US" sz="2000" b="1" dirty="0"/>
              <a:t> </a:t>
            </a:r>
            <a:r>
              <a:rPr lang="en-US" sz="2000" b="1" dirty="0" smtClean="0"/>
              <a:t>- No Rail</a:t>
            </a:r>
            <a:endParaRPr lang="en-US" sz="2000" b="1" dirty="0"/>
          </a:p>
        </c:rich>
      </c:tx>
      <c:layout>
        <c:manualLayout>
          <c:xMode val="edge"/>
          <c:yMode val="edge"/>
          <c:x val="0.281513684562632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665973359762362"/>
          <c:y val="0.195078117785825"/>
          <c:w val="0.917639577015557"/>
          <c:h val="0.512558295762086"/>
        </c:manualLayout>
      </c:layout>
      <c:lineChart>
        <c:grouping val="standard"/>
        <c:varyColors val="0"/>
        <c:ser>
          <c:idx val="1"/>
          <c:order val="0"/>
          <c:tx>
            <c:strRef>
              <c:f>coal!$G$2</c:f>
              <c:strCache>
                <c:ptCount val="1"/>
                <c:pt idx="0">
                  <c:v>CSX Rail cal 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coal!$E$3:$E$629</c:f>
              <c:numCache>
                <c:formatCode>m/d/yyyy</c:formatCode>
                <c:ptCount val="627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42319.0</c:v>
                </c:pt>
                <c:pt idx="158">
                  <c:v>42318.0</c:v>
                </c:pt>
                <c:pt idx="159">
                  <c:v>42317.0</c:v>
                </c:pt>
                <c:pt idx="160">
                  <c:v>42314.0</c:v>
                </c:pt>
                <c:pt idx="161">
                  <c:v>42313.0</c:v>
                </c:pt>
                <c:pt idx="162">
                  <c:v>42312.0</c:v>
                </c:pt>
                <c:pt idx="163">
                  <c:v>42311.0</c:v>
                </c:pt>
                <c:pt idx="164">
                  <c:v>42310.0</c:v>
                </c:pt>
                <c:pt idx="165">
                  <c:v>42307.0</c:v>
                </c:pt>
                <c:pt idx="166">
                  <c:v>42306.0</c:v>
                </c:pt>
                <c:pt idx="167">
                  <c:v>42305.0</c:v>
                </c:pt>
                <c:pt idx="168">
                  <c:v>42304.0</c:v>
                </c:pt>
                <c:pt idx="169">
                  <c:v>42303.0</c:v>
                </c:pt>
                <c:pt idx="170">
                  <c:v>42300.0</c:v>
                </c:pt>
                <c:pt idx="171">
                  <c:v>42299.0</c:v>
                </c:pt>
                <c:pt idx="172">
                  <c:v>42298.0</c:v>
                </c:pt>
                <c:pt idx="173">
                  <c:v>42297.0</c:v>
                </c:pt>
                <c:pt idx="174">
                  <c:v>42296.0</c:v>
                </c:pt>
                <c:pt idx="175">
                  <c:v>42293.0</c:v>
                </c:pt>
                <c:pt idx="176">
                  <c:v>42292.0</c:v>
                </c:pt>
                <c:pt idx="177">
                  <c:v>42291.0</c:v>
                </c:pt>
                <c:pt idx="178">
                  <c:v>42290.0</c:v>
                </c:pt>
                <c:pt idx="179">
                  <c:v>42289.0</c:v>
                </c:pt>
                <c:pt idx="180">
                  <c:v>42286.0</c:v>
                </c:pt>
                <c:pt idx="181">
                  <c:v>42285.0</c:v>
                </c:pt>
                <c:pt idx="182">
                  <c:v>42284.0</c:v>
                </c:pt>
                <c:pt idx="183">
                  <c:v>42283.0</c:v>
                </c:pt>
                <c:pt idx="184">
                  <c:v>42282.0</c:v>
                </c:pt>
                <c:pt idx="185">
                  <c:v>42279.0</c:v>
                </c:pt>
                <c:pt idx="186">
                  <c:v>42278.0</c:v>
                </c:pt>
                <c:pt idx="187">
                  <c:v>42277.0</c:v>
                </c:pt>
                <c:pt idx="188">
                  <c:v>42276.0</c:v>
                </c:pt>
                <c:pt idx="189">
                  <c:v>42275.0</c:v>
                </c:pt>
                <c:pt idx="190">
                  <c:v>42272.0</c:v>
                </c:pt>
                <c:pt idx="191">
                  <c:v>42271.0</c:v>
                </c:pt>
                <c:pt idx="192">
                  <c:v>42270.0</c:v>
                </c:pt>
                <c:pt idx="193">
                  <c:v>42269.0</c:v>
                </c:pt>
                <c:pt idx="194">
                  <c:v>42268.0</c:v>
                </c:pt>
                <c:pt idx="195">
                  <c:v>42265.0</c:v>
                </c:pt>
                <c:pt idx="196">
                  <c:v>42264.0</c:v>
                </c:pt>
                <c:pt idx="197">
                  <c:v>42263.0</c:v>
                </c:pt>
                <c:pt idx="198">
                  <c:v>42262.0</c:v>
                </c:pt>
                <c:pt idx="199">
                  <c:v>42261.0</c:v>
                </c:pt>
                <c:pt idx="200">
                  <c:v>42258.0</c:v>
                </c:pt>
                <c:pt idx="201">
                  <c:v>42257.0</c:v>
                </c:pt>
                <c:pt idx="202">
                  <c:v>42256.0</c:v>
                </c:pt>
                <c:pt idx="203">
                  <c:v>42255.0</c:v>
                </c:pt>
                <c:pt idx="204">
                  <c:v>42251.0</c:v>
                </c:pt>
                <c:pt idx="205">
                  <c:v>42250.0</c:v>
                </c:pt>
                <c:pt idx="206">
                  <c:v>42249.0</c:v>
                </c:pt>
                <c:pt idx="207">
                  <c:v>42248.0</c:v>
                </c:pt>
                <c:pt idx="208">
                  <c:v>42247.0</c:v>
                </c:pt>
                <c:pt idx="209">
                  <c:v>42244.0</c:v>
                </c:pt>
                <c:pt idx="210">
                  <c:v>42243.0</c:v>
                </c:pt>
                <c:pt idx="211">
                  <c:v>42242.0</c:v>
                </c:pt>
                <c:pt idx="212">
                  <c:v>42241.0</c:v>
                </c:pt>
                <c:pt idx="213">
                  <c:v>42240.0</c:v>
                </c:pt>
                <c:pt idx="214">
                  <c:v>42237.0</c:v>
                </c:pt>
                <c:pt idx="215">
                  <c:v>42236.0</c:v>
                </c:pt>
                <c:pt idx="216">
                  <c:v>42235.0</c:v>
                </c:pt>
                <c:pt idx="217">
                  <c:v>42234.0</c:v>
                </c:pt>
                <c:pt idx="218">
                  <c:v>42233.0</c:v>
                </c:pt>
                <c:pt idx="219">
                  <c:v>42230.0</c:v>
                </c:pt>
                <c:pt idx="220">
                  <c:v>42229.0</c:v>
                </c:pt>
                <c:pt idx="221">
                  <c:v>42228.0</c:v>
                </c:pt>
                <c:pt idx="222">
                  <c:v>42227.0</c:v>
                </c:pt>
                <c:pt idx="223">
                  <c:v>42226.0</c:v>
                </c:pt>
                <c:pt idx="224">
                  <c:v>42223.0</c:v>
                </c:pt>
                <c:pt idx="225">
                  <c:v>42222.0</c:v>
                </c:pt>
                <c:pt idx="226">
                  <c:v>42221.0</c:v>
                </c:pt>
                <c:pt idx="227">
                  <c:v>42220.0</c:v>
                </c:pt>
                <c:pt idx="228">
                  <c:v>42219.0</c:v>
                </c:pt>
                <c:pt idx="229">
                  <c:v>42216.0</c:v>
                </c:pt>
                <c:pt idx="230">
                  <c:v>42215.0</c:v>
                </c:pt>
                <c:pt idx="231">
                  <c:v>42214.0</c:v>
                </c:pt>
                <c:pt idx="232">
                  <c:v>42213.0</c:v>
                </c:pt>
                <c:pt idx="233">
                  <c:v>42212.0</c:v>
                </c:pt>
                <c:pt idx="234">
                  <c:v>42209.0</c:v>
                </c:pt>
                <c:pt idx="235">
                  <c:v>42208.0</c:v>
                </c:pt>
                <c:pt idx="236">
                  <c:v>42207.0</c:v>
                </c:pt>
                <c:pt idx="237">
                  <c:v>42206.0</c:v>
                </c:pt>
                <c:pt idx="238">
                  <c:v>42205.0</c:v>
                </c:pt>
                <c:pt idx="239">
                  <c:v>42202.0</c:v>
                </c:pt>
                <c:pt idx="240">
                  <c:v>42201.0</c:v>
                </c:pt>
                <c:pt idx="241">
                  <c:v>42200.0</c:v>
                </c:pt>
                <c:pt idx="242">
                  <c:v>42199.0</c:v>
                </c:pt>
                <c:pt idx="243">
                  <c:v>42198.0</c:v>
                </c:pt>
                <c:pt idx="244">
                  <c:v>42195.0</c:v>
                </c:pt>
                <c:pt idx="245">
                  <c:v>42194.0</c:v>
                </c:pt>
                <c:pt idx="246">
                  <c:v>42193.0</c:v>
                </c:pt>
                <c:pt idx="247">
                  <c:v>42192.0</c:v>
                </c:pt>
                <c:pt idx="248">
                  <c:v>42191.0</c:v>
                </c:pt>
                <c:pt idx="249">
                  <c:v>42187.0</c:v>
                </c:pt>
                <c:pt idx="250">
                  <c:v>42186.0</c:v>
                </c:pt>
                <c:pt idx="251">
                  <c:v>42185.0</c:v>
                </c:pt>
                <c:pt idx="252">
                  <c:v>42184.0</c:v>
                </c:pt>
                <c:pt idx="253">
                  <c:v>42181.0</c:v>
                </c:pt>
                <c:pt idx="254">
                  <c:v>42180.0</c:v>
                </c:pt>
                <c:pt idx="255">
                  <c:v>42179.0</c:v>
                </c:pt>
                <c:pt idx="256">
                  <c:v>42178.0</c:v>
                </c:pt>
                <c:pt idx="257">
                  <c:v>42177.0</c:v>
                </c:pt>
                <c:pt idx="258">
                  <c:v>42174.0</c:v>
                </c:pt>
                <c:pt idx="259">
                  <c:v>42173.0</c:v>
                </c:pt>
                <c:pt idx="260">
                  <c:v>42172.0</c:v>
                </c:pt>
                <c:pt idx="261">
                  <c:v>42171.0</c:v>
                </c:pt>
                <c:pt idx="262">
                  <c:v>42170.0</c:v>
                </c:pt>
                <c:pt idx="263">
                  <c:v>42167.0</c:v>
                </c:pt>
                <c:pt idx="264">
                  <c:v>42166.0</c:v>
                </c:pt>
                <c:pt idx="265">
                  <c:v>42165.0</c:v>
                </c:pt>
                <c:pt idx="266">
                  <c:v>42164.0</c:v>
                </c:pt>
                <c:pt idx="267">
                  <c:v>42163.0</c:v>
                </c:pt>
                <c:pt idx="268">
                  <c:v>42160.0</c:v>
                </c:pt>
                <c:pt idx="269">
                  <c:v>42159.0</c:v>
                </c:pt>
                <c:pt idx="270">
                  <c:v>42158.0</c:v>
                </c:pt>
                <c:pt idx="271">
                  <c:v>42157.0</c:v>
                </c:pt>
                <c:pt idx="272">
                  <c:v>42156.0</c:v>
                </c:pt>
                <c:pt idx="273">
                  <c:v>42153.0</c:v>
                </c:pt>
                <c:pt idx="274">
                  <c:v>42152.0</c:v>
                </c:pt>
                <c:pt idx="275">
                  <c:v>42151.0</c:v>
                </c:pt>
                <c:pt idx="276">
                  <c:v>42150.0</c:v>
                </c:pt>
                <c:pt idx="277">
                  <c:v>42146.0</c:v>
                </c:pt>
                <c:pt idx="278">
                  <c:v>42145.0</c:v>
                </c:pt>
                <c:pt idx="279">
                  <c:v>42144.0</c:v>
                </c:pt>
                <c:pt idx="280">
                  <c:v>42143.0</c:v>
                </c:pt>
                <c:pt idx="281">
                  <c:v>42142.0</c:v>
                </c:pt>
                <c:pt idx="282">
                  <c:v>42139.0</c:v>
                </c:pt>
                <c:pt idx="283">
                  <c:v>42138.0</c:v>
                </c:pt>
                <c:pt idx="284">
                  <c:v>42137.0</c:v>
                </c:pt>
                <c:pt idx="285">
                  <c:v>42136.0</c:v>
                </c:pt>
                <c:pt idx="286">
                  <c:v>42135.0</c:v>
                </c:pt>
                <c:pt idx="287">
                  <c:v>42132.0</c:v>
                </c:pt>
                <c:pt idx="288">
                  <c:v>42131.0</c:v>
                </c:pt>
                <c:pt idx="289">
                  <c:v>42130.0</c:v>
                </c:pt>
                <c:pt idx="290">
                  <c:v>42129.0</c:v>
                </c:pt>
                <c:pt idx="291">
                  <c:v>42128.0</c:v>
                </c:pt>
                <c:pt idx="292">
                  <c:v>42125.0</c:v>
                </c:pt>
                <c:pt idx="293">
                  <c:v>42124.0</c:v>
                </c:pt>
                <c:pt idx="294">
                  <c:v>42123.0</c:v>
                </c:pt>
                <c:pt idx="295">
                  <c:v>42122.0</c:v>
                </c:pt>
                <c:pt idx="296">
                  <c:v>42121.0</c:v>
                </c:pt>
                <c:pt idx="297">
                  <c:v>42118.0</c:v>
                </c:pt>
                <c:pt idx="298">
                  <c:v>42117.0</c:v>
                </c:pt>
                <c:pt idx="299">
                  <c:v>42116.0</c:v>
                </c:pt>
                <c:pt idx="300">
                  <c:v>42115.0</c:v>
                </c:pt>
                <c:pt idx="301">
                  <c:v>42114.0</c:v>
                </c:pt>
                <c:pt idx="302">
                  <c:v>42111.0</c:v>
                </c:pt>
                <c:pt idx="303">
                  <c:v>42110.0</c:v>
                </c:pt>
                <c:pt idx="304">
                  <c:v>42109.0</c:v>
                </c:pt>
                <c:pt idx="305">
                  <c:v>42108.0</c:v>
                </c:pt>
                <c:pt idx="306">
                  <c:v>42107.0</c:v>
                </c:pt>
                <c:pt idx="307">
                  <c:v>42104.0</c:v>
                </c:pt>
                <c:pt idx="308">
                  <c:v>42103.0</c:v>
                </c:pt>
                <c:pt idx="309">
                  <c:v>42102.0</c:v>
                </c:pt>
                <c:pt idx="310">
                  <c:v>42101.0</c:v>
                </c:pt>
                <c:pt idx="311">
                  <c:v>42100.0</c:v>
                </c:pt>
                <c:pt idx="312">
                  <c:v>42096.0</c:v>
                </c:pt>
                <c:pt idx="313">
                  <c:v>42095.0</c:v>
                </c:pt>
                <c:pt idx="314">
                  <c:v>42094.0</c:v>
                </c:pt>
                <c:pt idx="315">
                  <c:v>42093.0</c:v>
                </c:pt>
                <c:pt idx="316">
                  <c:v>42090.0</c:v>
                </c:pt>
                <c:pt idx="317">
                  <c:v>42089.0</c:v>
                </c:pt>
                <c:pt idx="318">
                  <c:v>42088.0</c:v>
                </c:pt>
                <c:pt idx="319">
                  <c:v>42087.0</c:v>
                </c:pt>
                <c:pt idx="320">
                  <c:v>42086.0</c:v>
                </c:pt>
                <c:pt idx="321">
                  <c:v>42083.0</c:v>
                </c:pt>
                <c:pt idx="322">
                  <c:v>42082.0</c:v>
                </c:pt>
                <c:pt idx="323">
                  <c:v>42081.0</c:v>
                </c:pt>
                <c:pt idx="324">
                  <c:v>42080.0</c:v>
                </c:pt>
                <c:pt idx="325">
                  <c:v>42079.0</c:v>
                </c:pt>
                <c:pt idx="326">
                  <c:v>42076.0</c:v>
                </c:pt>
                <c:pt idx="327">
                  <c:v>42075.0</c:v>
                </c:pt>
                <c:pt idx="328">
                  <c:v>42074.0</c:v>
                </c:pt>
                <c:pt idx="329">
                  <c:v>42073.0</c:v>
                </c:pt>
                <c:pt idx="330">
                  <c:v>42072.0</c:v>
                </c:pt>
                <c:pt idx="331">
                  <c:v>42069.0</c:v>
                </c:pt>
                <c:pt idx="332">
                  <c:v>42068.0</c:v>
                </c:pt>
                <c:pt idx="333">
                  <c:v>42067.0</c:v>
                </c:pt>
                <c:pt idx="334">
                  <c:v>42066.0</c:v>
                </c:pt>
                <c:pt idx="335">
                  <c:v>42065.0</c:v>
                </c:pt>
                <c:pt idx="336">
                  <c:v>42062.0</c:v>
                </c:pt>
                <c:pt idx="337">
                  <c:v>42061.0</c:v>
                </c:pt>
                <c:pt idx="338">
                  <c:v>42060.0</c:v>
                </c:pt>
                <c:pt idx="339">
                  <c:v>42059.0</c:v>
                </c:pt>
                <c:pt idx="340">
                  <c:v>42058.0</c:v>
                </c:pt>
                <c:pt idx="341">
                  <c:v>42055.0</c:v>
                </c:pt>
                <c:pt idx="342">
                  <c:v>42054.0</c:v>
                </c:pt>
                <c:pt idx="343">
                  <c:v>42053.0</c:v>
                </c:pt>
                <c:pt idx="344">
                  <c:v>42052.0</c:v>
                </c:pt>
                <c:pt idx="345">
                  <c:v>42048.0</c:v>
                </c:pt>
                <c:pt idx="346">
                  <c:v>42047.0</c:v>
                </c:pt>
                <c:pt idx="347">
                  <c:v>42046.0</c:v>
                </c:pt>
                <c:pt idx="348">
                  <c:v>42045.0</c:v>
                </c:pt>
                <c:pt idx="349">
                  <c:v>42044.0</c:v>
                </c:pt>
                <c:pt idx="350">
                  <c:v>42041.0</c:v>
                </c:pt>
                <c:pt idx="351">
                  <c:v>42040.0</c:v>
                </c:pt>
                <c:pt idx="352">
                  <c:v>42039.0</c:v>
                </c:pt>
                <c:pt idx="353">
                  <c:v>42038.0</c:v>
                </c:pt>
                <c:pt idx="354">
                  <c:v>42037.0</c:v>
                </c:pt>
                <c:pt idx="355">
                  <c:v>42034.0</c:v>
                </c:pt>
                <c:pt idx="356">
                  <c:v>42033.0</c:v>
                </c:pt>
                <c:pt idx="357">
                  <c:v>42032.0</c:v>
                </c:pt>
                <c:pt idx="358">
                  <c:v>42031.0</c:v>
                </c:pt>
                <c:pt idx="359">
                  <c:v>42030.0</c:v>
                </c:pt>
                <c:pt idx="360">
                  <c:v>42027.0</c:v>
                </c:pt>
                <c:pt idx="361">
                  <c:v>42026.0</c:v>
                </c:pt>
                <c:pt idx="362">
                  <c:v>42025.0</c:v>
                </c:pt>
                <c:pt idx="363">
                  <c:v>42024.0</c:v>
                </c:pt>
                <c:pt idx="364">
                  <c:v>42020.0</c:v>
                </c:pt>
                <c:pt idx="365">
                  <c:v>42019.0</c:v>
                </c:pt>
                <c:pt idx="366">
                  <c:v>42018.0</c:v>
                </c:pt>
                <c:pt idx="367">
                  <c:v>42017.0</c:v>
                </c:pt>
                <c:pt idx="368">
                  <c:v>42016.0</c:v>
                </c:pt>
                <c:pt idx="369">
                  <c:v>42013.0</c:v>
                </c:pt>
                <c:pt idx="370">
                  <c:v>42012.0</c:v>
                </c:pt>
                <c:pt idx="371">
                  <c:v>42011.0</c:v>
                </c:pt>
                <c:pt idx="372">
                  <c:v>42010.0</c:v>
                </c:pt>
                <c:pt idx="373">
                  <c:v>42009.0</c:v>
                </c:pt>
                <c:pt idx="374">
                  <c:v>42006.0</c:v>
                </c:pt>
                <c:pt idx="375">
                  <c:v>42004.0</c:v>
                </c:pt>
                <c:pt idx="376">
                  <c:v>42003.0</c:v>
                </c:pt>
                <c:pt idx="377">
                  <c:v>42002.0</c:v>
                </c:pt>
                <c:pt idx="378">
                  <c:v>41999.0</c:v>
                </c:pt>
                <c:pt idx="379">
                  <c:v>41997.0</c:v>
                </c:pt>
                <c:pt idx="380">
                  <c:v>41996.0</c:v>
                </c:pt>
                <c:pt idx="381">
                  <c:v>41995.0</c:v>
                </c:pt>
                <c:pt idx="382">
                  <c:v>41992.0</c:v>
                </c:pt>
                <c:pt idx="383">
                  <c:v>41991.0</c:v>
                </c:pt>
                <c:pt idx="384">
                  <c:v>41990.0</c:v>
                </c:pt>
                <c:pt idx="385">
                  <c:v>41989.0</c:v>
                </c:pt>
                <c:pt idx="386">
                  <c:v>41988.0</c:v>
                </c:pt>
                <c:pt idx="387">
                  <c:v>41985.0</c:v>
                </c:pt>
                <c:pt idx="388">
                  <c:v>41984.0</c:v>
                </c:pt>
                <c:pt idx="389">
                  <c:v>41983.0</c:v>
                </c:pt>
                <c:pt idx="390">
                  <c:v>41982.0</c:v>
                </c:pt>
                <c:pt idx="391">
                  <c:v>41981.0</c:v>
                </c:pt>
                <c:pt idx="392">
                  <c:v>41978.0</c:v>
                </c:pt>
                <c:pt idx="393">
                  <c:v>41977.0</c:v>
                </c:pt>
                <c:pt idx="394">
                  <c:v>41976.0</c:v>
                </c:pt>
                <c:pt idx="395">
                  <c:v>41975.0</c:v>
                </c:pt>
                <c:pt idx="396">
                  <c:v>41974.0</c:v>
                </c:pt>
                <c:pt idx="397">
                  <c:v>41971.0</c:v>
                </c:pt>
                <c:pt idx="398">
                  <c:v>41969.0</c:v>
                </c:pt>
                <c:pt idx="399">
                  <c:v>41968.0</c:v>
                </c:pt>
                <c:pt idx="400">
                  <c:v>41967.0</c:v>
                </c:pt>
                <c:pt idx="401">
                  <c:v>41964.0</c:v>
                </c:pt>
                <c:pt idx="402">
                  <c:v>41963.0</c:v>
                </c:pt>
                <c:pt idx="403">
                  <c:v>41962.0</c:v>
                </c:pt>
                <c:pt idx="404">
                  <c:v>41961.0</c:v>
                </c:pt>
                <c:pt idx="405">
                  <c:v>41960.0</c:v>
                </c:pt>
                <c:pt idx="406">
                  <c:v>41957.0</c:v>
                </c:pt>
                <c:pt idx="407">
                  <c:v>41956.0</c:v>
                </c:pt>
                <c:pt idx="408">
                  <c:v>41955.0</c:v>
                </c:pt>
                <c:pt idx="409">
                  <c:v>41954.0</c:v>
                </c:pt>
                <c:pt idx="410">
                  <c:v>41953.0</c:v>
                </c:pt>
                <c:pt idx="411">
                  <c:v>41950.0</c:v>
                </c:pt>
                <c:pt idx="412">
                  <c:v>41949.0</c:v>
                </c:pt>
                <c:pt idx="413">
                  <c:v>41948.0</c:v>
                </c:pt>
                <c:pt idx="414">
                  <c:v>41947.0</c:v>
                </c:pt>
                <c:pt idx="415">
                  <c:v>41946.0</c:v>
                </c:pt>
                <c:pt idx="416">
                  <c:v>41943.0</c:v>
                </c:pt>
                <c:pt idx="417">
                  <c:v>41942.0</c:v>
                </c:pt>
                <c:pt idx="418">
                  <c:v>41941.0</c:v>
                </c:pt>
                <c:pt idx="419">
                  <c:v>41940.0</c:v>
                </c:pt>
                <c:pt idx="420">
                  <c:v>41939.0</c:v>
                </c:pt>
                <c:pt idx="421">
                  <c:v>41936.0</c:v>
                </c:pt>
                <c:pt idx="422">
                  <c:v>41935.0</c:v>
                </c:pt>
                <c:pt idx="423">
                  <c:v>41934.0</c:v>
                </c:pt>
                <c:pt idx="424">
                  <c:v>41933.0</c:v>
                </c:pt>
                <c:pt idx="425">
                  <c:v>41932.0</c:v>
                </c:pt>
                <c:pt idx="426">
                  <c:v>41929.0</c:v>
                </c:pt>
                <c:pt idx="427">
                  <c:v>41928.0</c:v>
                </c:pt>
                <c:pt idx="428">
                  <c:v>41927.0</c:v>
                </c:pt>
                <c:pt idx="429">
                  <c:v>41926.0</c:v>
                </c:pt>
                <c:pt idx="430">
                  <c:v>41925.0</c:v>
                </c:pt>
                <c:pt idx="431">
                  <c:v>41922.0</c:v>
                </c:pt>
                <c:pt idx="432">
                  <c:v>41921.0</c:v>
                </c:pt>
                <c:pt idx="433">
                  <c:v>41920.0</c:v>
                </c:pt>
                <c:pt idx="434">
                  <c:v>41919.0</c:v>
                </c:pt>
                <c:pt idx="435">
                  <c:v>41918.0</c:v>
                </c:pt>
                <c:pt idx="436">
                  <c:v>41915.0</c:v>
                </c:pt>
                <c:pt idx="437">
                  <c:v>41914.0</c:v>
                </c:pt>
                <c:pt idx="438">
                  <c:v>41913.0</c:v>
                </c:pt>
                <c:pt idx="439">
                  <c:v>41912.0</c:v>
                </c:pt>
                <c:pt idx="440">
                  <c:v>41911.0</c:v>
                </c:pt>
                <c:pt idx="441">
                  <c:v>41908.0</c:v>
                </c:pt>
                <c:pt idx="442">
                  <c:v>41907.0</c:v>
                </c:pt>
                <c:pt idx="443">
                  <c:v>41906.0</c:v>
                </c:pt>
                <c:pt idx="444">
                  <c:v>41905.0</c:v>
                </c:pt>
                <c:pt idx="445">
                  <c:v>41904.0</c:v>
                </c:pt>
                <c:pt idx="446">
                  <c:v>41901.0</c:v>
                </c:pt>
                <c:pt idx="447">
                  <c:v>41900.0</c:v>
                </c:pt>
                <c:pt idx="448">
                  <c:v>41899.0</c:v>
                </c:pt>
                <c:pt idx="449">
                  <c:v>41898.0</c:v>
                </c:pt>
                <c:pt idx="450">
                  <c:v>41897.0</c:v>
                </c:pt>
                <c:pt idx="451">
                  <c:v>41894.0</c:v>
                </c:pt>
                <c:pt idx="452">
                  <c:v>41893.0</c:v>
                </c:pt>
                <c:pt idx="453">
                  <c:v>41892.0</c:v>
                </c:pt>
                <c:pt idx="454">
                  <c:v>41891.0</c:v>
                </c:pt>
                <c:pt idx="455">
                  <c:v>41890.0</c:v>
                </c:pt>
                <c:pt idx="456">
                  <c:v>41887.0</c:v>
                </c:pt>
                <c:pt idx="457">
                  <c:v>41886.0</c:v>
                </c:pt>
                <c:pt idx="458">
                  <c:v>41885.0</c:v>
                </c:pt>
                <c:pt idx="459">
                  <c:v>41884.0</c:v>
                </c:pt>
                <c:pt idx="460">
                  <c:v>41880.0</c:v>
                </c:pt>
                <c:pt idx="461">
                  <c:v>41879.0</c:v>
                </c:pt>
                <c:pt idx="462">
                  <c:v>41878.0</c:v>
                </c:pt>
                <c:pt idx="463">
                  <c:v>41877.0</c:v>
                </c:pt>
                <c:pt idx="464">
                  <c:v>41876.0</c:v>
                </c:pt>
                <c:pt idx="465">
                  <c:v>41873.0</c:v>
                </c:pt>
                <c:pt idx="466">
                  <c:v>41872.0</c:v>
                </c:pt>
                <c:pt idx="467">
                  <c:v>41871.0</c:v>
                </c:pt>
                <c:pt idx="468">
                  <c:v>41870.0</c:v>
                </c:pt>
                <c:pt idx="469">
                  <c:v>41869.0</c:v>
                </c:pt>
                <c:pt idx="470">
                  <c:v>41866.0</c:v>
                </c:pt>
                <c:pt idx="471">
                  <c:v>41865.0</c:v>
                </c:pt>
                <c:pt idx="472">
                  <c:v>41864.0</c:v>
                </c:pt>
                <c:pt idx="473">
                  <c:v>41863.0</c:v>
                </c:pt>
                <c:pt idx="474">
                  <c:v>41862.0</c:v>
                </c:pt>
                <c:pt idx="475">
                  <c:v>41859.0</c:v>
                </c:pt>
                <c:pt idx="476">
                  <c:v>41858.0</c:v>
                </c:pt>
                <c:pt idx="477">
                  <c:v>41857.0</c:v>
                </c:pt>
                <c:pt idx="478">
                  <c:v>41856.0</c:v>
                </c:pt>
                <c:pt idx="479">
                  <c:v>41855.0</c:v>
                </c:pt>
                <c:pt idx="480">
                  <c:v>41852.0</c:v>
                </c:pt>
                <c:pt idx="481">
                  <c:v>41851.0</c:v>
                </c:pt>
                <c:pt idx="482">
                  <c:v>41850.0</c:v>
                </c:pt>
                <c:pt idx="483">
                  <c:v>41849.0</c:v>
                </c:pt>
                <c:pt idx="484">
                  <c:v>41848.0</c:v>
                </c:pt>
                <c:pt idx="485">
                  <c:v>41845.0</c:v>
                </c:pt>
                <c:pt idx="486">
                  <c:v>41844.0</c:v>
                </c:pt>
                <c:pt idx="487">
                  <c:v>41843.0</c:v>
                </c:pt>
                <c:pt idx="488">
                  <c:v>41842.0</c:v>
                </c:pt>
                <c:pt idx="489">
                  <c:v>41841.0</c:v>
                </c:pt>
                <c:pt idx="490">
                  <c:v>41838.0</c:v>
                </c:pt>
                <c:pt idx="491">
                  <c:v>41837.0</c:v>
                </c:pt>
                <c:pt idx="492">
                  <c:v>41836.0</c:v>
                </c:pt>
                <c:pt idx="493">
                  <c:v>41835.0</c:v>
                </c:pt>
                <c:pt idx="494">
                  <c:v>41834.0</c:v>
                </c:pt>
                <c:pt idx="495">
                  <c:v>41831.0</c:v>
                </c:pt>
                <c:pt idx="496">
                  <c:v>41830.0</c:v>
                </c:pt>
                <c:pt idx="497">
                  <c:v>41829.0</c:v>
                </c:pt>
                <c:pt idx="498">
                  <c:v>41828.0</c:v>
                </c:pt>
                <c:pt idx="499">
                  <c:v>41823.0</c:v>
                </c:pt>
                <c:pt idx="500">
                  <c:v>41822.0</c:v>
                </c:pt>
                <c:pt idx="501">
                  <c:v>41821.0</c:v>
                </c:pt>
                <c:pt idx="502">
                  <c:v>41820.0</c:v>
                </c:pt>
                <c:pt idx="503">
                  <c:v>41817.0</c:v>
                </c:pt>
                <c:pt idx="504">
                  <c:v>41816.0</c:v>
                </c:pt>
                <c:pt idx="505">
                  <c:v>41815.0</c:v>
                </c:pt>
                <c:pt idx="506">
                  <c:v>41814.0</c:v>
                </c:pt>
                <c:pt idx="507">
                  <c:v>41813.0</c:v>
                </c:pt>
                <c:pt idx="508">
                  <c:v>41810.0</c:v>
                </c:pt>
                <c:pt idx="509">
                  <c:v>41809.0</c:v>
                </c:pt>
                <c:pt idx="510">
                  <c:v>41808.0</c:v>
                </c:pt>
                <c:pt idx="511">
                  <c:v>41807.0</c:v>
                </c:pt>
                <c:pt idx="512">
                  <c:v>41806.0</c:v>
                </c:pt>
                <c:pt idx="513">
                  <c:v>41803.0</c:v>
                </c:pt>
                <c:pt idx="514">
                  <c:v>41802.0</c:v>
                </c:pt>
                <c:pt idx="515">
                  <c:v>41801.0</c:v>
                </c:pt>
                <c:pt idx="516">
                  <c:v>41800.0</c:v>
                </c:pt>
                <c:pt idx="517">
                  <c:v>41799.0</c:v>
                </c:pt>
                <c:pt idx="518">
                  <c:v>41796.0</c:v>
                </c:pt>
                <c:pt idx="519">
                  <c:v>41795.0</c:v>
                </c:pt>
                <c:pt idx="520">
                  <c:v>41794.0</c:v>
                </c:pt>
                <c:pt idx="521">
                  <c:v>41793.0</c:v>
                </c:pt>
                <c:pt idx="522">
                  <c:v>41792.0</c:v>
                </c:pt>
                <c:pt idx="523">
                  <c:v>41789.0</c:v>
                </c:pt>
                <c:pt idx="524">
                  <c:v>41788.0</c:v>
                </c:pt>
                <c:pt idx="525">
                  <c:v>41787.0</c:v>
                </c:pt>
                <c:pt idx="526">
                  <c:v>41786.0</c:v>
                </c:pt>
                <c:pt idx="527">
                  <c:v>41782.0</c:v>
                </c:pt>
                <c:pt idx="528">
                  <c:v>41781.0</c:v>
                </c:pt>
                <c:pt idx="529">
                  <c:v>41780.0</c:v>
                </c:pt>
                <c:pt idx="530">
                  <c:v>41779.0</c:v>
                </c:pt>
                <c:pt idx="531">
                  <c:v>41778.0</c:v>
                </c:pt>
                <c:pt idx="532">
                  <c:v>41775.0</c:v>
                </c:pt>
                <c:pt idx="533">
                  <c:v>41774.0</c:v>
                </c:pt>
                <c:pt idx="534">
                  <c:v>41773.0</c:v>
                </c:pt>
                <c:pt idx="535">
                  <c:v>41772.0</c:v>
                </c:pt>
                <c:pt idx="536">
                  <c:v>41771.0</c:v>
                </c:pt>
                <c:pt idx="537">
                  <c:v>41768.0</c:v>
                </c:pt>
                <c:pt idx="538">
                  <c:v>41767.0</c:v>
                </c:pt>
                <c:pt idx="539">
                  <c:v>41766.0</c:v>
                </c:pt>
                <c:pt idx="540">
                  <c:v>41765.0</c:v>
                </c:pt>
                <c:pt idx="541">
                  <c:v>41764.0</c:v>
                </c:pt>
                <c:pt idx="542">
                  <c:v>41761.0</c:v>
                </c:pt>
                <c:pt idx="543">
                  <c:v>41760.0</c:v>
                </c:pt>
                <c:pt idx="544">
                  <c:v>41759.0</c:v>
                </c:pt>
                <c:pt idx="545">
                  <c:v>41758.0</c:v>
                </c:pt>
                <c:pt idx="546">
                  <c:v>41757.0</c:v>
                </c:pt>
                <c:pt idx="547">
                  <c:v>41754.0</c:v>
                </c:pt>
                <c:pt idx="548">
                  <c:v>41753.0</c:v>
                </c:pt>
                <c:pt idx="549">
                  <c:v>41752.0</c:v>
                </c:pt>
                <c:pt idx="550">
                  <c:v>41751.0</c:v>
                </c:pt>
                <c:pt idx="551">
                  <c:v>41746.0</c:v>
                </c:pt>
                <c:pt idx="552">
                  <c:v>41745.0</c:v>
                </c:pt>
                <c:pt idx="553">
                  <c:v>41744.0</c:v>
                </c:pt>
                <c:pt idx="554">
                  <c:v>41743.0</c:v>
                </c:pt>
                <c:pt idx="555">
                  <c:v>41740.0</c:v>
                </c:pt>
                <c:pt idx="556">
                  <c:v>41739.0</c:v>
                </c:pt>
                <c:pt idx="557">
                  <c:v>41738.0</c:v>
                </c:pt>
                <c:pt idx="558">
                  <c:v>41737.0</c:v>
                </c:pt>
                <c:pt idx="559">
                  <c:v>41736.0</c:v>
                </c:pt>
                <c:pt idx="560">
                  <c:v>41733.0</c:v>
                </c:pt>
                <c:pt idx="561">
                  <c:v>41732.0</c:v>
                </c:pt>
                <c:pt idx="562">
                  <c:v>41731.0</c:v>
                </c:pt>
                <c:pt idx="563">
                  <c:v>41730.0</c:v>
                </c:pt>
                <c:pt idx="564">
                  <c:v>41729.0</c:v>
                </c:pt>
                <c:pt idx="565">
                  <c:v>41726.0</c:v>
                </c:pt>
                <c:pt idx="566">
                  <c:v>41725.0</c:v>
                </c:pt>
                <c:pt idx="567">
                  <c:v>41724.0</c:v>
                </c:pt>
                <c:pt idx="568">
                  <c:v>41723.0</c:v>
                </c:pt>
                <c:pt idx="569">
                  <c:v>41722.0</c:v>
                </c:pt>
                <c:pt idx="570">
                  <c:v>41719.0</c:v>
                </c:pt>
                <c:pt idx="571">
                  <c:v>41718.0</c:v>
                </c:pt>
                <c:pt idx="572">
                  <c:v>41717.0</c:v>
                </c:pt>
                <c:pt idx="573">
                  <c:v>41716.0</c:v>
                </c:pt>
                <c:pt idx="574">
                  <c:v>41715.0</c:v>
                </c:pt>
                <c:pt idx="575">
                  <c:v>41712.0</c:v>
                </c:pt>
                <c:pt idx="576">
                  <c:v>41711.0</c:v>
                </c:pt>
                <c:pt idx="577">
                  <c:v>41710.0</c:v>
                </c:pt>
                <c:pt idx="578">
                  <c:v>41709.0</c:v>
                </c:pt>
                <c:pt idx="579">
                  <c:v>41708.0</c:v>
                </c:pt>
                <c:pt idx="580">
                  <c:v>41705.0</c:v>
                </c:pt>
                <c:pt idx="581">
                  <c:v>41704.0</c:v>
                </c:pt>
                <c:pt idx="582">
                  <c:v>41703.0</c:v>
                </c:pt>
                <c:pt idx="583">
                  <c:v>41702.0</c:v>
                </c:pt>
                <c:pt idx="584">
                  <c:v>41701.0</c:v>
                </c:pt>
                <c:pt idx="585">
                  <c:v>41698.0</c:v>
                </c:pt>
                <c:pt idx="586">
                  <c:v>41697.0</c:v>
                </c:pt>
                <c:pt idx="587">
                  <c:v>41696.0</c:v>
                </c:pt>
                <c:pt idx="588">
                  <c:v>41695.0</c:v>
                </c:pt>
                <c:pt idx="589">
                  <c:v>41694.0</c:v>
                </c:pt>
                <c:pt idx="590">
                  <c:v>41691.0</c:v>
                </c:pt>
                <c:pt idx="591">
                  <c:v>41690.0</c:v>
                </c:pt>
                <c:pt idx="592">
                  <c:v>41689.0</c:v>
                </c:pt>
                <c:pt idx="593">
                  <c:v>41688.0</c:v>
                </c:pt>
                <c:pt idx="594">
                  <c:v>41684.0</c:v>
                </c:pt>
                <c:pt idx="595">
                  <c:v>41683.0</c:v>
                </c:pt>
                <c:pt idx="596">
                  <c:v>41682.0</c:v>
                </c:pt>
                <c:pt idx="597">
                  <c:v>41681.0</c:v>
                </c:pt>
                <c:pt idx="598">
                  <c:v>41680.0</c:v>
                </c:pt>
                <c:pt idx="599">
                  <c:v>41677.0</c:v>
                </c:pt>
                <c:pt idx="600">
                  <c:v>41676.0</c:v>
                </c:pt>
                <c:pt idx="601">
                  <c:v>41675.0</c:v>
                </c:pt>
                <c:pt idx="602">
                  <c:v>41674.0</c:v>
                </c:pt>
                <c:pt idx="603">
                  <c:v>41673.0</c:v>
                </c:pt>
                <c:pt idx="604">
                  <c:v>41670.0</c:v>
                </c:pt>
                <c:pt idx="605">
                  <c:v>41669.0</c:v>
                </c:pt>
                <c:pt idx="606">
                  <c:v>41668.0</c:v>
                </c:pt>
                <c:pt idx="607">
                  <c:v>41667.0</c:v>
                </c:pt>
                <c:pt idx="608">
                  <c:v>41666.0</c:v>
                </c:pt>
                <c:pt idx="609">
                  <c:v>41663.0</c:v>
                </c:pt>
                <c:pt idx="610">
                  <c:v>41662.0</c:v>
                </c:pt>
                <c:pt idx="611">
                  <c:v>41661.0</c:v>
                </c:pt>
                <c:pt idx="612">
                  <c:v>41660.0</c:v>
                </c:pt>
                <c:pt idx="613">
                  <c:v>41656.0</c:v>
                </c:pt>
                <c:pt idx="614">
                  <c:v>41655.0</c:v>
                </c:pt>
                <c:pt idx="615">
                  <c:v>41654.0</c:v>
                </c:pt>
                <c:pt idx="616">
                  <c:v>41653.0</c:v>
                </c:pt>
                <c:pt idx="617">
                  <c:v>41652.0</c:v>
                </c:pt>
                <c:pt idx="618">
                  <c:v>41649.0</c:v>
                </c:pt>
                <c:pt idx="619">
                  <c:v>41648.0</c:v>
                </c:pt>
                <c:pt idx="620">
                  <c:v>41647.0</c:v>
                </c:pt>
                <c:pt idx="621">
                  <c:v>41646.0</c:v>
                </c:pt>
                <c:pt idx="622">
                  <c:v>41628.0</c:v>
                </c:pt>
                <c:pt idx="623">
                  <c:v>41627.0</c:v>
                </c:pt>
                <c:pt idx="624">
                  <c:v>41626.0</c:v>
                </c:pt>
                <c:pt idx="625">
                  <c:v>41625.0</c:v>
                </c:pt>
                <c:pt idx="626">
                  <c:v>41624.0</c:v>
                </c:pt>
              </c:numCache>
            </c:numRef>
          </c:cat>
          <c:val>
            <c:numRef>
              <c:f>coal!$G$3:$G$629</c:f>
              <c:numCache>
                <c:formatCode>General</c:formatCode>
                <c:ptCount val="627"/>
                <c:pt idx="0">
                  <c:v>1.785</c:v>
                </c:pt>
                <c:pt idx="1">
                  <c:v>1.7405</c:v>
                </c:pt>
                <c:pt idx="2">
                  <c:v>1.7499</c:v>
                </c:pt>
                <c:pt idx="3">
                  <c:v>1.774</c:v>
                </c:pt>
                <c:pt idx="4">
                  <c:v>1.788</c:v>
                </c:pt>
                <c:pt idx="5">
                  <c:v>1.8054</c:v>
                </c:pt>
                <c:pt idx="6">
                  <c:v>1.8383</c:v>
                </c:pt>
                <c:pt idx="7">
                  <c:v>1.8103</c:v>
                </c:pt>
                <c:pt idx="8">
                  <c:v>1.77</c:v>
                </c:pt>
                <c:pt idx="9">
                  <c:v>1.770752</c:v>
                </c:pt>
                <c:pt idx="10">
                  <c:v>1.771352</c:v>
                </c:pt>
                <c:pt idx="11">
                  <c:v>1.743752</c:v>
                </c:pt>
                <c:pt idx="12">
                  <c:v>1.7436</c:v>
                </c:pt>
                <c:pt idx="13">
                  <c:v>1.7404</c:v>
                </c:pt>
                <c:pt idx="14">
                  <c:v>1.735552</c:v>
                </c:pt>
                <c:pt idx="15">
                  <c:v>1.729452</c:v>
                </c:pt>
                <c:pt idx="16">
                  <c:v>1.6826</c:v>
                </c:pt>
                <c:pt idx="17">
                  <c:v>1.6694</c:v>
                </c:pt>
                <c:pt idx="18">
                  <c:v>1.675048</c:v>
                </c:pt>
                <c:pt idx="19">
                  <c:v>1.677952</c:v>
                </c:pt>
                <c:pt idx="20">
                  <c:v>1.695</c:v>
                </c:pt>
                <c:pt idx="21">
                  <c:v>1.674748</c:v>
                </c:pt>
                <c:pt idx="22">
                  <c:v>1.679552</c:v>
                </c:pt>
                <c:pt idx="23">
                  <c:v>1.6809</c:v>
                </c:pt>
                <c:pt idx="24">
                  <c:v>1.680748</c:v>
                </c:pt>
                <c:pt idx="25">
                  <c:v>1.6944</c:v>
                </c:pt>
                <c:pt idx="26">
                  <c:v>1.6648</c:v>
                </c:pt>
                <c:pt idx="27">
                  <c:v>1.6756</c:v>
                </c:pt>
                <c:pt idx="28">
                  <c:v>1.6995</c:v>
                </c:pt>
                <c:pt idx="29">
                  <c:v>1.718452</c:v>
                </c:pt>
                <c:pt idx="30">
                  <c:v>1.7559</c:v>
                </c:pt>
                <c:pt idx="31">
                  <c:v>1.7602</c:v>
                </c:pt>
                <c:pt idx="32">
                  <c:v>1.7583</c:v>
                </c:pt>
                <c:pt idx="33">
                  <c:v>1.7602</c:v>
                </c:pt>
                <c:pt idx="34">
                  <c:v>1.741648</c:v>
                </c:pt>
                <c:pt idx="35">
                  <c:v>1.7424</c:v>
                </c:pt>
                <c:pt idx="36">
                  <c:v>1.743048</c:v>
                </c:pt>
                <c:pt idx="37">
                  <c:v>1.7222</c:v>
                </c:pt>
                <c:pt idx="38">
                  <c:v>1.7235</c:v>
                </c:pt>
                <c:pt idx="39">
                  <c:v>1.7225</c:v>
                </c:pt>
                <c:pt idx="40">
                  <c:v>1.7225</c:v>
                </c:pt>
                <c:pt idx="41">
                  <c:v>1.725</c:v>
                </c:pt>
                <c:pt idx="42">
                  <c:v>1.723648</c:v>
                </c:pt>
                <c:pt idx="43">
                  <c:v>1.723648</c:v>
                </c:pt>
                <c:pt idx="44">
                  <c:v>1.7243</c:v>
                </c:pt>
                <c:pt idx="45">
                  <c:v>1.9075</c:v>
                </c:pt>
                <c:pt idx="46">
                  <c:v>1.726648</c:v>
                </c:pt>
                <c:pt idx="47">
                  <c:v>1.730248</c:v>
                </c:pt>
                <c:pt idx="48">
                  <c:v>1.716252</c:v>
                </c:pt>
                <c:pt idx="49">
                  <c:v>1.710852</c:v>
                </c:pt>
                <c:pt idx="50">
                  <c:v>1.709152</c:v>
                </c:pt>
                <c:pt idx="51">
                  <c:v>1.7093</c:v>
                </c:pt>
                <c:pt idx="52">
                  <c:v>1.709152</c:v>
                </c:pt>
                <c:pt idx="53">
                  <c:v>1.713152</c:v>
                </c:pt>
                <c:pt idx="54">
                  <c:v>1.716048</c:v>
                </c:pt>
                <c:pt idx="55">
                  <c:v>1.706648</c:v>
                </c:pt>
                <c:pt idx="56">
                  <c:v>1.703652</c:v>
                </c:pt>
                <c:pt idx="57">
                  <c:v>1.7218</c:v>
                </c:pt>
                <c:pt idx="58">
                  <c:v>1.7496</c:v>
                </c:pt>
                <c:pt idx="59">
                  <c:v>1.7496</c:v>
                </c:pt>
                <c:pt idx="60">
                  <c:v>1.7613</c:v>
                </c:pt>
                <c:pt idx="61">
                  <c:v>1.779252</c:v>
                </c:pt>
                <c:pt idx="62">
                  <c:v>1.7852</c:v>
                </c:pt>
                <c:pt idx="63">
                  <c:v>1.7875</c:v>
                </c:pt>
                <c:pt idx="64">
                  <c:v>1.791</c:v>
                </c:pt>
                <c:pt idx="65">
                  <c:v>1.795248</c:v>
                </c:pt>
                <c:pt idx="66">
                  <c:v>1.795248</c:v>
                </c:pt>
                <c:pt idx="67">
                  <c:v>1.807948</c:v>
                </c:pt>
                <c:pt idx="68">
                  <c:v>1.824</c:v>
                </c:pt>
                <c:pt idx="69">
                  <c:v>1.827052</c:v>
                </c:pt>
                <c:pt idx="70">
                  <c:v>1.832652</c:v>
                </c:pt>
                <c:pt idx="71">
                  <c:v>1.832652</c:v>
                </c:pt>
                <c:pt idx="72">
                  <c:v>1.8399</c:v>
                </c:pt>
                <c:pt idx="73">
                  <c:v>1.882052</c:v>
                </c:pt>
                <c:pt idx="74">
                  <c:v>1.8792</c:v>
                </c:pt>
                <c:pt idx="75">
                  <c:v>1.843552</c:v>
                </c:pt>
                <c:pt idx="76">
                  <c:v>1.835652</c:v>
                </c:pt>
                <c:pt idx="77">
                  <c:v>1.830552</c:v>
                </c:pt>
                <c:pt idx="78">
                  <c:v>1.830552</c:v>
                </c:pt>
                <c:pt idx="79">
                  <c:v>1.8302</c:v>
                </c:pt>
                <c:pt idx="80">
                  <c:v>1.7711</c:v>
                </c:pt>
                <c:pt idx="81">
                  <c:v>1.7711</c:v>
                </c:pt>
                <c:pt idx="82">
                  <c:v>1.7711</c:v>
                </c:pt>
                <c:pt idx="83">
                  <c:v>1.7711</c:v>
                </c:pt>
                <c:pt idx="84">
                  <c:v>1.7437</c:v>
                </c:pt>
                <c:pt idx="85">
                  <c:v>1.743952</c:v>
                </c:pt>
                <c:pt idx="86">
                  <c:v>1.7459</c:v>
                </c:pt>
                <c:pt idx="87">
                  <c:v>1.743252</c:v>
                </c:pt>
                <c:pt idx="88">
                  <c:v>1.73</c:v>
                </c:pt>
                <c:pt idx="89">
                  <c:v>1.726252</c:v>
                </c:pt>
                <c:pt idx="90">
                  <c:v>1.7228</c:v>
                </c:pt>
                <c:pt idx="91">
                  <c:v>1.722752</c:v>
                </c:pt>
                <c:pt idx="92">
                  <c:v>1.713548</c:v>
                </c:pt>
                <c:pt idx="93">
                  <c:v>1.713952</c:v>
                </c:pt>
                <c:pt idx="94">
                  <c:v>1.712948</c:v>
                </c:pt>
                <c:pt idx="95">
                  <c:v>1.712</c:v>
                </c:pt>
                <c:pt idx="96">
                  <c:v>1.712</c:v>
                </c:pt>
                <c:pt idx="97">
                  <c:v>1.712</c:v>
                </c:pt>
                <c:pt idx="98">
                  <c:v>1.7051</c:v>
                </c:pt>
                <c:pt idx="99">
                  <c:v>1.7051</c:v>
                </c:pt>
                <c:pt idx="100">
                  <c:v>1.7084</c:v>
                </c:pt>
                <c:pt idx="101">
                  <c:v>1.746648</c:v>
                </c:pt>
                <c:pt idx="102">
                  <c:v>1.7474</c:v>
                </c:pt>
                <c:pt idx="103">
                  <c:v>1.7514</c:v>
                </c:pt>
                <c:pt idx="104">
                  <c:v>1.750952</c:v>
                </c:pt>
                <c:pt idx="105">
                  <c:v>1.750952</c:v>
                </c:pt>
                <c:pt idx="106">
                  <c:v>1.7566</c:v>
                </c:pt>
                <c:pt idx="107">
                  <c:v>1.757948</c:v>
                </c:pt>
                <c:pt idx="108">
                  <c:v>1.753352</c:v>
                </c:pt>
                <c:pt idx="109">
                  <c:v>1.753548</c:v>
                </c:pt>
                <c:pt idx="110">
                  <c:v>1.767052</c:v>
                </c:pt>
                <c:pt idx="111">
                  <c:v>1.783952</c:v>
                </c:pt>
                <c:pt idx="112">
                  <c:v>1.783952</c:v>
                </c:pt>
                <c:pt idx="113">
                  <c:v>1.780852</c:v>
                </c:pt>
                <c:pt idx="114">
                  <c:v>1.7796</c:v>
                </c:pt>
                <c:pt idx="115">
                  <c:v>1.782</c:v>
                </c:pt>
                <c:pt idx="116">
                  <c:v>1.8</c:v>
                </c:pt>
                <c:pt idx="117">
                  <c:v>1.802</c:v>
                </c:pt>
                <c:pt idx="118">
                  <c:v>1.802048</c:v>
                </c:pt>
                <c:pt idx="119">
                  <c:v>1.7636</c:v>
                </c:pt>
                <c:pt idx="120">
                  <c:v>1.696752</c:v>
                </c:pt>
                <c:pt idx="121">
                  <c:v>1.690048</c:v>
                </c:pt>
                <c:pt idx="122">
                  <c:v>1.6901</c:v>
                </c:pt>
                <c:pt idx="123">
                  <c:v>1.6656</c:v>
                </c:pt>
                <c:pt idx="124">
                  <c:v>1.6656</c:v>
                </c:pt>
                <c:pt idx="125">
                  <c:v>1.662</c:v>
                </c:pt>
                <c:pt idx="126">
                  <c:v>1.658</c:v>
                </c:pt>
                <c:pt idx="127">
                  <c:v>1.6436</c:v>
                </c:pt>
                <c:pt idx="128">
                  <c:v>1.6436</c:v>
                </c:pt>
                <c:pt idx="129">
                  <c:v>1.6436</c:v>
                </c:pt>
                <c:pt idx="130">
                  <c:v>1.639</c:v>
                </c:pt>
                <c:pt idx="131">
                  <c:v>1.663</c:v>
                </c:pt>
                <c:pt idx="132">
                  <c:v>1.663</c:v>
                </c:pt>
                <c:pt idx="133">
                  <c:v>1.6686</c:v>
                </c:pt>
                <c:pt idx="134">
                  <c:v>1.7311</c:v>
                </c:pt>
                <c:pt idx="135">
                  <c:v>1.7461</c:v>
                </c:pt>
                <c:pt idx="136">
                  <c:v>1.7573</c:v>
                </c:pt>
                <c:pt idx="137">
                  <c:v>1.7625</c:v>
                </c:pt>
                <c:pt idx="138">
                  <c:v>1.7551</c:v>
                </c:pt>
                <c:pt idx="139">
                  <c:v>1.7561</c:v>
                </c:pt>
                <c:pt idx="140">
                  <c:v>1.7573</c:v>
                </c:pt>
                <c:pt idx="141">
                  <c:v>1.7591</c:v>
                </c:pt>
                <c:pt idx="142">
                  <c:v>1.7603</c:v>
                </c:pt>
                <c:pt idx="143">
                  <c:v>1.756</c:v>
                </c:pt>
                <c:pt idx="144">
                  <c:v>1.7576</c:v>
                </c:pt>
                <c:pt idx="145">
                  <c:v>1.7636</c:v>
                </c:pt>
                <c:pt idx="146">
                  <c:v>1.7728</c:v>
                </c:pt>
                <c:pt idx="147">
                  <c:v>1.7728</c:v>
                </c:pt>
                <c:pt idx="148">
                  <c:v>1.7328</c:v>
                </c:pt>
                <c:pt idx="149">
                  <c:v>1.7832</c:v>
                </c:pt>
                <c:pt idx="150">
                  <c:v>1.7872</c:v>
                </c:pt>
                <c:pt idx="151">
                  <c:v>1.8</c:v>
                </c:pt>
                <c:pt idx="152">
                  <c:v>1.8028</c:v>
                </c:pt>
                <c:pt idx="153">
                  <c:v>1.7968</c:v>
                </c:pt>
                <c:pt idx="154">
                  <c:v>1.7932</c:v>
                </c:pt>
                <c:pt idx="155">
                  <c:v>1.794</c:v>
                </c:pt>
                <c:pt idx="156">
                  <c:v>1.7952</c:v>
                </c:pt>
                <c:pt idx="157">
                  <c:v>1.8012</c:v>
                </c:pt>
                <c:pt idx="158">
                  <c:v>1.814</c:v>
                </c:pt>
                <c:pt idx="159">
                  <c:v>1.828</c:v>
                </c:pt>
                <c:pt idx="160">
                  <c:v>1.828</c:v>
                </c:pt>
                <c:pt idx="161">
                  <c:v>1.8236</c:v>
                </c:pt>
                <c:pt idx="162">
                  <c:v>1.8356</c:v>
                </c:pt>
                <c:pt idx="163">
                  <c:v>1.818</c:v>
                </c:pt>
                <c:pt idx="164">
                  <c:v>1.8108</c:v>
                </c:pt>
                <c:pt idx="165">
                  <c:v>1.8124</c:v>
                </c:pt>
                <c:pt idx="166">
                  <c:v>1.8012</c:v>
                </c:pt>
                <c:pt idx="167">
                  <c:v>1.8068</c:v>
                </c:pt>
                <c:pt idx="168">
                  <c:v>1.8088</c:v>
                </c:pt>
                <c:pt idx="169">
                  <c:v>1.8272</c:v>
                </c:pt>
                <c:pt idx="170">
                  <c:v>1.8232</c:v>
                </c:pt>
                <c:pt idx="171">
                  <c:v>1.8308</c:v>
                </c:pt>
                <c:pt idx="172">
                  <c:v>1.834</c:v>
                </c:pt>
                <c:pt idx="173">
                  <c:v>1.836</c:v>
                </c:pt>
                <c:pt idx="174">
                  <c:v>1.8388</c:v>
                </c:pt>
                <c:pt idx="175">
                  <c:v>1.84</c:v>
                </c:pt>
                <c:pt idx="176">
                  <c:v>1.84</c:v>
                </c:pt>
                <c:pt idx="177">
                  <c:v>1.84</c:v>
                </c:pt>
                <c:pt idx="178">
                  <c:v>1.8348</c:v>
                </c:pt>
                <c:pt idx="179">
                  <c:v>1.81</c:v>
                </c:pt>
                <c:pt idx="180">
                  <c:v>1.808</c:v>
                </c:pt>
                <c:pt idx="181">
                  <c:v>1.808</c:v>
                </c:pt>
                <c:pt idx="182">
                  <c:v>1.8028</c:v>
                </c:pt>
                <c:pt idx="183">
                  <c:v>1.8068</c:v>
                </c:pt>
                <c:pt idx="184">
                  <c:v>1.8492</c:v>
                </c:pt>
                <c:pt idx="185">
                  <c:v>1.8492</c:v>
                </c:pt>
                <c:pt idx="186">
                  <c:v>1.88</c:v>
                </c:pt>
                <c:pt idx="187">
                  <c:v>1.8868</c:v>
                </c:pt>
                <c:pt idx="188">
                  <c:v>1.8872</c:v>
                </c:pt>
                <c:pt idx="189">
                  <c:v>1.9292</c:v>
                </c:pt>
                <c:pt idx="190">
                  <c:v>1.941999999999999</c:v>
                </c:pt>
                <c:pt idx="191">
                  <c:v>1.9452</c:v>
                </c:pt>
                <c:pt idx="192">
                  <c:v>1.964</c:v>
                </c:pt>
                <c:pt idx="193">
                  <c:v>1.974</c:v>
                </c:pt>
                <c:pt idx="194">
                  <c:v>1.9744</c:v>
                </c:pt>
                <c:pt idx="195">
                  <c:v>2.0092</c:v>
                </c:pt>
                <c:pt idx="196">
                  <c:v>2.0104</c:v>
                </c:pt>
                <c:pt idx="197">
                  <c:v>2.0204</c:v>
                </c:pt>
                <c:pt idx="198">
                  <c:v>2.0252</c:v>
                </c:pt>
                <c:pt idx="199">
                  <c:v>2.0304</c:v>
                </c:pt>
                <c:pt idx="200">
                  <c:v>2.0308</c:v>
                </c:pt>
                <c:pt idx="201">
                  <c:v>2.0344</c:v>
                </c:pt>
                <c:pt idx="202">
                  <c:v>2.038</c:v>
                </c:pt>
                <c:pt idx="203">
                  <c:v>2.0392</c:v>
                </c:pt>
                <c:pt idx="204">
                  <c:v>2.0424</c:v>
                </c:pt>
                <c:pt idx="205">
                  <c:v>2.042</c:v>
                </c:pt>
                <c:pt idx="206">
                  <c:v>2.0452</c:v>
                </c:pt>
                <c:pt idx="207">
                  <c:v>2.0404</c:v>
                </c:pt>
                <c:pt idx="208">
                  <c:v>2.026</c:v>
                </c:pt>
                <c:pt idx="209">
                  <c:v>2.0232</c:v>
                </c:pt>
                <c:pt idx="210">
                  <c:v>2.026</c:v>
                </c:pt>
                <c:pt idx="211">
                  <c:v>2.026</c:v>
                </c:pt>
                <c:pt idx="212">
                  <c:v>2.0312</c:v>
                </c:pt>
                <c:pt idx="213">
                  <c:v>2.032</c:v>
                </c:pt>
                <c:pt idx="214">
                  <c:v>2.0272</c:v>
                </c:pt>
                <c:pt idx="215">
                  <c:v>2.0252</c:v>
                </c:pt>
                <c:pt idx="216">
                  <c:v>2.0204</c:v>
                </c:pt>
                <c:pt idx="217">
                  <c:v>2.03</c:v>
                </c:pt>
                <c:pt idx="218">
                  <c:v>2.0512</c:v>
                </c:pt>
                <c:pt idx="219">
                  <c:v>2.0512</c:v>
                </c:pt>
                <c:pt idx="220">
                  <c:v>2.0492</c:v>
                </c:pt>
                <c:pt idx="221">
                  <c:v>2.052</c:v>
                </c:pt>
                <c:pt idx="222">
                  <c:v>2.056</c:v>
                </c:pt>
                <c:pt idx="223">
                  <c:v>2.0708</c:v>
                </c:pt>
                <c:pt idx="224">
                  <c:v>2.0708</c:v>
                </c:pt>
                <c:pt idx="225">
                  <c:v>2.072</c:v>
                </c:pt>
                <c:pt idx="226">
                  <c:v>2.0836</c:v>
                </c:pt>
                <c:pt idx="227">
                  <c:v>2.092</c:v>
                </c:pt>
                <c:pt idx="228">
                  <c:v>2.0932</c:v>
                </c:pt>
                <c:pt idx="229">
                  <c:v>2.0888</c:v>
                </c:pt>
                <c:pt idx="230">
                  <c:v>2.0836</c:v>
                </c:pt>
                <c:pt idx="231">
                  <c:v>2.1028</c:v>
                </c:pt>
                <c:pt idx="232">
                  <c:v>2.0988</c:v>
                </c:pt>
                <c:pt idx="233">
                  <c:v>2.0988</c:v>
                </c:pt>
                <c:pt idx="234">
                  <c:v>2.0988</c:v>
                </c:pt>
                <c:pt idx="235">
                  <c:v>2.0968</c:v>
                </c:pt>
                <c:pt idx="236">
                  <c:v>2.096</c:v>
                </c:pt>
                <c:pt idx="237">
                  <c:v>2.094</c:v>
                </c:pt>
                <c:pt idx="238">
                  <c:v>2.0948</c:v>
                </c:pt>
                <c:pt idx="239">
                  <c:v>2.096</c:v>
                </c:pt>
                <c:pt idx="240">
                  <c:v>2.094</c:v>
                </c:pt>
                <c:pt idx="241">
                  <c:v>2.088</c:v>
                </c:pt>
                <c:pt idx="242">
                  <c:v>2.0868</c:v>
                </c:pt>
                <c:pt idx="243">
                  <c:v>2.0928</c:v>
                </c:pt>
                <c:pt idx="244">
                  <c:v>2.0948</c:v>
                </c:pt>
                <c:pt idx="245">
                  <c:v>2.114</c:v>
                </c:pt>
                <c:pt idx="246">
                  <c:v>2.074</c:v>
                </c:pt>
                <c:pt idx="247">
                  <c:v>2.0668</c:v>
                </c:pt>
                <c:pt idx="248">
                  <c:v>2.0528</c:v>
                </c:pt>
                <c:pt idx="249">
                  <c:v>2.0548</c:v>
                </c:pt>
                <c:pt idx="250">
                  <c:v>2.048</c:v>
                </c:pt>
                <c:pt idx="251">
                  <c:v>2.012</c:v>
                </c:pt>
                <c:pt idx="252">
                  <c:v>2.014</c:v>
                </c:pt>
                <c:pt idx="253">
                  <c:v>2.014</c:v>
                </c:pt>
                <c:pt idx="254">
                  <c:v>2.0148</c:v>
                </c:pt>
                <c:pt idx="255">
                  <c:v>1.9972</c:v>
                </c:pt>
                <c:pt idx="256">
                  <c:v>2.0148</c:v>
                </c:pt>
                <c:pt idx="257">
                  <c:v>1.992</c:v>
                </c:pt>
                <c:pt idx="258">
                  <c:v>1.990168</c:v>
                </c:pt>
                <c:pt idx="259">
                  <c:v>1.968268</c:v>
                </c:pt>
                <c:pt idx="260">
                  <c:v>2.011899999999999</c:v>
                </c:pt>
                <c:pt idx="261">
                  <c:v>2.009</c:v>
                </c:pt>
                <c:pt idx="262">
                  <c:v>2.009768</c:v>
                </c:pt>
                <c:pt idx="263">
                  <c:v>1.936668</c:v>
                </c:pt>
                <c:pt idx="264">
                  <c:v>1.942832</c:v>
                </c:pt>
                <c:pt idx="265">
                  <c:v>1.947668</c:v>
                </c:pt>
                <c:pt idx="266">
                  <c:v>1.948332</c:v>
                </c:pt>
                <c:pt idx="267">
                  <c:v>1.957568</c:v>
                </c:pt>
                <c:pt idx="268">
                  <c:v>1.957768</c:v>
                </c:pt>
                <c:pt idx="269">
                  <c:v>1.961568</c:v>
                </c:pt>
                <c:pt idx="270">
                  <c:v>1.967432</c:v>
                </c:pt>
                <c:pt idx="271">
                  <c:v>1.960568</c:v>
                </c:pt>
                <c:pt idx="272">
                  <c:v>1.9601</c:v>
                </c:pt>
                <c:pt idx="273">
                  <c:v>1.974768</c:v>
                </c:pt>
                <c:pt idx="274">
                  <c:v>1.979568</c:v>
                </c:pt>
                <c:pt idx="275">
                  <c:v>1.987732</c:v>
                </c:pt>
                <c:pt idx="276">
                  <c:v>1.991668</c:v>
                </c:pt>
                <c:pt idx="277">
                  <c:v>1.995432</c:v>
                </c:pt>
                <c:pt idx="278">
                  <c:v>1.992168</c:v>
                </c:pt>
                <c:pt idx="279">
                  <c:v>2.006768</c:v>
                </c:pt>
                <c:pt idx="280">
                  <c:v>2.025932</c:v>
                </c:pt>
                <c:pt idx="281">
                  <c:v>2.026732</c:v>
                </c:pt>
                <c:pt idx="282">
                  <c:v>2.039099999999999</c:v>
                </c:pt>
                <c:pt idx="283">
                  <c:v>2.045432</c:v>
                </c:pt>
                <c:pt idx="284">
                  <c:v>2.029068</c:v>
                </c:pt>
                <c:pt idx="285">
                  <c:v>2.024232</c:v>
                </c:pt>
                <c:pt idx="286">
                  <c:v>2.0144</c:v>
                </c:pt>
                <c:pt idx="287">
                  <c:v>2.014168</c:v>
                </c:pt>
                <c:pt idx="288">
                  <c:v>2.014</c:v>
                </c:pt>
                <c:pt idx="289">
                  <c:v>2.0121</c:v>
                </c:pt>
                <c:pt idx="290">
                  <c:v>2.012</c:v>
                </c:pt>
                <c:pt idx="291">
                  <c:v>2.011932</c:v>
                </c:pt>
                <c:pt idx="292">
                  <c:v>2.006332</c:v>
                </c:pt>
                <c:pt idx="293">
                  <c:v>2.0005</c:v>
                </c:pt>
                <c:pt idx="294">
                  <c:v>2.0004</c:v>
                </c:pt>
                <c:pt idx="295">
                  <c:v>2.000432</c:v>
                </c:pt>
                <c:pt idx="296">
                  <c:v>2.002267999999999</c:v>
                </c:pt>
                <c:pt idx="297">
                  <c:v>2.01</c:v>
                </c:pt>
                <c:pt idx="298">
                  <c:v>2.0271</c:v>
                </c:pt>
                <c:pt idx="299">
                  <c:v>2.0296</c:v>
                </c:pt>
                <c:pt idx="300">
                  <c:v>2.030232</c:v>
                </c:pt>
                <c:pt idx="301">
                  <c:v>2.039568</c:v>
                </c:pt>
                <c:pt idx="302">
                  <c:v>2.023568</c:v>
                </c:pt>
                <c:pt idx="303">
                  <c:v>2.0056</c:v>
                </c:pt>
                <c:pt idx="304">
                  <c:v>2.004768</c:v>
                </c:pt>
                <c:pt idx="305">
                  <c:v>2.015432</c:v>
                </c:pt>
                <c:pt idx="306">
                  <c:v>2.0196</c:v>
                </c:pt>
                <c:pt idx="307">
                  <c:v>2.025832</c:v>
                </c:pt>
                <c:pt idx="308">
                  <c:v>2.013432</c:v>
                </c:pt>
                <c:pt idx="309">
                  <c:v>2.012732</c:v>
                </c:pt>
                <c:pt idx="310">
                  <c:v>2.005168</c:v>
                </c:pt>
                <c:pt idx="311">
                  <c:v>2.0046</c:v>
                </c:pt>
                <c:pt idx="312">
                  <c:v>2.004668</c:v>
                </c:pt>
                <c:pt idx="313">
                  <c:v>2.004</c:v>
                </c:pt>
                <c:pt idx="314">
                  <c:v>2.016067999999999</c:v>
                </c:pt>
                <c:pt idx="315">
                  <c:v>2.016168</c:v>
                </c:pt>
                <c:pt idx="316">
                  <c:v>2.038332</c:v>
                </c:pt>
                <c:pt idx="317">
                  <c:v>2.040168</c:v>
                </c:pt>
                <c:pt idx="318">
                  <c:v>2.0421</c:v>
                </c:pt>
                <c:pt idx="319">
                  <c:v>2.042168</c:v>
                </c:pt>
                <c:pt idx="320">
                  <c:v>2.064232</c:v>
                </c:pt>
                <c:pt idx="321">
                  <c:v>2.056667999999999</c:v>
                </c:pt>
                <c:pt idx="322">
                  <c:v>2.035732</c:v>
                </c:pt>
                <c:pt idx="323">
                  <c:v>2.034</c:v>
                </c:pt>
                <c:pt idx="324">
                  <c:v>2.0321</c:v>
                </c:pt>
                <c:pt idx="325">
                  <c:v>2.0356</c:v>
                </c:pt>
                <c:pt idx="326">
                  <c:v>2.0361</c:v>
                </c:pt>
                <c:pt idx="327">
                  <c:v>2.043268</c:v>
                </c:pt>
                <c:pt idx="328">
                  <c:v>2.049267999999999</c:v>
                </c:pt>
                <c:pt idx="329">
                  <c:v>2.0426</c:v>
                </c:pt>
                <c:pt idx="330">
                  <c:v>2.1</c:v>
                </c:pt>
                <c:pt idx="331">
                  <c:v>2.1181</c:v>
                </c:pt>
                <c:pt idx="332">
                  <c:v>2.060232</c:v>
                </c:pt>
                <c:pt idx="333">
                  <c:v>2.049</c:v>
                </c:pt>
                <c:pt idx="334">
                  <c:v>2.0484</c:v>
                </c:pt>
                <c:pt idx="335">
                  <c:v>2.048068</c:v>
                </c:pt>
                <c:pt idx="336">
                  <c:v>2.026068</c:v>
                </c:pt>
                <c:pt idx="337">
                  <c:v>2.0279</c:v>
                </c:pt>
                <c:pt idx="338">
                  <c:v>2.0246</c:v>
                </c:pt>
                <c:pt idx="339">
                  <c:v>2.013568</c:v>
                </c:pt>
                <c:pt idx="340">
                  <c:v>2.05</c:v>
                </c:pt>
                <c:pt idx="341">
                  <c:v>2.049432</c:v>
                </c:pt>
                <c:pt idx="342">
                  <c:v>2.0531</c:v>
                </c:pt>
                <c:pt idx="343">
                  <c:v>2.053232</c:v>
                </c:pt>
                <c:pt idx="344">
                  <c:v>2.055099999999999</c:v>
                </c:pt>
                <c:pt idx="345">
                  <c:v>2.061168</c:v>
                </c:pt>
                <c:pt idx="346">
                  <c:v>2.0594</c:v>
                </c:pt>
                <c:pt idx="347">
                  <c:v>2.0691</c:v>
                </c:pt>
                <c:pt idx="348">
                  <c:v>2.102932</c:v>
                </c:pt>
                <c:pt idx="349">
                  <c:v>2.105332</c:v>
                </c:pt>
                <c:pt idx="350">
                  <c:v>2.056332</c:v>
                </c:pt>
                <c:pt idx="351">
                  <c:v>2.005732</c:v>
                </c:pt>
                <c:pt idx="352">
                  <c:v>1.9634</c:v>
                </c:pt>
                <c:pt idx="353">
                  <c:v>1.967232</c:v>
                </c:pt>
                <c:pt idx="354">
                  <c:v>2.01</c:v>
                </c:pt>
                <c:pt idx="355">
                  <c:v>1.9854</c:v>
                </c:pt>
                <c:pt idx="356">
                  <c:v>1.991232</c:v>
                </c:pt>
                <c:pt idx="357">
                  <c:v>1.999168</c:v>
                </c:pt>
                <c:pt idx="358">
                  <c:v>2.0101</c:v>
                </c:pt>
                <c:pt idx="359">
                  <c:v>2.0065</c:v>
                </c:pt>
                <c:pt idx="360">
                  <c:v>2.034168</c:v>
                </c:pt>
                <c:pt idx="361">
                  <c:v>2.050432</c:v>
                </c:pt>
                <c:pt idx="362">
                  <c:v>2.059099999999999</c:v>
                </c:pt>
                <c:pt idx="363">
                  <c:v>2.095568</c:v>
                </c:pt>
                <c:pt idx="364">
                  <c:v>2.115768</c:v>
                </c:pt>
                <c:pt idx="365">
                  <c:v>2.123568</c:v>
                </c:pt>
                <c:pt idx="366">
                  <c:v>2.092067999999999</c:v>
                </c:pt>
                <c:pt idx="367">
                  <c:v>2.076</c:v>
                </c:pt>
                <c:pt idx="368">
                  <c:v>2.0746</c:v>
                </c:pt>
                <c:pt idx="369">
                  <c:v>2.093168</c:v>
                </c:pt>
                <c:pt idx="370">
                  <c:v>2.100432</c:v>
                </c:pt>
                <c:pt idx="371">
                  <c:v>2.069268</c:v>
                </c:pt>
                <c:pt idx="372">
                  <c:v>2.062332</c:v>
                </c:pt>
                <c:pt idx="373">
                  <c:v>2.1686</c:v>
                </c:pt>
                <c:pt idx="374">
                  <c:v>2.185168</c:v>
                </c:pt>
                <c:pt idx="375">
                  <c:v>2.185568</c:v>
                </c:pt>
                <c:pt idx="376">
                  <c:v>2.189768</c:v>
                </c:pt>
                <c:pt idx="377">
                  <c:v>2.184832</c:v>
                </c:pt>
                <c:pt idx="378">
                  <c:v>2.185332</c:v>
                </c:pt>
                <c:pt idx="379">
                  <c:v>2.185332</c:v>
                </c:pt>
                <c:pt idx="380">
                  <c:v>2.216667999999999</c:v>
                </c:pt>
                <c:pt idx="381">
                  <c:v>2.240168</c:v>
                </c:pt>
                <c:pt idx="382">
                  <c:v>2.249</c:v>
                </c:pt>
                <c:pt idx="383">
                  <c:v>2.2666</c:v>
                </c:pt>
                <c:pt idx="384">
                  <c:v>2.2686</c:v>
                </c:pt>
                <c:pt idx="385">
                  <c:v>2.263268</c:v>
                </c:pt>
                <c:pt idx="386">
                  <c:v>2.292867999999999</c:v>
                </c:pt>
                <c:pt idx="387">
                  <c:v>2.303132</c:v>
                </c:pt>
                <c:pt idx="388">
                  <c:v>2.349332</c:v>
                </c:pt>
                <c:pt idx="389">
                  <c:v>2.356431999999999</c:v>
                </c:pt>
                <c:pt idx="390">
                  <c:v>2.357168</c:v>
                </c:pt>
                <c:pt idx="391">
                  <c:v>2.357332</c:v>
                </c:pt>
                <c:pt idx="392">
                  <c:v>2.412332</c:v>
                </c:pt>
                <c:pt idx="393">
                  <c:v>2.414932</c:v>
                </c:pt>
                <c:pt idx="394">
                  <c:v>2.415</c:v>
                </c:pt>
                <c:pt idx="395">
                  <c:v>2.418899999999999</c:v>
                </c:pt>
                <c:pt idx="396">
                  <c:v>2.420268</c:v>
                </c:pt>
                <c:pt idx="397">
                  <c:v>2.4206</c:v>
                </c:pt>
                <c:pt idx="398">
                  <c:v>2.435832</c:v>
                </c:pt>
                <c:pt idx="399">
                  <c:v>2.439667999999999</c:v>
                </c:pt>
                <c:pt idx="400">
                  <c:v>2.443832</c:v>
                </c:pt>
                <c:pt idx="401">
                  <c:v>2.444168</c:v>
                </c:pt>
                <c:pt idx="402">
                  <c:v>2.449832</c:v>
                </c:pt>
                <c:pt idx="403">
                  <c:v>2.431932</c:v>
                </c:pt>
                <c:pt idx="404">
                  <c:v>2.4355</c:v>
                </c:pt>
                <c:pt idx="405">
                  <c:v>2.459567999999999</c:v>
                </c:pt>
                <c:pt idx="406">
                  <c:v>2.4294</c:v>
                </c:pt>
                <c:pt idx="407">
                  <c:v>2.448</c:v>
                </c:pt>
                <c:pt idx="408">
                  <c:v>2.454</c:v>
                </c:pt>
                <c:pt idx="409">
                  <c:v>2.455999999999999</c:v>
                </c:pt>
                <c:pt idx="410">
                  <c:v>2.458</c:v>
                </c:pt>
                <c:pt idx="411">
                  <c:v>2.476</c:v>
                </c:pt>
                <c:pt idx="412">
                  <c:v>2.488</c:v>
                </c:pt>
                <c:pt idx="413">
                  <c:v>2.484</c:v>
                </c:pt>
                <c:pt idx="414">
                  <c:v>2.464</c:v>
                </c:pt>
                <c:pt idx="415">
                  <c:v>2.464</c:v>
                </c:pt>
                <c:pt idx="416">
                  <c:v>2.464</c:v>
                </c:pt>
                <c:pt idx="417">
                  <c:v>2.464</c:v>
                </c:pt>
                <c:pt idx="418">
                  <c:v>2.455999999999999</c:v>
                </c:pt>
                <c:pt idx="419">
                  <c:v>2.46</c:v>
                </c:pt>
                <c:pt idx="420">
                  <c:v>2.46</c:v>
                </c:pt>
                <c:pt idx="421">
                  <c:v>2.455999999999999</c:v>
                </c:pt>
                <c:pt idx="422">
                  <c:v>2.466</c:v>
                </c:pt>
                <c:pt idx="423">
                  <c:v>2.45</c:v>
                </c:pt>
                <c:pt idx="424">
                  <c:v>2.44</c:v>
                </c:pt>
                <c:pt idx="425">
                  <c:v>2.44</c:v>
                </c:pt>
                <c:pt idx="426">
                  <c:v>2.44</c:v>
                </c:pt>
                <c:pt idx="427">
                  <c:v>2.472</c:v>
                </c:pt>
                <c:pt idx="428">
                  <c:v>2.48</c:v>
                </c:pt>
                <c:pt idx="429">
                  <c:v>2.514</c:v>
                </c:pt>
                <c:pt idx="430">
                  <c:v>2.514</c:v>
                </c:pt>
                <c:pt idx="431">
                  <c:v>2.516</c:v>
                </c:pt>
                <c:pt idx="432">
                  <c:v>2.52</c:v>
                </c:pt>
                <c:pt idx="433">
                  <c:v>2.52</c:v>
                </c:pt>
                <c:pt idx="434">
                  <c:v>2.496</c:v>
                </c:pt>
                <c:pt idx="435">
                  <c:v>2.496</c:v>
                </c:pt>
                <c:pt idx="436">
                  <c:v>2.512</c:v>
                </c:pt>
                <c:pt idx="437">
                  <c:v>2.524</c:v>
                </c:pt>
                <c:pt idx="438">
                  <c:v>2.524</c:v>
                </c:pt>
                <c:pt idx="439">
                  <c:v>2.54</c:v>
                </c:pt>
                <c:pt idx="440">
                  <c:v>2.54</c:v>
                </c:pt>
                <c:pt idx="441">
                  <c:v>2.522</c:v>
                </c:pt>
                <c:pt idx="442">
                  <c:v>2.518</c:v>
                </c:pt>
                <c:pt idx="443">
                  <c:v>2.506</c:v>
                </c:pt>
                <c:pt idx="444">
                  <c:v>2.506</c:v>
                </c:pt>
                <c:pt idx="445">
                  <c:v>2.506</c:v>
                </c:pt>
                <c:pt idx="446">
                  <c:v>2.506</c:v>
                </c:pt>
                <c:pt idx="447">
                  <c:v>2.494</c:v>
                </c:pt>
                <c:pt idx="448">
                  <c:v>2.496</c:v>
                </c:pt>
                <c:pt idx="449">
                  <c:v>2.506</c:v>
                </c:pt>
                <c:pt idx="450">
                  <c:v>2.506</c:v>
                </c:pt>
                <c:pt idx="451">
                  <c:v>2.506</c:v>
                </c:pt>
                <c:pt idx="452">
                  <c:v>2.518</c:v>
                </c:pt>
                <c:pt idx="453">
                  <c:v>2.518</c:v>
                </c:pt>
                <c:pt idx="454">
                  <c:v>2.528</c:v>
                </c:pt>
                <c:pt idx="455">
                  <c:v>2.528</c:v>
                </c:pt>
                <c:pt idx="456">
                  <c:v>2.528</c:v>
                </c:pt>
                <c:pt idx="457">
                  <c:v>2.534</c:v>
                </c:pt>
                <c:pt idx="458">
                  <c:v>2.548</c:v>
                </c:pt>
                <c:pt idx="459">
                  <c:v>2.56</c:v>
                </c:pt>
                <c:pt idx="460">
                  <c:v>2.562</c:v>
                </c:pt>
                <c:pt idx="461">
                  <c:v>2.554</c:v>
                </c:pt>
                <c:pt idx="462">
                  <c:v>2.558</c:v>
                </c:pt>
                <c:pt idx="463">
                  <c:v>2.58</c:v>
                </c:pt>
                <c:pt idx="464">
                  <c:v>2.576</c:v>
                </c:pt>
                <c:pt idx="465">
                  <c:v>2.578</c:v>
                </c:pt>
                <c:pt idx="466">
                  <c:v>2.576</c:v>
                </c:pt>
                <c:pt idx="467">
                  <c:v>2.576</c:v>
                </c:pt>
                <c:pt idx="468">
                  <c:v>2.572</c:v>
                </c:pt>
                <c:pt idx="469">
                  <c:v>2.594</c:v>
                </c:pt>
                <c:pt idx="470">
                  <c:v>2.588</c:v>
                </c:pt>
                <c:pt idx="471">
                  <c:v>2.588</c:v>
                </c:pt>
                <c:pt idx="472">
                  <c:v>2.598</c:v>
                </c:pt>
                <c:pt idx="473">
                  <c:v>2.61</c:v>
                </c:pt>
                <c:pt idx="474">
                  <c:v>2.61</c:v>
                </c:pt>
                <c:pt idx="475">
                  <c:v>2.604</c:v>
                </c:pt>
                <c:pt idx="476">
                  <c:v>2.6</c:v>
                </c:pt>
                <c:pt idx="477">
                  <c:v>2.588</c:v>
                </c:pt>
                <c:pt idx="478">
                  <c:v>2.578</c:v>
                </c:pt>
                <c:pt idx="479">
                  <c:v>2.578</c:v>
                </c:pt>
                <c:pt idx="480">
                  <c:v>2.584</c:v>
                </c:pt>
                <c:pt idx="481">
                  <c:v>2.596</c:v>
                </c:pt>
                <c:pt idx="482">
                  <c:v>2.592</c:v>
                </c:pt>
                <c:pt idx="483">
                  <c:v>2.588</c:v>
                </c:pt>
                <c:pt idx="484">
                  <c:v>2.59</c:v>
                </c:pt>
                <c:pt idx="485">
                  <c:v>2.598</c:v>
                </c:pt>
                <c:pt idx="486">
                  <c:v>2.594</c:v>
                </c:pt>
                <c:pt idx="487">
                  <c:v>2.592</c:v>
                </c:pt>
                <c:pt idx="488">
                  <c:v>2.594</c:v>
                </c:pt>
                <c:pt idx="489">
                  <c:v>2.608</c:v>
                </c:pt>
                <c:pt idx="490">
                  <c:v>2.608</c:v>
                </c:pt>
                <c:pt idx="491">
                  <c:v>2.626</c:v>
                </c:pt>
                <c:pt idx="492">
                  <c:v>2.646</c:v>
                </c:pt>
                <c:pt idx="493">
                  <c:v>2.642</c:v>
                </c:pt>
                <c:pt idx="494">
                  <c:v>2.658</c:v>
                </c:pt>
                <c:pt idx="495">
                  <c:v>2.654</c:v>
                </c:pt>
                <c:pt idx="496">
                  <c:v>2.654</c:v>
                </c:pt>
                <c:pt idx="497">
                  <c:v>2.644</c:v>
                </c:pt>
                <c:pt idx="498">
                  <c:v>2.646</c:v>
                </c:pt>
                <c:pt idx="499">
                  <c:v>2.654</c:v>
                </c:pt>
                <c:pt idx="500">
                  <c:v>2.662</c:v>
                </c:pt>
                <c:pt idx="501">
                  <c:v>2.662</c:v>
                </c:pt>
                <c:pt idx="502">
                  <c:v>2.662</c:v>
                </c:pt>
                <c:pt idx="503">
                  <c:v>2.666</c:v>
                </c:pt>
                <c:pt idx="504">
                  <c:v>2.67</c:v>
                </c:pt>
                <c:pt idx="505">
                  <c:v>2.672</c:v>
                </c:pt>
                <c:pt idx="506">
                  <c:v>2.672</c:v>
                </c:pt>
                <c:pt idx="507">
                  <c:v>2.672</c:v>
                </c:pt>
                <c:pt idx="508">
                  <c:v>2.67</c:v>
                </c:pt>
                <c:pt idx="509">
                  <c:v>2.674</c:v>
                </c:pt>
                <c:pt idx="510">
                  <c:v>2.678</c:v>
                </c:pt>
                <c:pt idx="511">
                  <c:v>2.692</c:v>
                </c:pt>
                <c:pt idx="512">
                  <c:v>2.694</c:v>
                </c:pt>
                <c:pt idx="513">
                  <c:v>2.684</c:v>
                </c:pt>
                <c:pt idx="514">
                  <c:v>2.686</c:v>
                </c:pt>
                <c:pt idx="515">
                  <c:v>2.702</c:v>
                </c:pt>
                <c:pt idx="516">
                  <c:v>2.712</c:v>
                </c:pt>
                <c:pt idx="517">
                  <c:v>2.736</c:v>
                </c:pt>
                <c:pt idx="518">
                  <c:v>2.728</c:v>
                </c:pt>
                <c:pt idx="519">
                  <c:v>2.724</c:v>
                </c:pt>
                <c:pt idx="520">
                  <c:v>2.72</c:v>
                </c:pt>
                <c:pt idx="521">
                  <c:v>2.718</c:v>
                </c:pt>
                <c:pt idx="522">
                  <c:v>2.712</c:v>
                </c:pt>
                <c:pt idx="523">
                  <c:v>2.706</c:v>
                </c:pt>
                <c:pt idx="524">
                  <c:v>2.706</c:v>
                </c:pt>
                <c:pt idx="525">
                  <c:v>2.688</c:v>
                </c:pt>
                <c:pt idx="526">
                  <c:v>2.698</c:v>
                </c:pt>
                <c:pt idx="527">
                  <c:v>2.704</c:v>
                </c:pt>
                <c:pt idx="528">
                  <c:v>2.704</c:v>
                </c:pt>
                <c:pt idx="529">
                  <c:v>2.706</c:v>
                </c:pt>
                <c:pt idx="530">
                  <c:v>2.708</c:v>
                </c:pt>
                <c:pt idx="531">
                  <c:v>2.792</c:v>
                </c:pt>
                <c:pt idx="532">
                  <c:v>2.808</c:v>
                </c:pt>
                <c:pt idx="533">
                  <c:v>2.824</c:v>
                </c:pt>
                <c:pt idx="534">
                  <c:v>2.842</c:v>
                </c:pt>
                <c:pt idx="535">
                  <c:v>2.838</c:v>
                </c:pt>
                <c:pt idx="536">
                  <c:v>2.833999999999999</c:v>
                </c:pt>
                <c:pt idx="537">
                  <c:v>2.858</c:v>
                </c:pt>
                <c:pt idx="538">
                  <c:v>2.83</c:v>
                </c:pt>
                <c:pt idx="539">
                  <c:v>2.842</c:v>
                </c:pt>
                <c:pt idx="540">
                  <c:v>2.848</c:v>
                </c:pt>
                <c:pt idx="541">
                  <c:v>2.84</c:v>
                </c:pt>
                <c:pt idx="542">
                  <c:v>2.836</c:v>
                </c:pt>
                <c:pt idx="543">
                  <c:v>2.816</c:v>
                </c:pt>
                <c:pt idx="544">
                  <c:v>2.813999999999999</c:v>
                </c:pt>
                <c:pt idx="545">
                  <c:v>2.822</c:v>
                </c:pt>
                <c:pt idx="546">
                  <c:v>2.822</c:v>
                </c:pt>
                <c:pt idx="547">
                  <c:v>2.83</c:v>
                </c:pt>
                <c:pt idx="548">
                  <c:v>2.824</c:v>
                </c:pt>
                <c:pt idx="549">
                  <c:v>2.81</c:v>
                </c:pt>
                <c:pt idx="550">
                  <c:v>2.831999999999999</c:v>
                </c:pt>
                <c:pt idx="551">
                  <c:v>2.826</c:v>
                </c:pt>
                <c:pt idx="552">
                  <c:v>2.811999999999999</c:v>
                </c:pt>
                <c:pt idx="553">
                  <c:v>2.81</c:v>
                </c:pt>
                <c:pt idx="554">
                  <c:v>2.816</c:v>
                </c:pt>
                <c:pt idx="555">
                  <c:v>2.86</c:v>
                </c:pt>
                <c:pt idx="556">
                  <c:v>2.836</c:v>
                </c:pt>
                <c:pt idx="557">
                  <c:v>2.84</c:v>
                </c:pt>
                <c:pt idx="558">
                  <c:v>2.85</c:v>
                </c:pt>
                <c:pt idx="559">
                  <c:v>2.83</c:v>
                </c:pt>
                <c:pt idx="560">
                  <c:v>2.811999999999999</c:v>
                </c:pt>
                <c:pt idx="561">
                  <c:v>2.811999999999999</c:v>
                </c:pt>
                <c:pt idx="562">
                  <c:v>2.811999999999999</c:v>
                </c:pt>
                <c:pt idx="563">
                  <c:v>2.808</c:v>
                </c:pt>
                <c:pt idx="564">
                  <c:v>2.808</c:v>
                </c:pt>
                <c:pt idx="565">
                  <c:v>2.802</c:v>
                </c:pt>
                <c:pt idx="566">
                  <c:v>2.79</c:v>
                </c:pt>
                <c:pt idx="567">
                  <c:v>2.758</c:v>
                </c:pt>
                <c:pt idx="568">
                  <c:v>2.722</c:v>
                </c:pt>
                <c:pt idx="569">
                  <c:v>2.706</c:v>
                </c:pt>
                <c:pt idx="570">
                  <c:v>2.734</c:v>
                </c:pt>
                <c:pt idx="571">
                  <c:v>2.744</c:v>
                </c:pt>
                <c:pt idx="572">
                  <c:v>2.738</c:v>
                </c:pt>
                <c:pt idx="573">
                  <c:v>2.742</c:v>
                </c:pt>
                <c:pt idx="574">
                  <c:v>2.742</c:v>
                </c:pt>
                <c:pt idx="575">
                  <c:v>2.736</c:v>
                </c:pt>
                <c:pt idx="576">
                  <c:v>2.75</c:v>
                </c:pt>
                <c:pt idx="577">
                  <c:v>2.75</c:v>
                </c:pt>
                <c:pt idx="578">
                  <c:v>2.722</c:v>
                </c:pt>
                <c:pt idx="579">
                  <c:v>2.73</c:v>
                </c:pt>
                <c:pt idx="580">
                  <c:v>2.752</c:v>
                </c:pt>
                <c:pt idx="581">
                  <c:v>2.78</c:v>
                </c:pt>
                <c:pt idx="582">
                  <c:v>2.831999999999999</c:v>
                </c:pt>
                <c:pt idx="583">
                  <c:v>2.811999999999999</c:v>
                </c:pt>
                <c:pt idx="584">
                  <c:v>2.822</c:v>
                </c:pt>
                <c:pt idx="585">
                  <c:v>2.856</c:v>
                </c:pt>
                <c:pt idx="586">
                  <c:v>2.882</c:v>
                </c:pt>
                <c:pt idx="587">
                  <c:v>2.886</c:v>
                </c:pt>
                <c:pt idx="588">
                  <c:v>2.891999999999999</c:v>
                </c:pt>
                <c:pt idx="589">
                  <c:v>2.878</c:v>
                </c:pt>
                <c:pt idx="590">
                  <c:v>2.868</c:v>
                </c:pt>
                <c:pt idx="591">
                  <c:v>2.87</c:v>
                </c:pt>
                <c:pt idx="592">
                  <c:v>2.88</c:v>
                </c:pt>
                <c:pt idx="593">
                  <c:v>2.874</c:v>
                </c:pt>
                <c:pt idx="594">
                  <c:v>2.84</c:v>
                </c:pt>
                <c:pt idx="595">
                  <c:v>2.842</c:v>
                </c:pt>
                <c:pt idx="596">
                  <c:v>2.86</c:v>
                </c:pt>
                <c:pt idx="597">
                  <c:v>2.86</c:v>
                </c:pt>
                <c:pt idx="598">
                  <c:v>2.86</c:v>
                </c:pt>
                <c:pt idx="599">
                  <c:v>2.848</c:v>
                </c:pt>
                <c:pt idx="600">
                  <c:v>2.842</c:v>
                </c:pt>
                <c:pt idx="601">
                  <c:v>2.81</c:v>
                </c:pt>
                <c:pt idx="602">
                  <c:v>2.8</c:v>
                </c:pt>
                <c:pt idx="603">
                  <c:v>2.818</c:v>
                </c:pt>
                <c:pt idx="604">
                  <c:v>2.86</c:v>
                </c:pt>
                <c:pt idx="605">
                  <c:v>2.888</c:v>
                </c:pt>
                <c:pt idx="606">
                  <c:v>2.888</c:v>
                </c:pt>
                <c:pt idx="607">
                  <c:v>2.88</c:v>
                </c:pt>
                <c:pt idx="608">
                  <c:v>2.89</c:v>
                </c:pt>
                <c:pt idx="609">
                  <c:v>2.86</c:v>
                </c:pt>
                <c:pt idx="610">
                  <c:v>2.824</c:v>
                </c:pt>
                <c:pt idx="611">
                  <c:v>2.798</c:v>
                </c:pt>
                <c:pt idx="612">
                  <c:v>2.836</c:v>
                </c:pt>
                <c:pt idx="613">
                  <c:v>2.858</c:v>
                </c:pt>
                <c:pt idx="614">
                  <c:v>2.853999999999999</c:v>
                </c:pt>
                <c:pt idx="615">
                  <c:v>2.82</c:v>
                </c:pt>
                <c:pt idx="616">
                  <c:v>2.876</c:v>
                </c:pt>
                <c:pt idx="617">
                  <c:v>2.896</c:v>
                </c:pt>
                <c:pt idx="618">
                  <c:v>2.93</c:v>
                </c:pt>
                <c:pt idx="619">
                  <c:v>2.946</c:v>
                </c:pt>
                <c:pt idx="620">
                  <c:v>2.938</c:v>
                </c:pt>
                <c:pt idx="621">
                  <c:v>2.968</c:v>
                </c:pt>
                <c:pt idx="622">
                  <c:v>3.002</c:v>
                </c:pt>
                <c:pt idx="623">
                  <c:v>3.006</c:v>
                </c:pt>
                <c:pt idx="624">
                  <c:v>2.998</c:v>
                </c:pt>
                <c:pt idx="625">
                  <c:v>3.024</c:v>
                </c:pt>
                <c:pt idx="626">
                  <c:v>3.04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854776"/>
        <c:axId val="-2090228440"/>
      </c:lineChart>
      <c:dateAx>
        <c:axId val="-209185477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28440"/>
        <c:crosses val="autoZero"/>
        <c:auto val="1"/>
        <c:lblOffset val="100"/>
        <c:baseTimeUnit val="days"/>
      </c:dateAx>
      <c:valAx>
        <c:axId val="-2090228440"/>
        <c:scaling>
          <c:orientation val="minMax"/>
          <c:min val="1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854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Cal 17 Peak Hub </a:t>
            </a:r>
            <a:r>
              <a:rPr lang="en-US" sz="2400" b="1" dirty="0" smtClean="0"/>
              <a:t>Prices</a:t>
            </a:r>
            <a:endParaRPr lang="en-US" sz="2400" b="1" dirty="0"/>
          </a:p>
        </c:rich>
      </c:tx>
      <c:layout>
        <c:manualLayout>
          <c:xMode val="edge"/>
          <c:yMode val="edge"/>
          <c:x val="0.368341955341072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'power and hr cal 17'!$V$2</c:f>
              <c:strCache>
                <c:ptCount val="1"/>
                <c:pt idx="0">
                  <c:v>PJM W 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17'!$U$3:$U$1020</c:f>
              <c:numCache>
                <c:formatCode>m/d/yyyy</c:formatCode>
                <c:ptCount val="1018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41529.0</c:v>
                </c:pt>
                <c:pt idx="697">
                  <c:v>41528.0</c:v>
                </c:pt>
                <c:pt idx="698">
                  <c:v>41527.0</c:v>
                </c:pt>
                <c:pt idx="699">
                  <c:v>41526.0</c:v>
                </c:pt>
                <c:pt idx="700">
                  <c:v>41523.0</c:v>
                </c:pt>
                <c:pt idx="701">
                  <c:v>41522.0</c:v>
                </c:pt>
                <c:pt idx="702">
                  <c:v>41521.0</c:v>
                </c:pt>
                <c:pt idx="703">
                  <c:v>41520.0</c:v>
                </c:pt>
                <c:pt idx="704">
                  <c:v>41516.0</c:v>
                </c:pt>
                <c:pt idx="705">
                  <c:v>41515.0</c:v>
                </c:pt>
                <c:pt idx="706">
                  <c:v>41514.0</c:v>
                </c:pt>
                <c:pt idx="707">
                  <c:v>41513.0</c:v>
                </c:pt>
                <c:pt idx="708">
                  <c:v>41512.0</c:v>
                </c:pt>
                <c:pt idx="709">
                  <c:v>41509.0</c:v>
                </c:pt>
                <c:pt idx="710">
                  <c:v>41508.0</c:v>
                </c:pt>
                <c:pt idx="711">
                  <c:v>41507.0</c:v>
                </c:pt>
                <c:pt idx="712">
                  <c:v>41506.0</c:v>
                </c:pt>
                <c:pt idx="713">
                  <c:v>41505.0</c:v>
                </c:pt>
                <c:pt idx="714">
                  <c:v>41502.0</c:v>
                </c:pt>
                <c:pt idx="715">
                  <c:v>41501.0</c:v>
                </c:pt>
                <c:pt idx="716">
                  <c:v>41500.0</c:v>
                </c:pt>
                <c:pt idx="717">
                  <c:v>41499.0</c:v>
                </c:pt>
                <c:pt idx="718">
                  <c:v>41498.0</c:v>
                </c:pt>
                <c:pt idx="719">
                  <c:v>41495.0</c:v>
                </c:pt>
                <c:pt idx="720">
                  <c:v>41494.0</c:v>
                </c:pt>
                <c:pt idx="721">
                  <c:v>41493.0</c:v>
                </c:pt>
                <c:pt idx="722">
                  <c:v>41492.0</c:v>
                </c:pt>
                <c:pt idx="723">
                  <c:v>41491.0</c:v>
                </c:pt>
                <c:pt idx="724">
                  <c:v>41488.0</c:v>
                </c:pt>
                <c:pt idx="725">
                  <c:v>41487.0</c:v>
                </c:pt>
                <c:pt idx="726">
                  <c:v>41486.0</c:v>
                </c:pt>
                <c:pt idx="727">
                  <c:v>41485.0</c:v>
                </c:pt>
                <c:pt idx="728">
                  <c:v>41484.0</c:v>
                </c:pt>
                <c:pt idx="729">
                  <c:v>41481.0</c:v>
                </c:pt>
                <c:pt idx="730">
                  <c:v>41480.0</c:v>
                </c:pt>
                <c:pt idx="731">
                  <c:v>41479.0</c:v>
                </c:pt>
                <c:pt idx="732">
                  <c:v>41478.0</c:v>
                </c:pt>
                <c:pt idx="733">
                  <c:v>41477.0</c:v>
                </c:pt>
                <c:pt idx="734">
                  <c:v>41474.0</c:v>
                </c:pt>
                <c:pt idx="735">
                  <c:v>41473.0</c:v>
                </c:pt>
                <c:pt idx="736">
                  <c:v>41472.0</c:v>
                </c:pt>
                <c:pt idx="737">
                  <c:v>41471.0</c:v>
                </c:pt>
                <c:pt idx="738">
                  <c:v>41470.0</c:v>
                </c:pt>
                <c:pt idx="739">
                  <c:v>41467.0</c:v>
                </c:pt>
                <c:pt idx="740">
                  <c:v>41466.0</c:v>
                </c:pt>
                <c:pt idx="741">
                  <c:v>41465.0</c:v>
                </c:pt>
                <c:pt idx="742">
                  <c:v>41464.0</c:v>
                </c:pt>
                <c:pt idx="743">
                  <c:v>41463.0</c:v>
                </c:pt>
                <c:pt idx="744">
                  <c:v>41460.0</c:v>
                </c:pt>
                <c:pt idx="745">
                  <c:v>41458.0</c:v>
                </c:pt>
                <c:pt idx="746">
                  <c:v>41457.0</c:v>
                </c:pt>
                <c:pt idx="747">
                  <c:v>41456.0</c:v>
                </c:pt>
                <c:pt idx="748">
                  <c:v>41453.0</c:v>
                </c:pt>
                <c:pt idx="749">
                  <c:v>41452.0</c:v>
                </c:pt>
                <c:pt idx="750">
                  <c:v>41451.0</c:v>
                </c:pt>
                <c:pt idx="751">
                  <c:v>41450.0</c:v>
                </c:pt>
                <c:pt idx="752">
                  <c:v>41449.0</c:v>
                </c:pt>
                <c:pt idx="753">
                  <c:v>41446.0</c:v>
                </c:pt>
                <c:pt idx="754">
                  <c:v>41445.0</c:v>
                </c:pt>
                <c:pt idx="755">
                  <c:v>41444.0</c:v>
                </c:pt>
                <c:pt idx="756">
                  <c:v>41443.0</c:v>
                </c:pt>
                <c:pt idx="757">
                  <c:v>41442.0</c:v>
                </c:pt>
                <c:pt idx="758">
                  <c:v>41439.0</c:v>
                </c:pt>
                <c:pt idx="759">
                  <c:v>41438.0</c:v>
                </c:pt>
                <c:pt idx="760">
                  <c:v>41437.0</c:v>
                </c:pt>
                <c:pt idx="761">
                  <c:v>41436.0</c:v>
                </c:pt>
                <c:pt idx="762">
                  <c:v>41435.0</c:v>
                </c:pt>
                <c:pt idx="763">
                  <c:v>41432.0</c:v>
                </c:pt>
                <c:pt idx="764">
                  <c:v>41431.0</c:v>
                </c:pt>
                <c:pt idx="765">
                  <c:v>41430.0</c:v>
                </c:pt>
                <c:pt idx="766">
                  <c:v>41429.0</c:v>
                </c:pt>
                <c:pt idx="767">
                  <c:v>41428.0</c:v>
                </c:pt>
                <c:pt idx="768">
                  <c:v>41425.0</c:v>
                </c:pt>
                <c:pt idx="769">
                  <c:v>41424.0</c:v>
                </c:pt>
                <c:pt idx="770">
                  <c:v>41423.0</c:v>
                </c:pt>
                <c:pt idx="771">
                  <c:v>41422.0</c:v>
                </c:pt>
                <c:pt idx="772">
                  <c:v>41418.0</c:v>
                </c:pt>
                <c:pt idx="773">
                  <c:v>41417.0</c:v>
                </c:pt>
                <c:pt idx="774">
                  <c:v>41416.0</c:v>
                </c:pt>
                <c:pt idx="775">
                  <c:v>41415.0</c:v>
                </c:pt>
                <c:pt idx="776">
                  <c:v>41414.0</c:v>
                </c:pt>
                <c:pt idx="777">
                  <c:v>41411.0</c:v>
                </c:pt>
                <c:pt idx="778">
                  <c:v>41410.0</c:v>
                </c:pt>
                <c:pt idx="779">
                  <c:v>41409.0</c:v>
                </c:pt>
                <c:pt idx="780">
                  <c:v>41408.0</c:v>
                </c:pt>
                <c:pt idx="781">
                  <c:v>41407.0</c:v>
                </c:pt>
                <c:pt idx="782">
                  <c:v>41404.0</c:v>
                </c:pt>
                <c:pt idx="783">
                  <c:v>41403.0</c:v>
                </c:pt>
                <c:pt idx="784">
                  <c:v>41402.0</c:v>
                </c:pt>
                <c:pt idx="785">
                  <c:v>41401.0</c:v>
                </c:pt>
                <c:pt idx="786">
                  <c:v>41400.0</c:v>
                </c:pt>
                <c:pt idx="787">
                  <c:v>41397.0</c:v>
                </c:pt>
                <c:pt idx="788">
                  <c:v>41396.0</c:v>
                </c:pt>
                <c:pt idx="789">
                  <c:v>41395.0</c:v>
                </c:pt>
                <c:pt idx="790">
                  <c:v>41394.0</c:v>
                </c:pt>
                <c:pt idx="791">
                  <c:v>41393.0</c:v>
                </c:pt>
                <c:pt idx="792">
                  <c:v>41390.0</c:v>
                </c:pt>
                <c:pt idx="793">
                  <c:v>41389.0</c:v>
                </c:pt>
                <c:pt idx="794">
                  <c:v>41388.0</c:v>
                </c:pt>
                <c:pt idx="795">
                  <c:v>41387.0</c:v>
                </c:pt>
                <c:pt idx="796">
                  <c:v>41386.0</c:v>
                </c:pt>
                <c:pt idx="797">
                  <c:v>41383.0</c:v>
                </c:pt>
                <c:pt idx="798">
                  <c:v>41382.0</c:v>
                </c:pt>
                <c:pt idx="799">
                  <c:v>41381.0</c:v>
                </c:pt>
                <c:pt idx="800">
                  <c:v>41380.0</c:v>
                </c:pt>
                <c:pt idx="801">
                  <c:v>41379.0</c:v>
                </c:pt>
                <c:pt idx="802">
                  <c:v>41376.0</c:v>
                </c:pt>
                <c:pt idx="803">
                  <c:v>41375.0</c:v>
                </c:pt>
                <c:pt idx="804">
                  <c:v>41374.0</c:v>
                </c:pt>
                <c:pt idx="805">
                  <c:v>41373.0</c:v>
                </c:pt>
                <c:pt idx="806">
                  <c:v>41372.0</c:v>
                </c:pt>
                <c:pt idx="807">
                  <c:v>41369.0</c:v>
                </c:pt>
                <c:pt idx="808">
                  <c:v>41368.0</c:v>
                </c:pt>
                <c:pt idx="809">
                  <c:v>41367.0</c:v>
                </c:pt>
                <c:pt idx="810">
                  <c:v>41366.0</c:v>
                </c:pt>
                <c:pt idx="811">
                  <c:v>41365.0</c:v>
                </c:pt>
                <c:pt idx="812">
                  <c:v>41361.0</c:v>
                </c:pt>
                <c:pt idx="813">
                  <c:v>41360.0</c:v>
                </c:pt>
                <c:pt idx="814">
                  <c:v>41359.0</c:v>
                </c:pt>
                <c:pt idx="815">
                  <c:v>41358.0</c:v>
                </c:pt>
                <c:pt idx="816">
                  <c:v>41355.0</c:v>
                </c:pt>
                <c:pt idx="817">
                  <c:v>41354.0</c:v>
                </c:pt>
                <c:pt idx="818">
                  <c:v>41353.0</c:v>
                </c:pt>
                <c:pt idx="819">
                  <c:v>41352.0</c:v>
                </c:pt>
                <c:pt idx="820">
                  <c:v>41351.0</c:v>
                </c:pt>
                <c:pt idx="821">
                  <c:v>41348.0</c:v>
                </c:pt>
                <c:pt idx="822">
                  <c:v>41347.0</c:v>
                </c:pt>
                <c:pt idx="823">
                  <c:v>41346.0</c:v>
                </c:pt>
                <c:pt idx="824">
                  <c:v>41345.0</c:v>
                </c:pt>
                <c:pt idx="825">
                  <c:v>41344.0</c:v>
                </c:pt>
                <c:pt idx="826">
                  <c:v>41341.0</c:v>
                </c:pt>
                <c:pt idx="827">
                  <c:v>41340.0</c:v>
                </c:pt>
                <c:pt idx="828">
                  <c:v>41339.0</c:v>
                </c:pt>
                <c:pt idx="829">
                  <c:v>41338.0</c:v>
                </c:pt>
                <c:pt idx="830">
                  <c:v>41337.0</c:v>
                </c:pt>
                <c:pt idx="831">
                  <c:v>41334.0</c:v>
                </c:pt>
                <c:pt idx="832">
                  <c:v>41333.0</c:v>
                </c:pt>
                <c:pt idx="833">
                  <c:v>41332.0</c:v>
                </c:pt>
                <c:pt idx="834">
                  <c:v>41331.0</c:v>
                </c:pt>
                <c:pt idx="835">
                  <c:v>41330.0</c:v>
                </c:pt>
                <c:pt idx="836">
                  <c:v>41327.0</c:v>
                </c:pt>
                <c:pt idx="837">
                  <c:v>41326.0</c:v>
                </c:pt>
                <c:pt idx="838">
                  <c:v>41325.0</c:v>
                </c:pt>
                <c:pt idx="839">
                  <c:v>41324.0</c:v>
                </c:pt>
                <c:pt idx="840">
                  <c:v>41320.0</c:v>
                </c:pt>
                <c:pt idx="841">
                  <c:v>41319.0</c:v>
                </c:pt>
                <c:pt idx="842">
                  <c:v>41318.0</c:v>
                </c:pt>
                <c:pt idx="843">
                  <c:v>41317.0</c:v>
                </c:pt>
                <c:pt idx="844">
                  <c:v>41316.0</c:v>
                </c:pt>
                <c:pt idx="845">
                  <c:v>41313.0</c:v>
                </c:pt>
                <c:pt idx="846">
                  <c:v>41312.0</c:v>
                </c:pt>
                <c:pt idx="847">
                  <c:v>41311.0</c:v>
                </c:pt>
                <c:pt idx="848">
                  <c:v>41310.0</c:v>
                </c:pt>
                <c:pt idx="849">
                  <c:v>41309.0</c:v>
                </c:pt>
                <c:pt idx="850">
                  <c:v>41306.0</c:v>
                </c:pt>
                <c:pt idx="851">
                  <c:v>41305.0</c:v>
                </c:pt>
                <c:pt idx="852">
                  <c:v>41304.0</c:v>
                </c:pt>
                <c:pt idx="853">
                  <c:v>41303.0</c:v>
                </c:pt>
                <c:pt idx="854">
                  <c:v>41302.0</c:v>
                </c:pt>
                <c:pt idx="855">
                  <c:v>41299.0</c:v>
                </c:pt>
                <c:pt idx="856">
                  <c:v>41298.0</c:v>
                </c:pt>
                <c:pt idx="857">
                  <c:v>41297.0</c:v>
                </c:pt>
                <c:pt idx="858">
                  <c:v>41296.0</c:v>
                </c:pt>
                <c:pt idx="859">
                  <c:v>41292.0</c:v>
                </c:pt>
                <c:pt idx="860">
                  <c:v>41291.0</c:v>
                </c:pt>
                <c:pt idx="861">
                  <c:v>41290.0</c:v>
                </c:pt>
                <c:pt idx="862">
                  <c:v>41289.0</c:v>
                </c:pt>
                <c:pt idx="863">
                  <c:v>41288.0</c:v>
                </c:pt>
                <c:pt idx="864">
                  <c:v>41285.0</c:v>
                </c:pt>
                <c:pt idx="865">
                  <c:v>41284.0</c:v>
                </c:pt>
                <c:pt idx="866">
                  <c:v>41283.0</c:v>
                </c:pt>
                <c:pt idx="867">
                  <c:v>41282.0</c:v>
                </c:pt>
                <c:pt idx="868">
                  <c:v>41281.0</c:v>
                </c:pt>
                <c:pt idx="869">
                  <c:v>41278.0</c:v>
                </c:pt>
                <c:pt idx="870">
                  <c:v>41277.0</c:v>
                </c:pt>
                <c:pt idx="871">
                  <c:v>41276.0</c:v>
                </c:pt>
                <c:pt idx="872">
                  <c:v>41274.0</c:v>
                </c:pt>
                <c:pt idx="873">
                  <c:v>41271.0</c:v>
                </c:pt>
                <c:pt idx="874">
                  <c:v>41270.0</c:v>
                </c:pt>
                <c:pt idx="875">
                  <c:v>41269.0</c:v>
                </c:pt>
                <c:pt idx="876">
                  <c:v>41267.0</c:v>
                </c:pt>
                <c:pt idx="877">
                  <c:v>41264.0</c:v>
                </c:pt>
                <c:pt idx="878">
                  <c:v>41263.0</c:v>
                </c:pt>
                <c:pt idx="879">
                  <c:v>41262.0</c:v>
                </c:pt>
                <c:pt idx="880">
                  <c:v>41261.0</c:v>
                </c:pt>
                <c:pt idx="881">
                  <c:v>41260.0</c:v>
                </c:pt>
                <c:pt idx="882">
                  <c:v>41257.0</c:v>
                </c:pt>
                <c:pt idx="883">
                  <c:v>41256.0</c:v>
                </c:pt>
                <c:pt idx="884">
                  <c:v>41255.0</c:v>
                </c:pt>
                <c:pt idx="885">
                  <c:v>41254.0</c:v>
                </c:pt>
                <c:pt idx="886">
                  <c:v>41253.0</c:v>
                </c:pt>
                <c:pt idx="887">
                  <c:v>41250.0</c:v>
                </c:pt>
                <c:pt idx="888">
                  <c:v>41249.0</c:v>
                </c:pt>
                <c:pt idx="889">
                  <c:v>41248.0</c:v>
                </c:pt>
                <c:pt idx="890">
                  <c:v>41247.0</c:v>
                </c:pt>
                <c:pt idx="891">
                  <c:v>41246.0</c:v>
                </c:pt>
                <c:pt idx="892">
                  <c:v>41243.0</c:v>
                </c:pt>
                <c:pt idx="893">
                  <c:v>41242.0</c:v>
                </c:pt>
                <c:pt idx="894">
                  <c:v>41241.0</c:v>
                </c:pt>
                <c:pt idx="895">
                  <c:v>41240.0</c:v>
                </c:pt>
                <c:pt idx="896">
                  <c:v>41239.0</c:v>
                </c:pt>
                <c:pt idx="897">
                  <c:v>41236.0</c:v>
                </c:pt>
                <c:pt idx="898">
                  <c:v>41234.0</c:v>
                </c:pt>
                <c:pt idx="899">
                  <c:v>41233.0</c:v>
                </c:pt>
                <c:pt idx="900">
                  <c:v>41232.0</c:v>
                </c:pt>
                <c:pt idx="901">
                  <c:v>41229.0</c:v>
                </c:pt>
                <c:pt idx="902">
                  <c:v>41228.0</c:v>
                </c:pt>
                <c:pt idx="903">
                  <c:v>41227.0</c:v>
                </c:pt>
                <c:pt idx="904">
                  <c:v>41226.0</c:v>
                </c:pt>
                <c:pt idx="905">
                  <c:v>41222.0</c:v>
                </c:pt>
                <c:pt idx="906">
                  <c:v>41221.0</c:v>
                </c:pt>
                <c:pt idx="907">
                  <c:v>41220.0</c:v>
                </c:pt>
                <c:pt idx="908">
                  <c:v>41219.0</c:v>
                </c:pt>
                <c:pt idx="909">
                  <c:v>41218.0</c:v>
                </c:pt>
                <c:pt idx="910">
                  <c:v>41215.0</c:v>
                </c:pt>
                <c:pt idx="911">
                  <c:v>41214.0</c:v>
                </c:pt>
                <c:pt idx="912">
                  <c:v>41213.0</c:v>
                </c:pt>
                <c:pt idx="913">
                  <c:v>41212.0</c:v>
                </c:pt>
                <c:pt idx="914">
                  <c:v>41211.0</c:v>
                </c:pt>
                <c:pt idx="915">
                  <c:v>41208.0</c:v>
                </c:pt>
                <c:pt idx="916">
                  <c:v>41207.0</c:v>
                </c:pt>
                <c:pt idx="917">
                  <c:v>41206.0</c:v>
                </c:pt>
                <c:pt idx="918">
                  <c:v>41205.0</c:v>
                </c:pt>
                <c:pt idx="919">
                  <c:v>41204.0</c:v>
                </c:pt>
                <c:pt idx="920">
                  <c:v>41201.0</c:v>
                </c:pt>
                <c:pt idx="921">
                  <c:v>41200.0</c:v>
                </c:pt>
                <c:pt idx="922">
                  <c:v>41199.0</c:v>
                </c:pt>
                <c:pt idx="923">
                  <c:v>41198.0</c:v>
                </c:pt>
                <c:pt idx="924">
                  <c:v>41197.0</c:v>
                </c:pt>
                <c:pt idx="925">
                  <c:v>41194.0</c:v>
                </c:pt>
                <c:pt idx="926">
                  <c:v>41193.0</c:v>
                </c:pt>
                <c:pt idx="927">
                  <c:v>41192.0</c:v>
                </c:pt>
                <c:pt idx="928">
                  <c:v>41191.0</c:v>
                </c:pt>
                <c:pt idx="929">
                  <c:v>41187.0</c:v>
                </c:pt>
                <c:pt idx="930">
                  <c:v>41186.0</c:v>
                </c:pt>
                <c:pt idx="931">
                  <c:v>41185.0</c:v>
                </c:pt>
                <c:pt idx="932">
                  <c:v>41184.0</c:v>
                </c:pt>
                <c:pt idx="933">
                  <c:v>41183.0</c:v>
                </c:pt>
                <c:pt idx="934">
                  <c:v>41180.0</c:v>
                </c:pt>
                <c:pt idx="935">
                  <c:v>41179.0</c:v>
                </c:pt>
                <c:pt idx="936">
                  <c:v>41178.0</c:v>
                </c:pt>
                <c:pt idx="937">
                  <c:v>41177.0</c:v>
                </c:pt>
                <c:pt idx="938">
                  <c:v>41176.0</c:v>
                </c:pt>
                <c:pt idx="939">
                  <c:v>41173.0</c:v>
                </c:pt>
                <c:pt idx="940">
                  <c:v>41172.0</c:v>
                </c:pt>
                <c:pt idx="941">
                  <c:v>41171.0</c:v>
                </c:pt>
                <c:pt idx="942">
                  <c:v>41170.0</c:v>
                </c:pt>
                <c:pt idx="943">
                  <c:v>41169.0</c:v>
                </c:pt>
                <c:pt idx="944">
                  <c:v>41166.0</c:v>
                </c:pt>
                <c:pt idx="945">
                  <c:v>41165.0</c:v>
                </c:pt>
                <c:pt idx="946">
                  <c:v>41164.0</c:v>
                </c:pt>
                <c:pt idx="947">
                  <c:v>41163.0</c:v>
                </c:pt>
                <c:pt idx="948">
                  <c:v>41162.0</c:v>
                </c:pt>
                <c:pt idx="949">
                  <c:v>41159.0</c:v>
                </c:pt>
                <c:pt idx="950">
                  <c:v>41158.0</c:v>
                </c:pt>
                <c:pt idx="951">
                  <c:v>41157.0</c:v>
                </c:pt>
                <c:pt idx="952">
                  <c:v>41156.0</c:v>
                </c:pt>
                <c:pt idx="953">
                  <c:v>41152.0</c:v>
                </c:pt>
                <c:pt idx="954">
                  <c:v>41151.0</c:v>
                </c:pt>
                <c:pt idx="955">
                  <c:v>41150.0</c:v>
                </c:pt>
                <c:pt idx="956">
                  <c:v>41149.0</c:v>
                </c:pt>
                <c:pt idx="957">
                  <c:v>41148.0</c:v>
                </c:pt>
                <c:pt idx="958">
                  <c:v>41145.0</c:v>
                </c:pt>
                <c:pt idx="959">
                  <c:v>41144.0</c:v>
                </c:pt>
                <c:pt idx="960">
                  <c:v>41143.0</c:v>
                </c:pt>
                <c:pt idx="961">
                  <c:v>41142.0</c:v>
                </c:pt>
                <c:pt idx="962">
                  <c:v>41141.0</c:v>
                </c:pt>
                <c:pt idx="963">
                  <c:v>41138.0</c:v>
                </c:pt>
                <c:pt idx="964">
                  <c:v>41137.0</c:v>
                </c:pt>
                <c:pt idx="965">
                  <c:v>41136.0</c:v>
                </c:pt>
                <c:pt idx="966">
                  <c:v>41135.0</c:v>
                </c:pt>
                <c:pt idx="967">
                  <c:v>41134.0</c:v>
                </c:pt>
                <c:pt idx="968">
                  <c:v>41131.0</c:v>
                </c:pt>
                <c:pt idx="969">
                  <c:v>41130.0</c:v>
                </c:pt>
                <c:pt idx="970">
                  <c:v>41129.0</c:v>
                </c:pt>
                <c:pt idx="971">
                  <c:v>41128.0</c:v>
                </c:pt>
                <c:pt idx="972">
                  <c:v>41127.0</c:v>
                </c:pt>
                <c:pt idx="973">
                  <c:v>41124.0</c:v>
                </c:pt>
                <c:pt idx="974">
                  <c:v>41123.0</c:v>
                </c:pt>
                <c:pt idx="975">
                  <c:v>41122.0</c:v>
                </c:pt>
                <c:pt idx="976">
                  <c:v>41121.0</c:v>
                </c:pt>
                <c:pt idx="977">
                  <c:v>41120.0</c:v>
                </c:pt>
                <c:pt idx="978">
                  <c:v>41117.0</c:v>
                </c:pt>
                <c:pt idx="979">
                  <c:v>41116.0</c:v>
                </c:pt>
                <c:pt idx="980">
                  <c:v>41115.0</c:v>
                </c:pt>
                <c:pt idx="981">
                  <c:v>41114.0</c:v>
                </c:pt>
                <c:pt idx="982">
                  <c:v>41113.0</c:v>
                </c:pt>
                <c:pt idx="983">
                  <c:v>41110.0</c:v>
                </c:pt>
                <c:pt idx="984">
                  <c:v>41109.0</c:v>
                </c:pt>
                <c:pt idx="985">
                  <c:v>41108.0</c:v>
                </c:pt>
                <c:pt idx="986">
                  <c:v>41107.0</c:v>
                </c:pt>
                <c:pt idx="987">
                  <c:v>41106.0</c:v>
                </c:pt>
                <c:pt idx="988">
                  <c:v>41103.0</c:v>
                </c:pt>
                <c:pt idx="989">
                  <c:v>41102.0</c:v>
                </c:pt>
                <c:pt idx="990">
                  <c:v>41101.0</c:v>
                </c:pt>
                <c:pt idx="991">
                  <c:v>41100.0</c:v>
                </c:pt>
                <c:pt idx="992">
                  <c:v>41099.0</c:v>
                </c:pt>
                <c:pt idx="993">
                  <c:v>41096.0</c:v>
                </c:pt>
                <c:pt idx="994">
                  <c:v>41095.0</c:v>
                </c:pt>
                <c:pt idx="995">
                  <c:v>41093.0</c:v>
                </c:pt>
                <c:pt idx="996">
                  <c:v>41092.0</c:v>
                </c:pt>
                <c:pt idx="997">
                  <c:v>41089.0</c:v>
                </c:pt>
                <c:pt idx="998">
                  <c:v>41088.0</c:v>
                </c:pt>
                <c:pt idx="999">
                  <c:v>41087.0</c:v>
                </c:pt>
                <c:pt idx="1000">
                  <c:v>41086.0</c:v>
                </c:pt>
                <c:pt idx="1001">
                  <c:v>41085.0</c:v>
                </c:pt>
                <c:pt idx="1002">
                  <c:v>41082.0</c:v>
                </c:pt>
                <c:pt idx="1003">
                  <c:v>41081.0</c:v>
                </c:pt>
                <c:pt idx="1004">
                  <c:v>41080.0</c:v>
                </c:pt>
                <c:pt idx="1005">
                  <c:v>41079.0</c:v>
                </c:pt>
                <c:pt idx="1006">
                  <c:v>41078.0</c:v>
                </c:pt>
                <c:pt idx="1007">
                  <c:v>41075.0</c:v>
                </c:pt>
                <c:pt idx="1008">
                  <c:v>41074.0</c:v>
                </c:pt>
                <c:pt idx="1009">
                  <c:v>41073.0</c:v>
                </c:pt>
                <c:pt idx="1010">
                  <c:v>41072.0</c:v>
                </c:pt>
                <c:pt idx="1011">
                  <c:v>41071.0</c:v>
                </c:pt>
                <c:pt idx="1012">
                  <c:v>41068.0</c:v>
                </c:pt>
                <c:pt idx="1013">
                  <c:v>41067.0</c:v>
                </c:pt>
                <c:pt idx="1014">
                  <c:v>41066.0</c:v>
                </c:pt>
                <c:pt idx="1015">
                  <c:v>41065.0</c:v>
                </c:pt>
                <c:pt idx="1016">
                  <c:v>41064.0</c:v>
                </c:pt>
                <c:pt idx="1017">
                  <c:v>41061.0</c:v>
                </c:pt>
              </c:numCache>
            </c:numRef>
          </c:cat>
          <c:val>
            <c:numRef>
              <c:f>'power and hr cal 17'!$V$3:$V$1020</c:f>
              <c:numCache>
                <c:formatCode>_("$"* #,##0.00_);_("$"* \(#,##0.00\);_("$"* "-"??_);_(@_)</c:formatCode>
                <c:ptCount val="1018"/>
                <c:pt idx="0">
                  <c:v>41.3</c:v>
                </c:pt>
                <c:pt idx="1">
                  <c:v>41.15</c:v>
                </c:pt>
                <c:pt idx="2">
                  <c:v>41.15</c:v>
                </c:pt>
                <c:pt idx="3">
                  <c:v>41.3</c:v>
                </c:pt>
                <c:pt idx="4">
                  <c:v>41.2</c:v>
                </c:pt>
                <c:pt idx="5">
                  <c:v>41.65</c:v>
                </c:pt>
                <c:pt idx="6">
                  <c:v>41.95</c:v>
                </c:pt>
                <c:pt idx="7">
                  <c:v>41.55</c:v>
                </c:pt>
                <c:pt idx="8">
                  <c:v>41.5</c:v>
                </c:pt>
                <c:pt idx="9">
                  <c:v>41.5</c:v>
                </c:pt>
                <c:pt idx="10">
                  <c:v>41.5</c:v>
                </c:pt>
                <c:pt idx="11">
                  <c:v>41.5</c:v>
                </c:pt>
                <c:pt idx="12">
                  <c:v>41.55</c:v>
                </c:pt>
                <c:pt idx="13">
                  <c:v>41.65</c:v>
                </c:pt>
                <c:pt idx="14">
                  <c:v>41.3</c:v>
                </c:pt>
                <c:pt idx="15">
                  <c:v>41.25</c:v>
                </c:pt>
                <c:pt idx="16">
                  <c:v>40.9</c:v>
                </c:pt>
                <c:pt idx="17">
                  <c:v>40.9</c:v>
                </c:pt>
                <c:pt idx="18">
                  <c:v>40.9</c:v>
                </c:pt>
                <c:pt idx="19">
                  <c:v>40.75</c:v>
                </c:pt>
                <c:pt idx="20">
                  <c:v>40.55</c:v>
                </c:pt>
                <c:pt idx="21">
                  <c:v>40.45</c:v>
                </c:pt>
                <c:pt idx="22">
                  <c:v>40.45</c:v>
                </c:pt>
                <c:pt idx="23">
                  <c:v>40.45</c:v>
                </c:pt>
                <c:pt idx="24">
                  <c:v>40.7</c:v>
                </c:pt>
                <c:pt idx="25">
                  <c:v>40.7</c:v>
                </c:pt>
                <c:pt idx="26">
                  <c:v>40.85</c:v>
                </c:pt>
                <c:pt idx="27">
                  <c:v>40.85</c:v>
                </c:pt>
                <c:pt idx="28">
                  <c:v>40.7</c:v>
                </c:pt>
                <c:pt idx="29">
                  <c:v>40.6</c:v>
                </c:pt>
                <c:pt idx="30">
                  <c:v>40.6</c:v>
                </c:pt>
                <c:pt idx="31">
                  <c:v>41.6</c:v>
                </c:pt>
                <c:pt idx="32">
                  <c:v>41.95</c:v>
                </c:pt>
                <c:pt idx="33">
                  <c:v>41.9</c:v>
                </c:pt>
                <c:pt idx="34">
                  <c:v>42.0</c:v>
                </c:pt>
                <c:pt idx="35">
                  <c:v>42.55</c:v>
                </c:pt>
                <c:pt idx="36">
                  <c:v>42.5</c:v>
                </c:pt>
                <c:pt idx="37">
                  <c:v>42.45</c:v>
                </c:pt>
                <c:pt idx="38">
                  <c:v>42.3</c:v>
                </c:pt>
                <c:pt idx="39">
                  <c:v>41.95</c:v>
                </c:pt>
                <c:pt idx="40">
                  <c:v>42.35</c:v>
                </c:pt>
                <c:pt idx="41">
                  <c:v>42.35</c:v>
                </c:pt>
                <c:pt idx="42">
                  <c:v>42.05</c:v>
                </c:pt>
                <c:pt idx="43">
                  <c:v>42.05</c:v>
                </c:pt>
                <c:pt idx="44">
                  <c:v>41.8</c:v>
                </c:pt>
                <c:pt idx="45">
                  <c:v>41.85</c:v>
                </c:pt>
                <c:pt idx="46">
                  <c:v>42.3</c:v>
                </c:pt>
                <c:pt idx="47">
                  <c:v>41.9</c:v>
                </c:pt>
                <c:pt idx="48">
                  <c:v>41.55</c:v>
                </c:pt>
                <c:pt idx="49">
                  <c:v>41.75</c:v>
                </c:pt>
                <c:pt idx="50">
                  <c:v>41.1</c:v>
                </c:pt>
                <c:pt idx="51">
                  <c:v>40.80000000000001</c:v>
                </c:pt>
                <c:pt idx="52">
                  <c:v>40.80000000000001</c:v>
                </c:pt>
                <c:pt idx="53">
                  <c:v>40.7</c:v>
                </c:pt>
                <c:pt idx="54">
                  <c:v>40.7</c:v>
                </c:pt>
                <c:pt idx="55">
                  <c:v>40.45</c:v>
                </c:pt>
                <c:pt idx="56">
                  <c:v>40.4</c:v>
                </c:pt>
                <c:pt idx="57">
                  <c:v>40.25</c:v>
                </c:pt>
                <c:pt idx="58">
                  <c:v>39.9</c:v>
                </c:pt>
                <c:pt idx="59">
                  <c:v>40.25</c:v>
                </c:pt>
                <c:pt idx="60">
                  <c:v>40.4</c:v>
                </c:pt>
                <c:pt idx="61">
                  <c:v>40.2</c:v>
                </c:pt>
                <c:pt idx="62">
                  <c:v>40.4</c:v>
                </c:pt>
                <c:pt idx="63">
                  <c:v>40.5</c:v>
                </c:pt>
                <c:pt idx="64">
                  <c:v>40.5</c:v>
                </c:pt>
                <c:pt idx="65">
                  <c:v>40.5</c:v>
                </c:pt>
                <c:pt idx="66">
                  <c:v>40.30000000000001</c:v>
                </c:pt>
                <c:pt idx="67">
                  <c:v>40.30000000000001</c:v>
                </c:pt>
                <c:pt idx="68">
                  <c:v>40.5</c:v>
                </c:pt>
                <c:pt idx="69">
                  <c:v>40.45</c:v>
                </c:pt>
                <c:pt idx="70">
                  <c:v>40.75</c:v>
                </c:pt>
                <c:pt idx="71">
                  <c:v>40.7</c:v>
                </c:pt>
                <c:pt idx="72">
                  <c:v>40.75</c:v>
                </c:pt>
                <c:pt idx="73">
                  <c:v>40.6</c:v>
                </c:pt>
                <c:pt idx="74">
                  <c:v>40.4</c:v>
                </c:pt>
                <c:pt idx="75">
                  <c:v>40.45</c:v>
                </c:pt>
                <c:pt idx="76">
                  <c:v>40.1</c:v>
                </c:pt>
                <c:pt idx="77">
                  <c:v>39.65</c:v>
                </c:pt>
                <c:pt idx="78">
                  <c:v>39.45</c:v>
                </c:pt>
                <c:pt idx="79">
                  <c:v>39.55</c:v>
                </c:pt>
                <c:pt idx="80">
                  <c:v>39.5</c:v>
                </c:pt>
                <c:pt idx="81">
                  <c:v>39.4</c:v>
                </c:pt>
                <c:pt idx="82">
                  <c:v>39.35</c:v>
                </c:pt>
                <c:pt idx="83">
                  <c:v>39.45</c:v>
                </c:pt>
                <c:pt idx="84">
                  <c:v>39.0</c:v>
                </c:pt>
                <c:pt idx="85">
                  <c:v>38.9</c:v>
                </c:pt>
                <c:pt idx="86">
                  <c:v>38.9</c:v>
                </c:pt>
                <c:pt idx="87">
                  <c:v>38.9</c:v>
                </c:pt>
                <c:pt idx="88">
                  <c:v>38.95</c:v>
                </c:pt>
                <c:pt idx="89">
                  <c:v>39.35</c:v>
                </c:pt>
                <c:pt idx="90">
                  <c:v>39.55</c:v>
                </c:pt>
                <c:pt idx="91">
                  <c:v>39.75</c:v>
                </c:pt>
                <c:pt idx="92">
                  <c:v>40.0</c:v>
                </c:pt>
                <c:pt idx="93">
                  <c:v>39.95</c:v>
                </c:pt>
                <c:pt idx="94">
                  <c:v>40.35</c:v>
                </c:pt>
                <c:pt idx="95">
                  <c:v>40.35</c:v>
                </c:pt>
                <c:pt idx="96">
                  <c:v>40.35</c:v>
                </c:pt>
                <c:pt idx="97">
                  <c:v>40.5</c:v>
                </c:pt>
                <c:pt idx="98">
                  <c:v>40.65</c:v>
                </c:pt>
                <c:pt idx="99">
                  <c:v>40.6</c:v>
                </c:pt>
                <c:pt idx="100">
                  <c:v>40.30000000000001</c:v>
                </c:pt>
                <c:pt idx="101">
                  <c:v>40.4</c:v>
                </c:pt>
                <c:pt idx="102">
                  <c:v>40.4</c:v>
                </c:pt>
                <c:pt idx="103">
                  <c:v>40.45</c:v>
                </c:pt>
                <c:pt idx="104">
                  <c:v>40.95</c:v>
                </c:pt>
                <c:pt idx="105">
                  <c:v>40.5</c:v>
                </c:pt>
                <c:pt idx="106">
                  <c:v>40.35</c:v>
                </c:pt>
                <c:pt idx="107">
                  <c:v>40.35</c:v>
                </c:pt>
                <c:pt idx="108">
                  <c:v>40.4</c:v>
                </c:pt>
                <c:pt idx="109">
                  <c:v>40.2</c:v>
                </c:pt>
                <c:pt idx="110">
                  <c:v>40.15</c:v>
                </c:pt>
                <c:pt idx="111">
                  <c:v>39.95</c:v>
                </c:pt>
                <c:pt idx="112">
                  <c:v>38.4</c:v>
                </c:pt>
                <c:pt idx="113">
                  <c:v>40.0</c:v>
                </c:pt>
                <c:pt idx="114">
                  <c:v>39.95</c:v>
                </c:pt>
                <c:pt idx="115">
                  <c:v>40.5</c:v>
                </c:pt>
                <c:pt idx="116">
                  <c:v>40.9</c:v>
                </c:pt>
                <c:pt idx="117">
                  <c:v>41.8</c:v>
                </c:pt>
                <c:pt idx="118">
                  <c:v>42.0</c:v>
                </c:pt>
                <c:pt idx="119">
                  <c:v>41.75</c:v>
                </c:pt>
                <c:pt idx="120">
                  <c:v>41.6</c:v>
                </c:pt>
                <c:pt idx="121">
                  <c:v>41.65</c:v>
                </c:pt>
                <c:pt idx="122">
                  <c:v>41.7</c:v>
                </c:pt>
                <c:pt idx="123">
                  <c:v>41.8</c:v>
                </c:pt>
                <c:pt idx="124">
                  <c:v>41.45</c:v>
                </c:pt>
                <c:pt idx="125">
                  <c:v>41.8</c:v>
                </c:pt>
                <c:pt idx="126">
                  <c:v>41.55</c:v>
                </c:pt>
                <c:pt idx="127">
                  <c:v>41.2</c:v>
                </c:pt>
                <c:pt idx="128">
                  <c:v>41.25</c:v>
                </c:pt>
                <c:pt idx="129">
                  <c:v>41.05</c:v>
                </c:pt>
                <c:pt idx="130">
                  <c:v>40.80000000000001</c:v>
                </c:pt>
                <c:pt idx="131">
                  <c:v>40.6</c:v>
                </c:pt>
                <c:pt idx="132">
                  <c:v>40.2</c:v>
                </c:pt>
                <c:pt idx="133">
                  <c:v>39.95</c:v>
                </c:pt>
                <c:pt idx="134">
                  <c:v>39.65</c:v>
                </c:pt>
                <c:pt idx="135">
                  <c:v>39.6</c:v>
                </c:pt>
                <c:pt idx="136">
                  <c:v>39.80000000000001</c:v>
                </c:pt>
                <c:pt idx="137">
                  <c:v>39.85</c:v>
                </c:pt>
                <c:pt idx="138">
                  <c:v>39.80000000000001</c:v>
                </c:pt>
                <c:pt idx="139">
                  <c:v>39.6</c:v>
                </c:pt>
                <c:pt idx="140">
                  <c:v>39.80000000000001</c:v>
                </c:pt>
                <c:pt idx="141">
                  <c:v>39.95</c:v>
                </c:pt>
                <c:pt idx="142">
                  <c:v>39.85</c:v>
                </c:pt>
                <c:pt idx="143">
                  <c:v>39.75</c:v>
                </c:pt>
                <c:pt idx="144">
                  <c:v>39.85</c:v>
                </c:pt>
                <c:pt idx="145">
                  <c:v>40.15</c:v>
                </c:pt>
                <c:pt idx="146">
                  <c:v>40.35</c:v>
                </c:pt>
                <c:pt idx="147">
                  <c:v>40.30000000000001</c:v>
                </c:pt>
                <c:pt idx="148">
                  <c:v>40.35</c:v>
                </c:pt>
                <c:pt idx="149">
                  <c:v>40.30000000000001</c:v>
                </c:pt>
                <c:pt idx="150">
                  <c:v>40.30000000000001</c:v>
                </c:pt>
                <c:pt idx="151">
                  <c:v>40.85</c:v>
                </c:pt>
                <c:pt idx="152">
                  <c:v>41.0</c:v>
                </c:pt>
                <c:pt idx="153">
                  <c:v>41.05</c:v>
                </c:pt>
                <c:pt idx="154">
                  <c:v>40.95</c:v>
                </c:pt>
                <c:pt idx="155">
                  <c:v>41.0</c:v>
                </c:pt>
                <c:pt idx="156">
                  <c:v>40.80000000000001</c:v>
                </c:pt>
                <c:pt idx="157">
                  <c:v>40.85</c:v>
                </c:pt>
                <c:pt idx="158">
                  <c:v>40.65</c:v>
                </c:pt>
                <c:pt idx="159">
                  <c:v>40.85</c:v>
                </c:pt>
                <c:pt idx="160">
                  <c:v>40.85</c:v>
                </c:pt>
                <c:pt idx="161">
                  <c:v>40.75</c:v>
                </c:pt>
                <c:pt idx="162">
                  <c:v>40.65</c:v>
                </c:pt>
                <c:pt idx="163">
                  <c:v>40.45</c:v>
                </c:pt>
                <c:pt idx="164">
                  <c:v>40.75</c:v>
                </c:pt>
                <c:pt idx="165">
                  <c:v>40.65</c:v>
                </c:pt>
                <c:pt idx="166">
                  <c:v>40.80000000000001</c:v>
                </c:pt>
                <c:pt idx="167">
                  <c:v>41.2</c:v>
                </c:pt>
                <c:pt idx="168">
                  <c:v>41.0</c:v>
                </c:pt>
                <c:pt idx="169">
                  <c:v>41.35</c:v>
                </c:pt>
                <c:pt idx="170">
                  <c:v>41.6</c:v>
                </c:pt>
                <c:pt idx="171">
                  <c:v>41.5</c:v>
                </c:pt>
                <c:pt idx="172">
                  <c:v>41.6</c:v>
                </c:pt>
                <c:pt idx="173">
                  <c:v>41.6</c:v>
                </c:pt>
                <c:pt idx="174">
                  <c:v>41.55</c:v>
                </c:pt>
                <c:pt idx="175">
                  <c:v>41.55</c:v>
                </c:pt>
                <c:pt idx="176">
                  <c:v>41.65</c:v>
                </c:pt>
                <c:pt idx="177">
                  <c:v>41.5</c:v>
                </c:pt>
                <c:pt idx="178">
                  <c:v>41.6</c:v>
                </c:pt>
                <c:pt idx="179">
                  <c:v>41.35</c:v>
                </c:pt>
                <c:pt idx="180">
                  <c:v>41.35</c:v>
                </c:pt>
                <c:pt idx="181">
                  <c:v>41.3</c:v>
                </c:pt>
                <c:pt idx="182">
                  <c:v>41.4</c:v>
                </c:pt>
                <c:pt idx="183">
                  <c:v>41.3</c:v>
                </c:pt>
                <c:pt idx="184">
                  <c:v>41.7</c:v>
                </c:pt>
                <c:pt idx="185">
                  <c:v>41.9</c:v>
                </c:pt>
                <c:pt idx="186">
                  <c:v>42.1</c:v>
                </c:pt>
                <c:pt idx="187">
                  <c:v>42.45</c:v>
                </c:pt>
                <c:pt idx="188">
                  <c:v>41.75</c:v>
                </c:pt>
                <c:pt idx="189">
                  <c:v>41.8</c:v>
                </c:pt>
                <c:pt idx="190">
                  <c:v>42.25</c:v>
                </c:pt>
                <c:pt idx="191">
                  <c:v>42.0</c:v>
                </c:pt>
                <c:pt idx="192">
                  <c:v>42.6</c:v>
                </c:pt>
                <c:pt idx="193">
                  <c:v>42.5</c:v>
                </c:pt>
                <c:pt idx="194">
                  <c:v>42.5</c:v>
                </c:pt>
                <c:pt idx="195">
                  <c:v>43.2</c:v>
                </c:pt>
                <c:pt idx="196">
                  <c:v>43.3</c:v>
                </c:pt>
                <c:pt idx="197">
                  <c:v>43.25</c:v>
                </c:pt>
                <c:pt idx="198">
                  <c:v>43.45</c:v>
                </c:pt>
                <c:pt idx="199">
                  <c:v>42.55</c:v>
                </c:pt>
                <c:pt idx="200">
                  <c:v>43.55</c:v>
                </c:pt>
                <c:pt idx="201">
                  <c:v>43.45</c:v>
                </c:pt>
                <c:pt idx="202">
                  <c:v>43.5</c:v>
                </c:pt>
                <c:pt idx="203">
                  <c:v>42.7</c:v>
                </c:pt>
                <c:pt idx="204">
                  <c:v>43.0</c:v>
                </c:pt>
                <c:pt idx="205">
                  <c:v>43.25</c:v>
                </c:pt>
                <c:pt idx="206">
                  <c:v>42.5</c:v>
                </c:pt>
                <c:pt idx="207">
                  <c:v>43.4</c:v>
                </c:pt>
                <c:pt idx="208">
                  <c:v>43.05</c:v>
                </c:pt>
                <c:pt idx="209">
                  <c:v>42.95</c:v>
                </c:pt>
                <c:pt idx="210">
                  <c:v>42.55</c:v>
                </c:pt>
                <c:pt idx="211">
                  <c:v>43.0</c:v>
                </c:pt>
                <c:pt idx="212">
                  <c:v>43.0</c:v>
                </c:pt>
                <c:pt idx="213">
                  <c:v>43.1</c:v>
                </c:pt>
                <c:pt idx="214">
                  <c:v>43.35</c:v>
                </c:pt>
                <c:pt idx="215">
                  <c:v>43.3</c:v>
                </c:pt>
                <c:pt idx="216">
                  <c:v>43.5</c:v>
                </c:pt>
                <c:pt idx="217">
                  <c:v>43.2</c:v>
                </c:pt>
                <c:pt idx="218">
                  <c:v>43.6</c:v>
                </c:pt>
                <c:pt idx="219">
                  <c:v>43.45</c:v>
                </c:pt>
                <c:pt idx="220">
                  <c:v>43.65</c:v>
                </c:pt>
                <c:pt idx="221">
                  <c:v>43.35</c:v>
                </c:pt>
                <c:pt idx="222">
                  <c:v>43.25</c:v>
                </c:pt>
                <c:pt idx="223">
                  <c:v>43.55</c:v>
                </c:pt>
                <c:pt idx="224">
                  <c:v>43.45</c:v>
                </c:pt>
                <c:pt idx="225">
                  <c:v>42.85</c:v>
                </c:pt>
                <c:pt idx="226">
                  <c:v>42.85</c:v>
                </c:pt>
                <c:pt idx="227">
                  <c:v>43.4</c:v>
                </c:pt>
                <c:pt idx="228">
                  <c:v>43.6</c:v>
                </c:pt>
                <c:pt idx="229">
                  <c:v>44.0</c:v>
                </c:pt>
                <c:pt idx="230">
                  <c:v>43.85</c:v>
                </c:pt>
                <c:pt idx="231">
                  <c:v>43.75</c:v>
                </c:pt>
                <c:pt idx="232">
                  <c:v>43.65</c:v>
                </c:pt>
                <c:pt idx="233">
                  <c:v>43.75</c:v>
                </c:pt>
                <c:pt idx="234">
                  <c:v>43.8</c:v>
                </c:pt>
                <c:pt idx="235">
                  <c:v>43.35</c:v>
                </c:pt>
                <c:pt idx="236">
                  <c:v>43.3</c:v>
                </c:pt>
                <c:pt idx="237">
                  <c:v>43.55</c:v>
                </c:pt>
                <c:pt idx="238">
                  <c:v>43.75</c:v>
                </c:pt>
                <c:pt idx="239">
                  <c:v>43.7</c:v>
                </c:pt>
                <c:pt idx="240">
                  <c:v>43.8</c:v>
                </c:pt>
                <c:pt idx="241">
                  <c:v>42.8</c:v>
                </c:pt>
                <c:pt idx="242">
                  <c:v>43.7</c:v>
                </c:pt>
                <c:pt idx="243">
                  <c:v>43.4</c:v>
                </c:pt>
                <c:pt idx="244">
                  <c:v>43.65</c:v>
                </c:pt>
                <c:pt idx="245">
                  <c:v>43.6</c:v>
                </c:pt>
                <c:pt idx="246">
                  <c:v>43.3</c:v>
                </c:pt>
                <c:pt idx="247">
                  <c:v>43.65</c:v>
                </c:pt>
                <c:pt idx="248">
                  <c:v>43.95</c:v>
                </c:pt>
                <c:pt idx="249">
                  <c:v>43.25</c:v>
                </c:pt>
                <c:pt idx="250">
                  <c:v>44.15</c:v>
                </c:pt>
                <c:pt idx="251">
                  <c:v>43.9</c:v>
                </c:pt>
                <c:pt idx="252">
                  <c:v>42.45</c:v>
                </c:pt>
                <c:pt idx="253">
                  <c:v>43.0</c:v>
                </c:pt>
                <c:pt idx="254">
                  <c:v>43.5</c:v>
                </c:pt>
                <c:pt idx="255">
                  <c:v>43.25</c:v>
                </c:pt>
                <c:pt idx="256">
                  <c:v>44.15</c:v>
                </c:pt>
                <c:pt idx="257">
                  <c:v>44.0</c:v>
                </c:pt>
                <c:pt idx="258">
                  <c:v>44.35</c:v>
                </c:pt>
                <c:pt idx="259">
                  <c:v>44.65</c:v>
                </c:pt>
                <c:pt idx="260">
                  <c:v>44.4</c:v>
                </c:pt>
                <c:pt idx="261">
                  <c:v>44.65</c:v>
                </c:pt>
                <c:pt idx="262">
                  <c:v>45.0</c:v>
                </c:pt>
                <c:pt idx="263">
                  <c:v>45.3</c:v>
                </c:pt>
                <c:pt idx="264">
                  <c:v>45.15</c:v>
                </c:pt>
                <c:pt idx="265">
                  <c:v>45.2</c:v>
                </c:pt>
                <c:pt idx="266">
                  <c:v>45.0</c:v>
                </c:pt>
                <c:pt idx="267">
                  <c:v>45.15</c:v>
                </c:pt>
                <c:pt idx="268">
                  <c:v>44.65</c:v>
                </c:pt>
                <c:pt idx="269">
                  <c:v>45.35</c:v>
                </c:pt>
                <c:pt idx="270">
                  <c:v>45.25</c:v>
                </c:pt>
                <c:pt idx="271">
                  <c:v>45.2</c:v>
                </c:pt>
                <c:pt idx="272">
                  <c:v>45.0</c:v>
                </c:pt>
                <c:pt idx="273">
                  <c:v>45.6</c:v>
                </c:pt>
                <c:pt idx="274">
                  <c:v>46.1</c:v>
                </c:pt>
                <c:pt idx="275">
                  <c:v>46.2</c:v>
                </c:pt>
                <c:pt idx="276">
                  <c:v>46.05</c:v>
                </c:pt>
                <c:pt idx="277">
                  <c:v>46.15</c:v>
                </c:pt>
                <c:pt idx="278">
                  <c:v>46.05</c:v>
                </c:pt>
                <c:pt idx="279">
                  <c:v>46.05</c:v>
                </c:pt>
                <c:pt idx="280">
                  <c:v>46.0</c:v>
                </c:pt>
                <c:pt idx="281">
                  <c:v>45.8</c:v>
                </c:pt>
                <c:pt idx="282">
                  <c:v>46.3</c:v>
                </c:pt>
                <c:pt idx="283">
                  <c:v>45.95</c:v>
                </c:pt>
                <c:pt idx="284">
                  <c:v>46.05</c:v>
                </c:pt>
                <c:pt idx="285">
                  <c:v>45.45</c:v>
                </c:pt>
                <c:pt idx="286">
                  <c:v>46.5</c:v>
                </c:pt>
                <c:pt idx="287">
                  <c:v>45.95</c:v>
                </c:pt>
                <c:pt idx="288">
                  <c:v>45.85</c:v>
                </c:pt>
                <c:pt idx="289">
                  <c:v>46.0</c:v>
                </c:pt>
                <c:pt idx="290">
                  <c:v>45.7</c:v>
                </c:pt>
                <c:pt idx="291">
                  <c:v>45.75</c:v>
                </c:pt>
                <c:pt idx="292">
                  <c:v>45.75</c:v>
                </c:pt>
                <c:pt idx="293">
                  <c:v>45.55</c:v>
                </c:pt>
                <c:pt idx="294">
                  <c:v>45.45</c:v>
                </c:pt>
                <c:pt idx="295">
                  <c:v>45.5</c:v>
                </c:pt>
                <c:pt idx="296">
                  <c:v>45.55</c:v>
                </c:pt>
                <c:pt idx="297">
                  <c:v>45.55</c:v>
                </c:pt>
                <c:pt idx="298">
                  <c:v>45.55</c:v>
                </c:pt>
                <c:pt idx="299">
                  <c:v>45.55</c:v>
                </c:pt>
                <c:pt idx="300">
                  <c:v>45.5</c:v>
                </c:pt>
                <c:pt idx="301">
                  <c:v>45.6</c:v>
                </c:pt>
                <c:pt idx="302">
                  <c:v>45.45</c:v>
                </c:pt>
                <c:pt idx="303">
                  <c:v>45.2</c:v>
                </c:pt>
                <c:pt idx="304">
                  <c:v>45.15</c:v>
                </c:pt>
                <c:pt idx="305">
                  <c:v>45.15</c:v>
                </c:pt>
                <c:pt idx="306">
                  <c:v>45.25</c:v>
                </c:pt>
                <c:pt idx="307">
                  <c:v>45.25</c:v>
                </c:pt>
                <c:pt idx="308">
                  <c:v>45.55</c:v>
                </c:pt>
                <c:pt idx="309">
                  <c:v>45.45</c:v>
                </c:pt>
                <c:pt idx="310">
                  <c:v>44.8</c:v>
                </c:pt>
                <c:pt idx="311">
                  <c:v>45.4</c:v>
                </c:pt>
                <c:pt idx="312">
                  <c:v>44.75</c:v>
                </c:pt>
                <c:pt idx="313">
                  <c:v>43.25</c:v>
                </c:pt>
                <c:pt idx="314">
                  <c:v>45.0</c:v>
                </c:pt>
                <c:pt idx="315">
                  <c:v>45.35</c:v>
                </c:pt>
                <c:pt idx="316">
                  <c:v>45.4</c:v>
                </c:pt>
                <c:pt idx="317">
                  <c:v>45.0</c:v>
                </c:pt>
                <c:pt idx="318">
                  <c:v>45.55</c:v>
                </c:pt>
                <c:pt idx="319">
                  <c:v>45.55</c:v>
                </c:pt>
                <c:pt idx="320">
                  <c:v>45.7</c:v>
                </c:pt>
                <c:pt idx="321">
                  <c:v>45.7</c:v>
                </c:pt>
                <c:pt idx="322">
                  <c:v>44.5</c:v>
                </c:pt>
                <c:pt idx="323">
                  <c:v>45.0</c:v>
                </c:pt>
                <c:pt idx="324">
                  <c:v>45.4</c:v>
                </c:pt>
                <c:pt idx="325">
                  <c:v>45.35</c:v>
                </c:pt>
                <c:pt idx="326">
                  <c:v>45.55</c:v>
                </c:pt>
                <c:pt idx="327">
                  <c:v>45.3</c:v>
                </c:pt>
                <c:pt idx="328">
                  <c:v>45.95</c:v>
                </c:pt>
                <c:pt idx="329">
                  <c:v>45.85</c:v>
                </c:pt>
                <c:pt idx="330">
                  <c:v>44.8</c:v>
                </c:pt>
                <c:pt idx="331">
                  <c:v>45.25</c:v>
                </c:pt>
                <c:pt idx="332">
                  <c:v>44.95</c:v>
                </c:pt>
                <c:pt idx="333">
                  <c:v>45.0</c:v>
                </c:pt>
                <c:pt idx="334">
                  <c:v>45.05</c:v>
                </c:pt>
                <c:pt idx="335">
                  <c:v>45.45</c:v>
                </c:pt>
                <c:pt idx="336">
                  <c:v>45.55</c:v>
                </c:pt>
                <c:pt idx="337">
                  <c:v>45.55</c:v>
                </c:pt>
                <c:pt idx="338">
                  <c:v>45.75</c:v>
                </c:pt>
                <c:pt idx="339">
                  <c:v>45.8</c:v>
                </c:pt>
                <c:pt idx="340">
                  <c:v>45.5</c:v>
                </c:pt>
                <c:pt idx="341">
                  <c:v>45.45</c:v>
                </c:pt>
                <c:pt idx="342">
                  <c:v>44.85</c:v>
                </c:pt>
                <c:pt idx="343">
                  <c:v>44.75</c:v>
                </c:pt>
                <c:pt idx="344">
                  <c:v>44.45</c:v>
                </c:pt>
                <c:pt idx="345">
                  <c:v>44.75</c:v>
                </c:pt>
                <c:pt idx="346">
                  <c:v>43.9</c:v>
                </c:pt>
                <c:pt idx="347">
                  <c:v>43.85</c:v>
                </c:pt>
                <c:pt idx="348">
                  <c:v>43.7</c:v>
                </c:pt>
                <c:pt idx="349">
                  <c:v>43.1</c:v>
                </c:pt>
                <c:pt idx="350">
                  <c:v>43.55</c:v>
                </c:pt>
                <c:pt idx="351">
                  <c:v>43.6</c:v>
                </c:pt>
                <c:pt idx="352">
                  <c:v>42.2</c:v>
                </c:pt>
                <c:pt idx="353">
                  <c:v>43.65</c:v>
                </c:pt>
                <c:pt idx="354">
                  <c:v>43.8</c:v>
                </c:pt>
                <c:pt idx="355">
                  <c:v>44.15</c:v>
                </c:pt>
                <c:pt idx="356">
                  <c:v>43.65</c:v>
                </c:pt>
                <c:pt idx="357">
                  <c:v>44.05</c:v>
                </c:pt>
                <c:pt idx="358">
                  <c:v>44.2</c:v>
                </c:pt>
                <c:pt idx="359">
                  <c:v>43.9</c:v>
                </c:pt>
                <c:pt idx="360">
                  <c:v>43.95</c:v>
                </c:pt>
                <c:pt idx="361">
                  <c:v>43.95</c:v>
                </c:pt>
                <c:pt idx="362">
                  <c:v>44.35</c:v>
                </c:pt>
                <c:pt idx="363">
                  <c:v>44.15</c:v>
                </c:pt>
                <c:pt idx="364">
                  <c:v>44.4</c:v>
                </c:pt>
                <c:pt idx="365">
                  <c:v>43.9</c:v>
                </c:pt>
                <c:pt idx="366">
                  <c:v>43.7</c:v>
                </c:pt>
                <c:pt idx="367">
                  <c:v>44.1</c:v>
                </c:pt>
                <c:pt idx="368">
                  <c:v>44.05</c:v>
                </c:pt>
                <c:pt idx="369">
                  <c:v>44.3</c:v>
                </c:pt>
                <c:pt idx="370">
                  <c:v>44.55</c:v>
                </c:pt>
                <c:pt idx="371">
                  <c:v>44.75</c:v>
                </c:pt>
                <c:pt idx="372">
                  <c:v>45.0</c:v>
                </c:pt>
                <c:pt idx="373">
                  <c:v>45.0</c:v>
                </c:pt>
                <c:pt idx="374">
                  <c:v>45.85</c:v>
                </c:pt>
                <c:pt idx="375">
                  <c:v>45.85</c:v>
                </c:pt>
                <c:pt idx="376">
                  <c:v>45.85</c:v>
                </c:pt>
                <c:pt idx="377">
                  <c:v>45.85</c:v>
                </c:pt>
                <c:pt idx="378">
                  <c:v>45.95</c:v>
                </c:pt>
                <c:pt idx="379">
                  <c:v>46.0</c:v>
                </c:pt>
                <c:pt idx="380">
                  <c:v>46.35</c:v>
                </c:pt>
                <c:pt idx="381">
                  <c:v>47.0</c:v>
                </c:pt>
                <c:pt idx="382">
                  <c:v>47.0</c:v>
                </c:pt>
                <c:pt idx="383">
                  <c:v>46.9</c:v>
                </c:pt>
                <c:pt idx="384">
                  <c:v>47.0</c:v>
                </c:pt>
                <c:pt idx="385">
                  <c:v>47.05</c:v>
                </c:pt>
                <c:pt idx="386">
                  <c:v>46.8</c:v>
                </c:pt>
                <c:pt idx="387">
                  <c:v>46.95</c:v>
                </c:pt>
                <c:pt idx="388">
                  <c:v>46.9</c:v>
                </c:pt>
                <c:pt idx="389">
                  <c:v>47.1</c:v>
                </c:pt>
                <c:pt idx="390">
                  <c:v>47.25</c:v>
                </c:pt>
                <c:pt idx="391">
                  <c:v>47.15</c:v>
                </c:pt>
                <c:pt idx="392">
                  <c:v>47.3</c:v>
                </c:pt>
                <c:pt idx="393">
                  <c:v>47.25</c:v>
                </c:pt>
                <c:pt idx="394">
                  <c:v>47.15</c:v>
                </c:pt>
                <c:pt idx="395">
                  <c:v>47.55</c:v>
                </c:pt>
                <c:pt idx="396">
                  <c:v>47.5</c:v>
                </c:pt>
                <c:pt idx="397">
                  <c:v>47.5</c:v>
                </c:pt>
                <c:pt idx="398">
                  <c:v>47.6</c:v>
                </c:pt>
                <c:pt idx="399">
                  <c:v>47.6</c:v>
                </c:pt>
                <c:pt idx="400">
                  <c:v>47.55</c:v>
                </c:pt>
                <c:pt idx="401">
                  <c:v>47.55</c:v>
                </c:pt>
                <c:pt idx="402">
                  <c:v>47.7</c:v>
                </c:pt>
                <c:pt idx="403">
                  <c:v>47.65</c:v>
                </c:pt>
                <c:pt idx="404">
                  <c:v>47.35</c:v>
                </c:pt>
                <c:pt idx="405">
                  <c:v>47.45</c:v>
                </c:pt>
                <c:pt idx="406">
                  <c:v>47.75</c:v>
                </c:pt>
                <c:pt idx="407">
                  <c:v>48.45</c:v>
                </c:pt>
                <c:pt idx="408">
                  <c:v>48.5</c:v>
                </c:pt>
                <c:pt idx="409">
                  <c:v>48.6</c:v>
                </c:pt>
                <c:pt idx="410">
                  <c:v>48.75</c:v>
                </c:pt>
                <c:pt idx="411">
                  <c:v>48.5</c:v>
                </c:pt>
                <c:pt idx="412">
                  <c:v>48.05</c:v>
                </c:pt>
                <c:pt idx="413">
                  <c:v>48.0</c:v>
                </c:pt>
                <c:pt idx="414">
                  <c:v>47.75</c:v>
                </c:pt>
                <c:pt idx="415">
                  <c:v>47.7</c:v>
                </c:pt>
                <c:pt idx="416">
                  <c:v>47.35</c:v>
                </c:pt>
                <c:pt idx="417">
                  <c:v>47.15</c:v>
                </c:pt>
                <c:pt idx="418">
                  <c:v>47.1</c:v>
                </c:pt>
                <c:pt idx="419">
                  <c:v>47.25</c:v>
                </c:pt>
                <c:pt idx="420">
                  <c:v>47.35</c:v>
                </c:pt>
                <c:pt idx="421">
                  <c:v>47.4</c:v>
                </c:pt>
                <c:pt idx="422">
                  <c:v>47.35</c:v>
                </c:pt>
                <c:pt idx="423">
                  <c:v>47.25</c:v>
                </c:pt>
                <c:pt idx="424">
                  <c:v>47.3</c:v>
                </c:pt>
                <c:pt idx="425">
                  <c:v>47.3</c:v>
                </c:pt>
                <c:pt idx="426">
                  <c:v>47.35</c:v>
                </c:pt>
                <c:pt idx="427">
                  <c:v>47.4</c:v>
                </c:pt>
                <c:pt idx="428">
                  <c:v>47.45</c:v>
                </c:pt>
                <c:pt idx="429">
                  <c:v>47.5</c:v>
                </c:pt>
                <c:pt idx="430">
                  <c:v>47.6</c:v>
                </c:pt>
                <c:pt idx="431">
                  <c:v>47.6</c:v>
                </c:pt>
                <c:pt idx="432">
                  <c:v>47.85</c:v>
                </c:pt>
                <c:pt idx="433">
                  <c:v>47.4</c:v>
                </c:pt>
                <c:pt idx="434">
                  <c:v>47.9</c:v>
                </c:pt>
                <c:pt idx="435">
                  <c:v>48.15</c:v>
                </c:pt>
                <c:pt idx="436">
                  <c:v>48.0</c:v>
                </c:pt>
                <c:pt idx="437">
                  <c:v>47.95</c:v>
                </c:pt>
                <c:pt idx="438">
                  <c:v>47.85</c:v>
                </c:pt>
                <c:pt idx="439">
                  <c:v>47.9</c:v>
                </c:pt>
                <c:pt idx="440">
                  <c:v>47.8</c:v>
                </c:pt>
                <c:pt idx="441">
                  <c:v>47.85</c:v>
                </c:pt>
                <c:pt idx="442">
                  <c:v>47.85</c:v>
                </c:pt>
                <c:pt idx="443">
                  <c:v>48.0</c:v>
                </c:pt>
                <c:pt idx="444">
                  <c:v>48.05</c:v>
                </c:pt>
                <c:pt idx="445">
                  <c:v>47.9</c:v>
                </c:pt>
                <c:pt idx="446">
                  <c:v>47.6</c:v>
                </c:pt>
                <c:pt idx="447">
                  <c:v>48.05</c:v>
                </c:pt>
                <c:pt idx="448">
                  <c:v>47.9</c:v>
                </c:pt>
                <c:pt idx="449">
                  <c:v>48.0</c:v>
                </c:pt>
                <c:pt idx="450">
                  <c:v>47.85</c:v>
                </c:pt>
                <c:pt idx="451">
                  <c:v>47.55</c:v>
                </c:pt>
                <c:pt idx="452">
                  <c:v>47.35</c:v>
                </c:pt>
                <c:pt idx="453">
                  <c:v>47.2</c:v>
                </c:pt>
                <c:pt idx="454">
                  <c:v>47.25</c:v>
                </c:pt>
                <c:pt idx="455">
                  <c:v>47.55</c:v>
                </c:pt>
                <c:pt idx="456">
                  <c:v>47.7</c:v>
                </c:pt>
                <c:pt idx="457">
                  <c:v>47.7</c:v>
                </c:pt>
                <c:pt idx="458">
                  <c:v>47.5</c:v>
                </c:pt>
                <c:pt idx="459">
                  <c:v>47.55</c:v>
                </c:pt>
                <c:pt idx="460">
                  <c:v>47.35</c:v>
                </c:pt>
                <c:pt idx="461">
                  <c:v>47.25</c:v>
                </c:pt>
                <c:pt idx="462">
                  <c:v>47.1</c:v>
                </c:pt>
                <c:pt idx="463">
                  <c:v>47.2</c:v>
                </c:pt>
                <c:pt idx="464">
                  <c:v>47.05</c:v>
                </c:pt>
                <c:pt idx="465">
                  <c:v>46.9</c:v>
                </c:pt>
                <c:pt idx="466">
                  <c:v>46.95</c:v>
                </c:pt>
                <c:pt idx="467">
                  <c:v>46.85</c:v>
                </c:pt>
                <c:pt idx="468">
                  <c:v>46.9</c:v>
                </c:pt>
                <c:pt idx="469">
                  <c:v>47.0</c:v>
                </c:pt>
                <c:pt idx="470">
                  <c:v>47.0</c:v>
                </c:pt>
                <c:pt idx="471">
                  <c:v>46.8</c:v>
                </c:pt>
                <c:pt idx="472">
                  <c:v>46.9</c:v>
                </c:pt>
                <c:pt idx="473">
                  <c:v>46.8</c:v>
                </c:pt>
                <c:pt idx="474">
                  <c:v>46.5</c:v>
                </c:pt>
                <c:pt idx="475">
                  <c:v>46.3</c:v>
                </c:pt>
                <c:pt idx="476">
                  <c:v>46.2</c:v>
                </c:pt>
                <c:pt idx="477">
                  <c:v>46.2</c:v>
                </c:pt>
                <c:pt idx="478">
                  <c:v>46.25</c:v>
                </c:pt>
                <c:pt idx="479">
                  <c:v>46.5</c:v>
                </c:pt>
                <c:pt idx="480">
                  <c:v>46.65</c:v>
                </c:pt>
                <c:pt idx="481">
                  <c:v>46.85</c:v>
                </c:pt>
                <c:pt idx="482">
                  <c:v>46.95</c:v>
                </c:pt>
                <c:pt idx="483">
                  <c:v>46.95</c:v>
                </c:pt>
                <c:pt idx="484">
                  <c:v>47.0</c:v>
                </c:pt>
                <c:pt idx="485">
                  <c:v>47.25</c:v>
                </c:pt>
                <c:pt idx="486">
                  <c:v>47.25</c:v>
                </c:pt>
                <c:pt idx="487">
                  <c:v>47.65</c:v>
                </c:pt>
                <c:pt idx="488">
                  <c:v>47.75</c:v>
                </c:pt>
                <c:pt idx="489">
                  <c:v>47.85</c:v>
                </c:pt>
                <c:pt idx="490">
                  <c:v>47.8</c:v>
                </c:pt>
                <c:pt idx="491">
                  <c:v>47.65</c:v>
                </c:pt>
                <c:pt idx="492">
                  <c:v>48.2</c:v>
                </c:pt>
                <c:pt idx="493">
                  <c:v>48.55</c:v>
                </c:pt>
                <c:pt idx="494">
                  <c:v>49.2</c:v>
                </c:pt>
                <c:pt idx="495">
                  <c:v>49.7</c:v>
                </c:pt>
                <c:pt idx="496">
                  <c:v>49.95</c:v>
                </c:pt>
                <c:pt idx="497">
                  <c:v>50.4</c:v>
                </c:pt>
                <c:pt idx="498">
                  <c:v>50.65</c:v>
                </c:pt>
                <c:pt idx="499">
                  <c:v>50.55</c:v>
                </c:pt>
                <c:pt idx="500">
                  <c:v>50.75</c:v>
                </c:pt>
                <c:pt idx="501">
                  <c:v>50.9</c:v>
                </c:pt>
                <c:pt idx="502">
                  <c:v>50.8</c:v>
                </c:pt>
                <c:pt idx="503">
                  <c:v>50.55</c:v>
                </c:pt>
                <c:pt idx="504">
                  <c:v>50.7</c:v>
                </c:pt>
                <c:pt idx="505">
                  <c:v>50.85</c:v>
                </c:pt>
                <c:pt idx="506">
                  <c:v>51.45</c:v>
                </c:pt>
                <c:pt idx="507">
                  <c:v>51.85</c:v>
                </c:pt>
                <c:pt idx="508">
                  <c:v>51.8</c:v>
                </c:pt>
                <c:pt idx="509">
                  <c:v>51.7</c:v>
                </c:pt>
                <c:pt idx="510">
                  <c:v>51.8</c:v>
                </c:pt>
                <c:pt idx="511">
                  <c:v>51.5</c:v>
                </c:pt>
                <c:pt idx="512">
                  <c:v>52.05</c:v>
                </c:pt>
                <c:pt idx="513">
                  <c:v>52.4</c:v>
                </c:pt>
                <c:pt idx="514">
                  <c:v>52.6</c:v>
                </c:pt>
                <c:pt idx="515">
                  <c:v>52.75</c:v>
                </c:pt>
                <c:pt idx="516">
                  <c:v>52.85</c:v>
                </c:pt>
                <c:pt idx="517">
                  <c:v>53.1</c:v>
                </c:pt>
                <c:pt idx="518">
                  <c:v>53.05</c:v>
                </c:pt>
                <c:pt idx="519">
                  <c:v>53.1</c:v>
                </c:pt>
                <c:pt idx="520">
                  <c:v>53.0</c:v>
                </c:pt>
                <c:pt idx="521">
                  <c:v>52.9</c:v>
                </c:pt>
                <c:pt idx="522">
                  <c:v>52.6</c:v>
                </c:pt>
                <c:pt idx="523">
                  <c:v>52.25</c:v>
                </c:pt>
                <c:pt idx="524">
                  <c:v>52.1</c:v>
                </c:pt>
                <c:pt idx="525">
                  <c:v>52.15</c:v>
                </c:pt>
                <c:pt idx="526">
                  <c:v>52.5</c:v>
                </c:pt>
                <c:pt idx="527">
                  <c:v>52.65</c:v>
                </c:pt>
                <c:pt idx="528">
                  <c:v>52.55</c:v>
                </c:pt>
                <c:pt idx="529">
                  <c:v>52.8</c:v>
                </c:pt>
                <c:pt idx="530">
                  <c:v>52.8</c:v>
                </c:pt>
                <c:pt idx="531">
                  <c:v>52.7</c:v>
                </c:pt>
                <c:pt idx="532">
                  <c:v>52.75</c:v>
                </c:pt>
                <c:pt idx="533">
                  <c:v>53.45</c:v>
                </c:pt>
                <c:pt idx="534">
                  <c:v>53.65</c:v>
                </c:pt>
                <c:pt idx="535">
                  <c:v>53.5</c:v>
                </c:pt>
                <c:pt idx="536">
                  <c:v>53.9</c:v>
                </c:pt>
                <c:pt idx="537">
                  <c:v>54.0</c:v>
                </c:pt>
                <c:pt idx="538">
                  <c:v>53.9</c:v>
                </c:pt>
                <c:pt idx="539">
                  <c:v>53.9</c:v>
                </c:pt>
                <c:pt idx="540">
                  <c:v>53.85</c:v>
                </c:pt>
                <c:pt idx="541">
                  <c:v>52.7</c:v>
                </c:pt>
                <c:pt idx="542">
                  <c:v>51.65</c:v>
                </c:pt>
                <c:pt idx="543">
                  <c:v>50.3</c:v>
                </c:pt>
                <c:pt idx="544">
                  <c:v>50.1</c:v>
                </c:pt>
                <c:pt idx="545">
                  <c:v>49.65</c:v>
                </c:pt>
                <c:pt idx="546">
                  <c:v>49.45</c:v>
                </c:pt>
                <c:pt idx="547">
                  <c:v>49.25</c:v>
                </c:pt>
                <c:pt idx="548">
                  <c:v>49.05</c:v>
                </c:pt>
                <c:pt idx="549">
                  <c:v>48.85</c:v>
                </c:pt>
                <c:pt idx="550">
                  <c:v>48.7</c:v>
                </c:pt>
                <c:pt idx="551">
                  <c:v>48.5</c:v>
                </c:pt>
                <c:pt idx="552">
                  <c:v>48.45</c:v>
                </c:pt>
                <c:pt idx="553">
                  <c:v>48.65</c:v>
                </c:pt>
                <c:pt idx="554">
                  <c:v>48.5</c:v>
                </c:pt>
                <c:pt idx="555">
                  <c:v>48.8</c:v>
                </c:pt>
                <c:pt idx="556">
                  <c:v>48.8</c:v>
                </c:pt>
                <c:pt idx="557">
                  <c:v>48.5</c:v>
                </c:pt>
                <c:pt idx="558">
                  <c:v>48.4</c:v>
                </c:pt>
                <c:pt idx="559">
                  <c:v>48.0</c:v>
                </c:pt>
                <c:pt idx="560">
                  <c:v>47.45</c:v>
                </c:pt>
                <c:pt idx="561">
                  <c:v>47.25</c:v>
                </c:pt>
                <c:pt idx="562">
                  <c:v>47.5</c:v>
                </c:pt>
                <c:pt idx="563">
                  <c:v>47.45</c:v>
                </c:pt>
                <c:pt idx="564">
                  <c:v>47.1</c:v>
                </c:pt>
                <c:pt idx="565">
                  <c:v>47.05</c:v>
                </c:pt>
                <c:pt idx="566">
                  <c:v>46.85</c:v>
                </c:pt>
                <c:pt idx="567">
                  <c:v>46.8</c:v>
                </c:pt>
                <c:pt idx="568">
                  <c:v>46.85</c:v>
                </c:pt>
                <c:pt idx="569">
                  <c:v>46.95</c:v>
                </c:pt>
                <c:pt idx="570">
                  <c:v>46.9</c:v>
                </c:pt>
                <c:pt idx="571">
                  <c:v>46.75</c:v>
                </c:pt>
                <c:pt idx="572">
                  <c:v>46.5</c:v>
                </c:pt>
                <c:pt idx="573">
                  <c:v>46.5</c:v>
                </c:pt>
                <c:pt idx="574">
                  <c:v>46.4</c:v>
                </c:pt>
                <c:pt idx="575">
                  <c:v>46.35</c:v>
                </c:pt>
                <c:pt idx="576">
                  <c:v>46.2</c:v>
                </c:pt>
                <c:pt idx="577">
                  <c:v>46.2</c:v>
                </c:pt>
                <c:pt idx="578">
                  <c:v>45.85</c:v>
                </c:pt>
                <c:pt idx="579">
                  <c:v>45.45</c:v>
                </c:pt>
                <c:pt idx="580">
                  <c:v>45.45</c:v>
                </c:pt>
                <c:pt idx="581">
                  <c:v>45.3</c:v>
                </c:pt>
                <c:pt idx="582">
                  <c:v>45.4</c:v>
                </c:pt>
                <c:pt idx="583">
                  <c:v>45.0</c:v>
                </c:pt>
                <c:pt idx="584">
                  <c:v>45.15</c:v>
                </c:pt>
                <c:pt idx="585">
                  <c:v>45.3</c:v>
                </c:pt>
                <c:pt idx="586">
                  <c:v>45.1</c:v>
                </c:pt>
                <c:pt idx="587">
                  <c:v>45.15</c:v>
                </c:pt>
                <c:pt idx="588">
                  <c:v>45.15</c:v>
                </c:pt>
                <c:pt idx="589">
                  <c:v>45.15</c:v>
                </c:pt>
                <c:pt idx="590">
                  <c:v>45.1</c:v>
                </c:pt>
                <c:pt idx="591">
                  <c:v>45.0</c:v>
                </c:pt>
                <c:pt idx="592">
                  <c:v>45.1</c:v>
                </c:pt>
                <c:pt idx="593">
                  <c:v>45.0</c:v>
                </c:pt>
                <c:pt idx="594">
                  <c:v>44.9</c:v>
                </c:pt>
                <c:pt idx="595">
                  <c:v>44.8</c:v>
                </c:pt>
                <c:pt idx="596">
                  <c:v>44.8</c:v>
                </c:pt>
                <c:pt idx="597">
                  <c:v>44.55</c:v>
                </c:pt>
                <c:pt idx="598">
                  <c:v>44.65</c:v>
                </c:pt>
                <c:pt idx="599">
                  <c:v>44.55</c:v>
                </c:pt>
                <c:pt idx="600">
                  <c:v>44.75</c:v>
                </c:pt>
                <c:pt idx="601">
                  <c:v>44.7</c:v>
                </c:pt>
                <c:pt idx="602">
                  <c:v>44.75</c:v>
                </c:pt>
                <c:pt idx="603">
                  <c:v>45.0</c:v>
                </c:pt>
                <c:pt idx="604">
                  <c:v>45.05</c:v>
                </c:pt>
                <c:pt idx="605">
                  <c:v>45.4</c:v>
                </c:pt>
                <c:pt idx="606">
                  <c:v>45.85</c:v>
                </c:pt>
                <c:pt idx="607">
                  <c:v>45.4</c:v>
                </c:pt>
                <c:pt idx="608">
                  <c:v>45.65</c:v>
                </c:pt>
                <c:pt idx="609">
                  <c:v>45.35</c:v>
                </c:pt>
                <c:pt idx="610">
                  <c:v>44.85</c:v>
                </c:pt>
                <c:pt idx="611">
                  <c:v>44.9</c:v>
                </c:pt>
                <c:pt idx="612">
                  <c:v>44.8</c:v>
                </c:pt>
                <c:pt idx="613">
                  <c:v>44.5</c:v>
                </c:pt>
                <c:pt idx="614">
                  <c:v>44.4</c:v>
                </c:pt>
                <c:pt idx="615">
                  <c:v>43.7</c:v>
                </c:pt>
                <c:pt idx="616">
                  <c:v>43.55</c:v>
                </c:pt>
                <c:pt idx="617">
                  <c:v>43.65</c:v>
                </c:pt>
                <c:pt idx="618">
                  <c:v>43.75</c:v>
                </c:pt>
                <c:pt idx="619">
                  <c:v>43.6</c:v>
                </c:pt>
                <c:pt idx="620">
                  <c:v>43.6</c:v>
                </c:pt>
                <c:pt idx="621">
                  <c:v>43.55</c:v>
                </c:pt>
                <c:pt idx="622">
                  <c:v>43.25</c:v>
                </c:pt>
                <c:pt idx="623">
                  <c:v>43.4</c:v>
                </c:pt>
                <c:pt idx="624">
                  <c:v>43.35</c:v>
                </c:pt>
                <c:pt idx="625">
                  <c:v>43.3</c:v>
                </c:pt>
                <c:pt idx="626">
                  <c:v>43.35</c:v>
                </c:pt>
                <c:pt idx="627">
                  <c:v>43.45</c:v>
                </c:pt>
                <c:pt idx="628">
                  <c:v>43.45</c:v>
                </c:pt>
                <c:pt idx="629">
                  <c:v>43.7</c:v>
                </c:pt>
                <c:pt idx="630">
                  <c:v>43.65</c:v>
                </c:pt>
                <c:pt idx="631">
                  <c:v>43.9</c:v>
                </c:pt>
                <c:pt idx="632">
                  <c:v>43.9</c:v>
                </c:pt>
                <c:pt idx="633">
                  <c:v>43.8</c:v>
                </c:pt>
                <c:pt idx="634">
                  <c:v>44.05</c:v>
                </c:pt>
                <c:pt idx="635">
                  <c:v>44.25</c:v>
                </c:pt>
                <c:pt idx="636">
                  <c:v>44.5</c:v>
                </c:pt>
                <c:pt idx="637">
                  <c:v>44.55</c:v>
                </c:pt>
                <c:pt idx="638">
                  <c:v>44.6</c:v>
                </c:pt>
                <c:pt idx="639">
                  <c:v>44.55</c:v>
                </c:pt>
                <c:pt idx="640">
                  <c:v>44.35</c:v>
                </c:pt>
                <c:pt idx="641">
                  <c:v>44.3</c:v>
                </c:pt>
                <c:pt idx="642">
                  <c:v>44.25</c:v>
                </c:pt>
                <c:pt idx="643">
                  <c:v>44.15</c:v>
                </c:pt>
                <c:pt idx="644">
                  <c:v>44.15</c:v>
                </c:pt>
                <c:pt idx="645">
                  <c:v>44.2</c:v>
                </c:pt>
                <c:pt idx="646">
                  <c:v>44.2</c:v>
                </c:pt>
                <c:pt idx="647">
                  <c:v>44.15</c:v>
                </c:pt>
                <c:pt idx="648">
                  <c:v>44.05</c:v>
                </c:pt>
                <c:pt idx="649">
                  <c:v>44.0</c:v>
                </c:pt>
                <c:pt idx="650">
                  <c:v>43.7</c:v>
                </c:pt>
                <c:pt idx="651">
                  <c:v>43.8</c:v>
                </c:pt>
                <c:pt idx="652">
                  <c:v>43.85</c:v>
                </c:pt>
                <c:pt idx="653">
                  <c:v>43.85</c:v>
                </c:pt>
                <c:pt idx="654">
                  <c:v>43.9</c:v>
                </c:pt>
                <c:pt idx="655">
                  <c:v>44.05</c:v>
                </c:pt>
                <c:pt idx="656">
                  <c:v>44.15</c:v>
                </c:pt>
                <c:pt idx="657">
                  <c:v>44.15</c:v>
                </c:pt>
                <c:pt idx="658">
                  <c:v>44.05</c:v>
                </c:pt>
                <c:pt idx="659">
                  <c:v>44.15</c:v>
                </c:pt>
                <c:pt idx="660">
                  <c:v>43.95</c:v>
                </c:pt>
                <c:pt idx="661">
                  <c:v>44.2</c:v>
                </c:pt>
                <c:pt idx="662">
                  <c:v>44.5</c:v>
                </c:pt>
                <c:pt idx="663">
                  <c:v>44.85</c:v>
                </c:pt>
                <c:pt idx="664">
                  <c:v>45.0</c:v>
                </c:pt>
                <c:pt idx="665">
                  <c:v>45.05</c:v>
                </c:pt>
                <c:pt idx="666">
                  <c:v>45.25</c:v>
                </c:pt>
                <c:pt idx="667">
                  <c:v>45.3</c:v>
                </c:pt>
                <c:pt idx="668">
                  <c:v>45.1</c:v>
                </c:pt>
                <c:pt idx="669">
                  <c:v>45.1</c:v>
                </c:pt>
                <c:pt idx="670">
                  <c:v>45.35</c:v>
                </c:pt>
                <c:pt idx="671">
                  <c:v>45.6</c:v>
                </c:pt>
                <c:pt idx="672">
                  <c:v>46.0</c:v>
                </c:pt>
                <c:pt idx="673">
                  <c:v>46.0</c:v>
                </c:pt>
                <c:pt idx="674">
                  <c:v>46.1</c:v>
                </c:pt>
                <c:pt idx="675">
                  <c:v>46.25</c:v>
                </c:pt>
                <c:pt idx="676">
                  <c:v>45.95</c:v>
                </c:pt>
                <c:pt idx="677">
                  <c:v>46.55</c:v>
                </c:pt>
                <c:pt idx="678">
                  <c:v>46.25</c:v>
                </c:pt>
                <c:pt idx="679">
                  <c:v>46.25</c:v>
                </c:pt>
                <c:pt idx="680">
                  <c:v>45.85</c:v>
                </c:pt>
                <c:pt idx="681">
                  <c:v>45.85</c:v>
                </c:pt>
                <c:pt idx="682">
                  <c:v>46.3</c:v>
                </c:pt>
                <c:pt idx="683">
                  <c:v>46.15</c:v>
                </c:pt>
                <c:pt idx="684">
                  <c:v>45.85</c:v>
                </c:pt>
                <c:pt idx="685">
                  <c:v>46.2</c:v>
                </c:pt>
                <c:pt idx="686">
                  <c:v>46.25</c:v>
                </c:pt>
                <c:pt idx="687">
                  <c:v>46.0</c:v>
                </c:pt>
                <c:pt idx="688">
                  <c:v>46.2</c:v>
                </c:pt>
                <c:pt idx="689">
                  <c:v>46.25</c:v>
                </c:pt>
                <c:pt idx="690">
                  <c:v>46.45</c:v>
                </c:pt>
                <c:pt idx="691">
                  <c:v>46.6</c:v>
                </c:pt>
                <c:pt idx="692">
                  <c:v>46.7</c:v>
                </c:pt>
                <c:pt idx="693">
                  <c:v>46.7</c:v>
                </c:pt>
                <c:pt idx="694">
                  <c:v>46.6</c:v>
                </c:pt>
                <c:pt idx="695">
                  <c:v>46.65</c:v>
                </c:pt>
                <c:pt idx="696">
                  <c:v>46.4</c:v>
                </c:pt>
                <c:pt idx="697">
                  <c:v>46.25</c:v>
                </c:pt>
                <c:pt idx="698">
                  <c:v>46.5</c:v>
                </c:pt>
                <c:pt idx="699">
                  <c:v>46.6</c:v>
                </c:pt>
                <c:pt idx="700">
                  <c:v>46.4</c:v>
                </c:pt>
                <c:pt idx="701">
                  <c:v>46.75</c:v>
                </c:pt>
                <c:pt idx="702">
                  <c:v>47.0</c:v>
                </c:pt>
                <c:pt idx="703">
                  <c:v>47.25</c:v>
                </c:pt>
                <c:pt idx="704">
                  <c:v>47.2</c:v>
                </c:pt>
                <c:pt idx="705">
                  <c:v>47.1</c:v>
                </c:pt>
                <c:pt idx="706">
                  <c:v>46.95</c:v>
                </c:pt>
                <c:pt idx="707">
                  <c:v>46.9</c:v>
                </c:pt>
                <c:pt idx="708">
                  <c:v>47.15</c:v>
                </c:pt>
                <c:pt idx="709">
                  <c:v>47.1</c:v>
                </c:pt>
                <c:pt idx="710">
                  <c:v>47.35</c:v>
                </c:pt>
                <c:pt idx="711">
                  <c:v>47.25</c:v>
                </c:pt>
                <c:pt idx="712">
                  <c:v>47.1</c:v>
                </c:pt>
                <c:pt idx="713">
                  <c:v>46.9</c:v>
                </c:pt>
                <c:pt idx="714">
                  <c:v>46.85</c:v>
                </c:pt>
                <c:pt idx="715">
                  <c:v>47.05</c:v>
                </c:pt>
                <c:pt idx="716">
                  <c:v>47.05</c:v>
                </c:pt>
                <c:pt idx="717">
                  <c:v>46.85</c:v>
                </c:pt>
                <c:pt idx="718">
                  <c:v>46.95</c:v>
                </c:pt>
                <c:pt idx="719">
                  <c:v>46.65</c:v>
                </c:pt>
                <c:pt idx="720">
                  <c:v>46.55</c:v>
                </c:pt>
                <c:pt idx="721">
                  <c:v>46.9</c:v>
                </c:pt>
                <c:pt idx="722">
                  <c:v>46.95</c:v>
                </c:pt>
                <c:pt idx="723">
                  <c:v>47.05</c:v>
                </c:pt>
                <c:pt idx="724">
                  <c:v>47.05</c:v>
                </c:pt>
                <c:pt idx="725">
                  <c:v>47.25</c:v>
                </c:pt>
                <c:pt idx="726">
                  <c:v>47.3</c:v>
                </c:pt>
                <c:pt idx="727">
                  <c:v>46.9</c:v>
                </c:pt>
                <c:pt idx="728">
                  <c:v>47.5</c:v>
                </c:pt>
                <c:pt idx="729">
                  <c:v>47.95</c:v>
                </c:pt>
                <c:pt idx="730">
                  <c:v>48.1</c:v>
                </c:pt>
                <c:pt idx="731">
                  <c:v>48.25</c:v>
                </c:pt>
                <c:pt idx="732">
                  <c:v>48.35</c:v>
                </c:pt>
                <c:pt idx="733">
                  <c:v>48.15</c:v>
                </c:pt>
                <c:pt idx="734">
                  <c:v>48.6</c:v>
                </c:pt>
                <c:pt idx="735">
                  <c:v>48.55</c:v>
                </c:pt>
                <c:pt idx="736">
                  <c:v>48.55</c:v>
                </c:pt>
                <c:pt idx="737">
                  <c:v>48.25</c:v>
                </c:pt>
                <c:pt idx="738">
                  <c:v>48.4</c:v>
                </c:pt>
                <c:pt idx="739">
                  <c:v>48.4</c:v>
                </c:pt>
                <c:pt idx="740">
                  <c:v>48.55</c:v>
                </c:pt>
                <c:pt idx="741">
                  <c:v>48.65</c:v>
                </c:pt>
                <c:pt idx="742">
                  <c:v>48.35</c:v>
                </c:pt>
                <c:pt idx="743">
                  <c:v>48.55</c:v>
                </c:pt>
                <c:pt idx="744">
                  <c:v>48.7</c:v>
                </c:pt>
                <c:pt idx="745">
                  <c:v>48.75</c:v>
                </c:pt>
                <c:pt idx="746">
                  <c:v>48.65</c:v>
                </c:pt>
                <c:pt idx="747">
                  <c:v>48.55</c:v>
                </c:pt>
                <c:pt idx="748">
                  <c:v>48.55</c:v>
                </c:pt>
                <c:pt idx="749">
                  <c:v>49.2</c:v>
                </c:pt>
                <c:pt idx="750">
                  <c:v>49.4</c:v>
                </c:pt>
                <c:pt idx="751">
                  <c:v>49.5</c:v>
                </c:pt>
                <c:pt idx="752">
                  <c:v>49.4</c:v>
                </c:pt>
                <c:pt idx="753">
                  <c:v>49.1</c:v>
                </c:pt>
                <c:pt idx="754">
                  <c:v>49.35</c:v>
                </c:pt>
                <c:pt idx="755">
                  <c:v>49.4</c:v>
                </c:pt>
                <c:pt idx="756">
                  <c:v>49.4</c:v>
                </c:pt>
                <c:pt idx="757">
                  <c:v>49.5</c:v>
                </c:pt>
                <c:pt idx="758">
                  <c:v>49.45</c:v>
                </c:pt>
                <c:pt idx="759">
                  <c:v>49.4</c:v>
                </c:pt>
                <c:pt idx="760">
                  <c:v>49.8</c:v>
                </c:pt>
                <c:pt idx="761">
                  <c:v>49.95</c:v>
                </c:pt>
                <c:pt idx="762">
                  <c:v>50.35</c:v>
                </c:pt>
                <c:pt idx="763">
                  <c:v>50.6</c:v>
                </c:pt>
                <c:pt idx="764">
                  <c:v>50.5</c:v>
                </c:pt>
                <c:pt idx="765">
                  <c:v>51.3</c:v>
                </c:pt>
                <c:pt idx="766">
                  <c:v>51.25</c:v>
                </c:pt>
                <c:pt idx="767">
                  <c:v>51.15</c:v>
                </c:pt>
                <c:pt idx="768">
                  <c:v>51.4</c:v>
                </c:pt>
                <c:pt idx="769">
                  <c:v>51.0</c:v>
                </c:pt>
                <c:pt idx="770">
                  <c:v>51.5</c:v>
                </c:pt>
                <c:pt idx="771">
                  <c:v>51.75</c:v>
                </c:pt>
                <c:pt idx="772">
                  <c:v>51.85</c:v>
                </c:pt>
                <c:pt idx="773">
                  <c:v>51.75</c:v>
                </c:pt>
                <c:pt idx="774">
                  <c:v>51.65</c:v>
                </c:pt>
                <c:pt idx="775">
                  <c:v>51.6</c:v>
                </c:pt>
                <c:pt idx="776">
                  <c:v>51.35</c:v>
                </c:pt>
                <c:pt idx="777">
                  <c:v>50.95</c:v>
                </c:pt>
                <c:pt idx="778">
                  <c:v>50.1</c:v>
                </c:pt>
                <c:pt idx="779">
                  <c:v>49.85</c:v>
                </c:pt>
                <c:pt idx="780">
                  <c:v>49.7</c:v>
                </c:pt>
                <c:pt idx="781">
                  <c:v>49.8</c:v>
                </c:pt>
                <c:pt idx="782">
                  <c:v>49.6</c:v>
                </c:pt>
                <c:pt idx="783">
                  <c:v>49.75</c:v>
                </c:pt>
                <c:pt idx="784">
                  <c:v>49.8</c:v>
                </c:pt>
                <c:pt idx="785">
                  <c:v>49.5</c:v>
                </c:pt>
                <c:pt idx="786">
                  <c:v>49.75</c:v>
                </c:pt>
                <c:pt idx="787">
                  <c:v>50.05</c:v>
                </c:pt>
                <c:pt idx="788">
                  <c:v>49.85</c:v>
                </c:pt>
                <c:pt idx="789">
                  <c:v>49.85</c:v>
                </c:pt>
                <c:pt idx="790">
                  <c:v>49.4</c:v>
                </c:pt>
                <c:pt idx="791">
                  <c:v>49.9</c:v>
                </c:pt>
                <c:pt idx="792">
                  <c:v>49.95</c:v>
                </c:pt>
                <c:pt idx="793">
                  <c:v>49.5</c:v>
                </c:pt>
                <c:pt idx="794">
                  <c:v>48.95</c:v>
                </c:pt>
                <c:pt idx="795">
                  <c:v>49.7</c:v>
                </c:pt>
                <c:pt idx="796">
                  <c:v>49.1</c:v>
                </c:pt>
                <c:pt idx="797">
                  <c:v>50.25</c:v>
                </c:pt>
                <c:pt idx="798">
                  <c:v>50.7</c:v>
                </c:pt>
                <c:pt idx="799">
                  <c:v>50.65</c:v>
                </c:pt>
                <c:pt idx="800">
                  <c:v>50.0</c:v>
                </c:pt>
                <c:pt idx="801">
                  <c:v>50.35</c:v>
                </c:pt>
                <c:pt idx="802">
                  <c:v>50.9</c:v>
                </c:pt>
                <c:pt idx="803">
                  <c:v>51.2</c:v>
                </c:pt>
                <c:pt idx="804">
                  <c:v>50.35</c:v>
                </c:pt>
                <c:pt idx="805">
                  <c:v>49.05</c:v>
                </c:pt>
                <c:pt idx="806">
                  <c:v>49.4</c:v>
                </c:pt>
                <c:pt idx="807">
                  <c:v>50.05</c:v>
                </c:pt>
                <c:pt idx="808">
                  <c:v>51.0</c:v>
                </c:pt>
                <c:pt idx="809">
                  <c:v>51.3</c:v>
                </c:pt>
                <c:pt idx="810">
                  <c:v>50.85</c:v>
                </c:pt>
                <c:pt idx="811">
                  <c:v>50.8</c:v>
                </c:pt>
                <c:pt idx="812">
                  <c:v>51.25</c:v>
                </c:pt>
                <c:pt idx="813">
                  <c:v>51.1</c:v>
                </c:pt>
                <c:pt idx="814">
                  <c:v>51.35</c:v>
                </c:pt>
                <c:pt idx="815">
                  <c:v>51.25</c:v>
                </c:pt>
                <c:pt idx="816">
                  <c:v>51.45</c:v>
                </c:pt>
                <c:pt idx="817">
                  <c:v>51.45</c:v>
                </c:pt>
                <c:pt idx="818">
                  <c:v>51.3</c:v>
                </c:pt>
                <c:pt idx="819">
                  <c:v>51.6</c:v>
                </c:pt>
                <c:pt idx="820">
                  <c:v>51.35</c:v>
                </c:pt>
                <c:pt idx="821">
                  <c:v>51.2</c:v>
                </c:pt>
                <c:pt idx="822">
                  <c:v>51.2</c:v>
                </c:pt>
                <c:pt idx="823">
                  <c:v>50.9</c:v>
                </c:pt>
                <c:pt idx="824">
                  <c:v>50.9</c:v>
                </c:pt>
                <c:pt idx="825">
                  <c:v>50.05</c:v>
                </c:pt>
                <c:pt idx="826">
                  <c:v>51.05</c:v>
                </c:pt>
                <c:pt idx="827">
                  <c:v>50.95</c:v>
                </c:pt>
                <c:pt idx="828">
                  <c:v>50.75</c:v>
                </c:pt>
                <c:pt idx="829">
                  <c:v>50.65</c:v>
                </c:pt>
                <c:pt idx="830">
                  <c:v>50.7</c:v>
                </c:pt>
                <c:pt idx="831">
                  <c:v>51.1</c:v>
                </c:pt>
                <c:pt idx="832">
                  <c:v>51.1</c:v>
                </c:pt>
                <c:pt idx="833">
                  <c:v>51.4</c:v>
                </c:pt>
                <c:pt idx="834">
                  <c:v>50.9</c:v>
                </c:pt>
                <c:pt idx="835">
                  <c:v>50.6</c:v>
                </c:pt>
                <c:pt idx="836">
                  <c:v>51.0</c:v>
                </c:pt>
                <c:pt idx="837">
                  <c:v>50.4</c:v>
                </c:pt>
                <c:pt idx="838">
                  <c:v>50.15</c:v>
                </c:pt>
                <c:pt idx="839">
                  <c:v>50.45</c:v>
                </c:pt>
                <c:pt idx="840">
                  <c:v>50.6</c:v>
                </c:pt>
                <c:pt idx="841">
                  <c:v>50.3</c:v>
                </c:pt>
                <c:pt idx="842">
                  <c:v>50.5</c:v>
                </c:pt>
                <c:pt idx="843">
                  <c:v>51.1</c:v>
                </c:pt>
                <c:pt idx="844">
                  <c:v>50.85</c:v>
                </c:pt>
                <c:pt idx="845">
                  <c:v>50.45</c:v>
                </c:pt>
                <c:pt idx="846">
                  <c:v>50.35</c:v>
                </c:pt>
                <c:pt idx="847">
                  <c:v>50.6</c:v>
                </c:pt>
                <c:pt idx="848">
                  <c:v>50.7</c:v>
                </c:pt>
                <c:pt idx="849">
                  <c:v>50.45</c:v>
                </c:pt>
                <c:pt idx="850">
                  <c:v>50.2</c:v>
                </c:pt>
                <c:pt idx="851">
                  <c:v>50.4</c:v>
                </c:pt>
                <c:pt idx="852">
                  <c:v>50.35</c:v>
                </c:pt>
                <c:pt idx="853">
                  <c:v>50.1</c:v>
                </c:pt>
                <c:pt idx="854">
                  <c:v>50.1268</c:v>
                </c:pt>
                <c:pt idx="855">
                  <c:v>50.475</c:v>
                </c:pt>
                <c:pt idx="856">
                  <c:v>50.7002</c:v>
                </c:pt>
                <c:pt idx="857">
                  <c:v>50.7311</c:v>
                </c:pt>
                <c:pt idx="858">
                  <c:v>50.7</c:v>
                </c:pt>
                <c:pt idx="859">
                  <c:v>50.5611</c:v>
                </c:pt>
                <c:pt idx="860">
                  <c:v>50.3097</c:v>
                </c:pt>
                <c:pt idx="861">
                  <c:v>50.1236</c:v>
                </c:pt>
                <c:pt idx="862">
                  <c:v>49.98220000000001</c:v>
                </c:pt>
                <c:pt idx="863">
                  <c:v>49.9347</c:v>
                </c:pt>
                <c:pt idx="864">
                  <c:v>49.6431</c:v>
                </c:pt>
                <c:pt idx="865">
                  <c:v>49.5097</c:v>
                </c:pt>
                <c:pt idx="866">
                  <c:v>49.2</c:v>
                </c:pt>
                <c:pt idx="867">
                  <c:v>49.2708</c:v>
                </c:pt>
                <c:pt idx="868">
                  <c:v>49.5111</c:v>
                </c:pt>
                <c:pt idx="869">
                  <c:v>49.48540000000001</c:v>
                </c:pt>
                <c:pt idx="870">
                  <c:v>49.225</c:v>
                </c:pt>
                <c:pt idx="871">
                  <c:v>49.2325</c:v>
                </c:pt>
                <c:pt idx="872">
                  <c:v>49.5</c:v>
                </c:pt>
                <c:pt idx="873">
                  <c:v>49.0044</c:v>
                </c:pt>
                <c:pt idx="874">
                  <c:v>49.6861</c:v>
                </c:pt>
                <c:pt idx="875">
                  <c:v>49.7361</c:v>
                </c:pt>
                <c:pt idx="876">
                  <c:v>49.925</c:v>
                </c:pt>
                <c:pt idx="877">
                  <c:v>49.8403</c:v>
                </c:pt>
                <c:pt idx="878">
                  <c:v>49.8292</c:v>
                </c:pt>
                <c:pt idx="879">
                  <c:v>49.65</c:v>
                </c:pt>
                <c:pt idx="880">
                  <c:v>49.61940000000001</c:v>
                </c:pt>
                <c:pt idx="881">
                  <c:v>49.5167</c:v>
                </c:pt>
                <c:pt idx="882">
                  <c:v>49.6694</c:v>
                </c:pt>
                <c:pt idx="883">
                  <c:v>49.9694</c:v>
                </c:pt>
                <c:pt idx="884">
                  <c:v>50.0028</c:v>
                </c:pt>
                <c:pt idx="885">
                  <c:v>50.2625</c:v>
                </c:pt>
                <c:pt idx="886">
                  <c:v>50.3458</c:v>
                </c:pt>
                <c:pt idx="887">
                  <c:v>50.5458</c:v>
                </c:pt>
                <c:pt idx="888">
                  <c:v>50.6458</c:v>
                </c:pt>
                <c:pt idx="889">
                  <c:v>51.14720000000001</c:v>
                </c:pt>
                <c:pt idx="890">
                  <c:v>50.7792</c:v>
                </c:pt>
                <c:pt idx="891">
                  <c:v>50.6819</c:v>
                </c:pt>
                <c:pt idx="892">
                  <c:v>50.6827</c:v>
                </c:pt>
                <c:pt idx="893">
                  <c:v>50.7375</c:v>
                </c:pt>
                <c:pt idx="894">
                  <c:v>51.09860000000001</c:v>
                </c:pt>
                <c:pt idx="895">
                  <c:v>51.47640000000001</c:v>
                </c:pt>
                <c:pt idx="896">
                  <c:v>51.5764</c:v>
                </c:pt>
                <c:pt idx="897">
                  <c:v>51.7736</c:v>
                </c:pt>
                <c:pt idx="898">
                  <c:v>51.95</c:v>
                </c:pt>
                <c:pt idx="899">
                  <c:v>51.9611</c:v>
                </c:pt>
                <c:pt idx="900">
                  <c:v>51.74720000000001</c:v>
                </c:pt>
                <c:pt idx="901">
                  <c:v>51.5431</c:v>
                </c:pt>
                <c:pt idx="902">
                  <c:v>51.5472</c:v>
                </c:pt>
                <c:pt idx="903">
                  <c:v>51.5514</c:v>
                </c:pt>
                <c:pt idx="904">
                  <c:v>51.72920000000001</c:v>
                </c:pt>
                <c:pt idx="905">
                  <c:v>51.5819</c:v>
                </c:pt>
                <c:pt idx="906">
                  <c:v>51.032</c:v>
                </c:pt>
                <c:pt idx="907">
                  <c:v>51.2319</c:v>
                </c:pt>
                <c:pt idx="908">
                  <c:v>51.2153</c:v>
                </c:pt>
                <c:pt idx="909">
                  <c:v>51.1556</c:v>
                </c:pt>
                <c:pt idx="910">
                  <c:v>51.1</c:v>
                </c:pt>
                <c:pt idx="911">
                  <c:v>51.6028</c:v>
                </c:pt>
                <c:pt idx="912">
                  <c:v>51.8194</c:v>
                </c:pt>
                <c:pt idx="913">
                  <c:v>51.82360000000001</c:v>
                </c:pt>
                <c:pt idx="914">
                  <c:v>52.0444</c:v>
                </c:pt>
                <c:pt idx="915">
                  <c:v>52.0153</c:v>
                </c:pt>
                <c:pt idx="916">
                  <c:v>51.9111</c:v>
                </c:pt>
                <c:pt idx="917">
                  <c:v>51.97920000000001</c:v>
                </c:pt>
                <c:pt idx="918">
                  <c:v>51.8073</c:v>
                </c:pt>
                <c:pt idx="919">
                  <c:v>51.6825</c:v>
                </c:pt>
                <c:pt idx="920">
                  <c:v>51.4318</c:v>
                </c:pt>
                <c:pt idx="921">
                  <c:v>51.76020000000001</c:v>
                </c:pt>
                <c:pt idx="922">
                  <c:v>51.6842</c:v>
                </c:pt>
                <c:pt idx="923">
                  <c:v>51.3087</c:v>
                </c:pt>
                <c:pt idx="924">
                  <c:v>51.1653</c:v>
                </c:pt>
                <c:pt idx="925">
                  <c:v>51.5168</c:v>
                </c:pt>
                <c:pt idx="926">
                  <c:v>51.7368</c:v>
                </c:pt>
                <c:pt idx="927">
                  <c:v>51.8015</c:v>
                </c:pt>
                <c:pt idx="928">
                  <c:v>51.77580000000001</c:v>
                </c:pt>
                <c:pt idx="929">
                  <c:v>51.5638</c:v>
                </c:pt>
                <c:pt idx="930">
                  <c:v>51.4838</c:v>
                </c:pt>
                <c:pt idx="931">
                  <c:v>51.4844</c:v>
                </c:pt>
                <c:pt idx="932">
                  <c:v>51.7169</c:v>
                </c:pt>
                <c:pt idx="933">
                  <c:v>52.1059</c:v>
                </c:pt>
                <c:pt idx="934">
                  <c:v>51.8506</c:v>
                </c:pt>
                <c:pt idx="935">
                  <c:v>51.4473</c:v>
                </c:pt>
                <c:pt idx="936">
                  <c:v>51.2665</c:v>
                </c:pt>
                <c:pt idx="937">
                  <c:v>51.0957</c:v>
                </c:pt>
                <c:pt idx="938">
                  <c:v>50.7652</c:v>
                </c:pt>
                <c:pt idx="939">
                  <c:v>50.5478</c:v>
                </c:pt>
                <c:pt idx="940">
                  <c:v>50.2462</c:v>
                </c:pt>
                <c:pt idx="941">
                  <c:v>50.1317</c:v>
                </c:pt>
                <c:pt idx="942">
                  <c:v>49.9958</c:v>
                </c:pt>
                <c:pt idx="943">
                  <c:v>49.9104</c:v>
                </c:pt>
                <c:pt idx="944">
                  <c:v>49.9787</c:v>
                </c:pt>
                <c:pt idx="945">
                  <c:v>50.0472</c:v>
                </c:pt>
                <c:pt idx="946">
                  <c:v>50.0927</c:v>
                </c:pt>
                <c:pt idx="947">
                  <c:v>49.70860000000001</c:v>
                </c:pt>
                <c:pt idx="948">
                  <c:v>49.4075</c:v>
                </c:pt>
                <c:pt idx="949">
                  <c:v>49.2631</c:v>
                </c:pt>
                <c:pt idx="950">
                  <c:v>49.0489</c:v>
                </c:pt>
                <c:pt idx="951">
                  <c:v>49.09900000000001</c:v>
                </c:pt>
                <c:pt idx="952">
                  <c:v>49.2009</c:v>
                </c:pt>
                <c:pt idx="953">
                  <c:v>49.16280000000001</c:v>
                </c:pt>
                <c:pt idx="954">
                  <c:v>49.0411</c:v>
                </c:pt>
                <c:pt idx="955">
                  <c:v>49.0428</c:v>
                </c:pt>
                <c:pt idx="956">
                  <c:v>49.07340000000001</c:v>
                </c:pt>
                <c:pt idx="957">
                  <c:v>49.469</c:v>
                </c:pt>
                <c:pt idx="958">
                  <c:v>49.70240000000001</c:v>
                </c:pt>
                <c:pt idx="959">
                  <c:v>49.9663</c:v>
                </c:pt>
                <c:pt idx="960">
                  <c:v>50.1159</c:v>
                </c:pt>
                <c:pt idx="961">
                  <c:v>50.252</c:v>
                </c:pt>
                <c:pt idx="962">
                  <c:v>50.63480000000001</c:v>
                </c:pt>
                <c:pt idx="963">
                  <c:v>51.068</c:v>
                </c:pt>
                <c:pt idx="964">
                  <c:v>51.1637</c:v>
                </c:pt>
                <c:pt idx="965">
                  <c:v>51.3434</c:v>
                </c:pt>
                <c:pt idx="966">
                  <c:v>51.5313</c:v>
                </c:pt>
                <c:pt idx="967">
                  <c:v>51.6327</c:v>
                </c:pt>
                <c:pt idx="968">
                  <c:v>51.69940000000001</c:v>
                </c:pt>
                <c:pt idx="969">
                  <c:v>52.4025</c:v>
                </c:pt>
                <c:pt idx="970">
                  <c:v>52.6948</c:v>
                </c:pt>
                <c:pt idx="971">
                  <c:v>52.7195</c:v>
                </c:pt>
                <c:pt idx="972">
                  <c:v>52.5741</c:v>
                </c:pt>
                <c:pt idx="973">
                  <c:v>52.29040000000001</c:v>
                </c:pt>
                <c:pt idx="974">
                  <c:v>52.3215</c:v>
                </c:pt>
                <c:pt idx="975">
                  <c:v>52.6706</c:v>
                </c:pt>
                <c:pt idx="976">
                  <c:v>52.9825</c:v>
                </c:pt>
                <c:pt idx="977">
                  <c:v>53.1824</c:v>
                </c:pt>
                <c:pt idx="978">
                  <c:v>53.2102</c:v>
                </c:pt>
                <c:pt idx="979">
                  <c:v>53.19580000000001</c:v>
                </c:pt>
                <c:pt idx="980">
                  <c:v>53.11040000000001</c:v>
                </c:pt>
                <c:pt idx="981">
                  <c:v>53.2673</c:v>
                </c:pt>
                <c:pt idx="982">
                  <c:v>53.28680000000001</c:v>
                </c:pt>
                <c:pt idx="983">
                  <c:v>53.20840000000001</c:v>
                </c:pt>
                <c:pt idx="984">
                  <c:v>52.9759</c:v>
                </c:pt>
                <c:pt idx="985">
                  <c:v>53.0772</c:v>
                </c:pt>
                <c:pt idx="986">
                  <c:v>53.2364</c:v>
                </c:pt>
                <c:pt idx="987">
                  <c:v>52.99820000000001</c:v>
                </c:pt>
                <c:pt idx="988">
                  <c:v>53.0578</c:v>
                </c:pt>
                <c:pt idx="989">
                  <c:v>52.8481</c:v>
                </c:pt>
                <c:pt idx="990">
                  <c:v>52.26920000000001</c:v>
                </c:pt>
                <c:pt idx="991">
                  <c:v>51.4321</c:v>
                </c:pt>
                <c:pt idx="992">
                  <c:v>51.334</c:v>
                </c:pt>
                <c:pt idx="993">
                  <c:v>51.2533</c:v>
                </c:pt>
                <c:pt idx="994">
                  <c:v>51.5303</c:v>
                </c:pt>
                <c:pt idx="995">
                  <c:v>51.3899</c:v>
                </c:pt>
                <c:pt idx="996">
                  <c:v>51.1432</c:v>
                </c:pt>
                <c:pt idx="997">
                  <c:v>51.2667</c:v>
                </c:pt>
                <c:pt idx="998">
                  <c:v>51.3111</c:v>
                </c:pt>
                <c:pt idx="999">
                  <c:v>51.7806</c:v>
                </c:pt>
                <c:pt idx="1000">
                  <c:v>51.9208</c:v>
                </c:pt>
                <c:pt idx="1001">
                  <c:v>52.2437</c:v>
                </c:pt>
                <c:pt idx="1002">
                  <c:v>52.0778</c:v>
                </c:pt>
                <c:pt idx="1003">
                  <c:v>52.1611</c:v>
                </c:pt>
                <c:pt idx="1004">
                  <c:v>52.3354</c:v>
                </c:pt>
                <c:pt idx="1005">
                  <c:v>52.3833</c:v>
                </c:pt>
                <c:pt idx="1006">
                  <c:v>52.6208</c:v>
                </c:pt>
                <c:pt idx="1007">
                  <c:v>52.49720000000001</c:v>
                </c:pt>
                <c:pt idx="1008">
                  <c:v>52.7542</c:v>
                </c:pt>
                <c:pt idx="1009">
                  <c:v>52.5333</c:v>
                </c:pt>
                <c:pt idx="1010">
                  <c:v>52.5444</c:v>
                </c:pt>
                <c:pt idx="1011">
                  <c:v>52.6111</c:v>
                </c:pt>
                <c:pt idx="1012">
                  <c:v>52.8764</c:v>
                </c:pt>
                <c:pt idx="1013">
                  <c:v>52.8764</c:v>
                </c:pt>
                <c:pt idx="1014">
                  <c:v>53.26040000000001</c:v>
                </c:pt>
                <c:pt idx="1015">
                  <c:v>53.3681</c:v>
                </c:pt>
                <c:pt idx="1016">
                  <c:v>53.3771</c:v>
                </c:pt>
                <c:pt idx="1017">
                  <c:v>53.2854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'power and hr cal 17'!$W$2</c:f>
              <c:strCache>
                <c:ptCount val="1"/>
                <c:pt idx="0">
                  <c:v>AD 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17'!$U$3:$U$1020</c:f>
              <c:numCache>
                <c:formatCode>m/d/yyyy</c:formatCode>
                <c:ptCount val="1018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41529.0</c:v>
                </c:pt>
                <c:pt idx="697">
                  <c:v>41528.0</c:v>
                </c:pt>
                <c:pt idx="698">
                  <c:v>41527.0</c:v>
                </c:pt>
                <c:pt idx="699">
                  <c:v>41526.0</c:v>
                </c:pt>
                <c:pt idx="700">
                  <c:v>41523.0</c:v>
                </c:pt>
                <c:pt idx="701">
                  <c:v>41522.0</c:v>
                </c:pt>
                <c:pt idx="702">
                  <c:v>41521.0</c:v>
                </c:pt>
                <c:pt idx="703">
                  <c:v>41520.0</c:v>
                </c:pt>
                <c:pt idx="704">
                  <c:v>41516.0</c:v>
                </c:pt>
                <c:pt idx="705">
                  <c:v>41515.0</c:v>
                </c:pt>
                <c:pt idx="706">
                  <c:v>41514.0</c:v>
                </c:pt>
                <c:pt idx="707">
                  <c:v>41513.0</c:v>
                </c:pt>
                <c:pt idx="708">
                  <c:v>41512.0</c:v>
                </c:pt>
                <c:pt idx="709">
                  <c:v>41509.0</c:v>
                </c:pt>
                <c:pt idx="710">
                  <c:v>41508.0</c:v>
                </c:pt>
                <c:pt idx="711">
                  <c:v>41507.0</c:v>
                </c:pt>
                <c:pt idx="712">
                  <c:v>41506.0</c:v>
                </c:pt>
                <c:pt idx="713">
                  <c:v>41505.0</c:v>
                </c:pt>
                <c:pt idx="714">
                  <c:v>41502.0</c:v>
                </c:pt>
                <c:pt idx="715">
                  <c:v>41501.0</c:v>
                </c:pt>
                <c:pt idx="716">
                  <c:v>41500.0</c:v>
                </c:pt>
                <c:pt idx="717">
                  <c:v>41499.0</c:v>
                </c:pt>
                <c:pt idx="718">
                  <c:v>41498.0</c:v>
                </c:pt>
                <c:pt idx="719">
                  <c:v>41495.0</c:v>
                </c:pt>
                <c:pt idx="720">
                  <c:v>41494.0</c:v>
                </c:pt>
                <c:pt idx="721">
                  <c:v>41493.0</c:v>
                </c:pt>
                <c:pt idx="722">
                  <c:v>41492.0</c:v>
                </c:pt>
                <c:pt idx="723">
                  <c:v>41491.0</c:v>
                </c:pt>
                <c:pt idx="724">
                  <c:v>41488.0</c:v>
                </c:pt>
                <c:pt idx="725">
                  <c:v>41487.0</c:v>
                </c:pt>
                <c:pt idx="726">
                  <c:v>41486.0</c:v>
                </c:pt>
                <c:pt idx="727">
                  <c:v>41485.0</c:v>
                </c:pt>
                <c:pt idx="728">
                  <c:v>41484.0</c:v>
                </c:pt>
                <c:pt idx="729">
                  <c:v>41481.0</c:v>
                </c:pt>
                <c:pt idx="730">
                  <c:v>41480.0</c:v>
                </c:pt>
                <c:pt idx="731">
                  <c:v>41479.0</c:v>
                </c:pt>
                <c:pt idx="732">
                  <c:v>41478.0</c:v>
                </c:pt>
                <c:pt idx="733">
                  <c:v>41477.0</c:v>
                </c:pt>
                <c:pt idx="734">
                  <c:v>41474.0</c:v>
                </c:pt>
                <c:pt idx="735">
                  <c:v>41473.0</c:v>
                </c:pt>
                <c:pt idx="736">
                  <c:v>41472.0</c:v>
                </c:pt>
                <c:pt idx="737">
                  <c:v>41471.0</c:v>
                </c:pt>
                <c:pt idx="738">
                  <c:v>41470.0</c:v>
                </c:pt>
                <c:pt idx="739">
                  <c:v>41467.0</c:v>
                </c:pt>
                <c:pt idx="740">
                  <c:v>41466.0</c:v>
                </c:pt>
                <c:pt idx="741">
                  <c:v>41465.0</c:v>
                </c:pt>
                <c:pt idx="742">
                  <c:v>41464.0</c:v>
                </c:pt>
                <c:pt idx="743">
                  <c:v>41463.0</c:v>
                </c:pt>
                <c:pt idx="744">
                  <c:v>41460.0</c:v>
                </c:pt>
                <c:pt idx="745">
                  <c:v>41458.0</c:v>
                </c:pt>
                <c:pt idx="746">
                  <c:v>41457.0</c:v>
                </c:pt>
                <c:pt idx="747">
                  <c:v>41456.0</c:v>
                </c:pt>
                <c:pt idx="748">
                  <c:v>41453.0</c:v>
                </c:pt>
                <c:pt idx="749">
                  <c:v>41452.0</c:v>
                </c:pt>
                <c:pt idx="750">
                  <c:v>41451.0</c:v>
                </c:pt>
                <c:pt idx="751">
                  <c:v>41450.0</c:v>
                </c:pt>
                <c:pt idx="752">
                  <c:v>41449.0</c:v>
                </c:pt>
                <c:pt idx="753">
                  <c:v>41446.0</c:v>
                </c:pt>
                <c:pt idx="754">
                  <c:v>41445.0</c:v>
                </c:pt>
                <c:pt idx="755">
                  <c:v>41444.0</c:v>
                </c:pt>
                <c:pt idx="756">
                  <c:v>41443.0</c:v>
                </c:pt>
                <c:pt idx="757">
                  <c:v>41442.0</c:v>
                </c:pt>
                <c:pt idx="758">
                  <c:v>41439.0</c:v>
                </c:pt>
                <c:pt idx="759">
                  <c:v>41438.0</c:v>
                </c:pt>
                <c:pt idx="760">
                  <c:v>41437.0</c:v>
                </c:pt>
                <c:pt idx="761">
                  <c:v>41436.0</c:v>
                </c:pt>
                <c:pt idx="762">
                  <c:v>41435.0</c:v>
                </c:pt>
                <c:pt idx="763">
                  <c:v>41432.0</c:v>
                </c:pt>
                <c:pt idx="764">
                  <c:v>41431.0</c:v>
                </c:pt>
                <c:pt idx="765">
                  <c:v>41430.0</c:v>
                </c:pt>
                <c:pt idx="766">
                  <c:v>41429.0</c:v>
                </c:pt>
                <c:pt idx="767">
                  <c:v>41428.0</c:v>
                </c:pt>
                <c:pt idx="768">
                  <c:v>41425.0</c:v>
                </c:pt>
                <c:pt idx="769">
                  <c:v>41424.0</c:v>
                </c:pt>
                <c:pt idx="770">
                  <c:v>41423.0</c:v>
                </c:pt>
                <c:pt idx="771">
                  <c:v>41422.0</c:v>
                </c:pt>
                <c:pt idx="772">
                  <c:v>41418.0</c:v>
                </c:pt>
                <c:pt idx="773">
                  <c:v>41417.0</c:v>
                </c:pt>
                <c:pt idx="774">
                  <c:v>41416.0</c:v>
                </c:pt>
                <c:pt idx="775">
                  <c:v>41415.0</c:v>
                </c:pt>
                <c:pt idx="776">
                  <c:v>41414.0</c:v>
                </c:pt>
                <c:pt idx="777">
                  <c:v>41411.0</c:v>
                </c:pt>
                <c:pt idx="778">
                  <c:v>41410.0</c:v>
                </c:pt>
                <c:pt idx="779">
                  <c:v>41409.0</c:v>
                </c:pt>
                <c:pt idx="780">
                  <c:v>41408.0</c:v>
                </c:pt>
                <c:pt idx="781">
                  <c:v>41407.0</c:v>
                </c:pt>
                <c:pt idx="782">
                  <c:v>41404.0</c:v>
                </c:pt>
                <c:pt idx="783">
                  <c:v>41403.0</c:v>
                </c:pt>
                <c:pt idx="784">
                  <c:v>41402.0</c:v>
                </c:pt>
                <c:pt idx="785">
                  <c:v>41401.0</c:v>
                </c:pt>
                <c:pt idx="786">
                  <c:v>41400.0</c:v>
                </c:pt>
                <c:pt idx="787">
                  <c:v>41397.0</c:v>
                </c:pt>
                <c:pt idx="788">
                  <c:v>41396.0</c:v>
                </c:pt>
                <c:pt idx="789">
                  <c:v>41395.0</c:v>
                </c:pt>
                <c:pt idx="790">
                  <c:v>41394.0</c:v>
                </c:pt>
                <c:pt idx="791">
                  <c:v>41393.0</c:v>
                </c:pt>
                <c:pt idx="792">
                  <c:v>41390.0</c:v>
                </c:pt>
                <c:pt idx="793">
                  <c:v>41389.0</c:v>
                </c:pt>
                <c:pt idx="794">
                  <c:v>41388.0</c:v>
                </c:pt>
                <c:pt idx="795">
                  <c:v>41387.0</c:v>
                </c:pt>
                <c:pt idx="796">
                  <c:v>41386.0</c:v>
                </c:pt>
                <c:pt idx="797">
                  <c:v>41383.0</c:v>
                </c:pt>
                <c:pt idx="798">
                  <c:v>41382.0</c:v>
                </c:pt>
                <c:pt idx="799">
                  <c:v>41381.0</c:v>
                </c:pt>
                <c:pt idx="800">
                  <c:v>41380.0</c:v>
                </c:pt>
                <c:pt idx="801">
                  <c:v>41379.0</c:v>
                </c:pt>
                <c:pt idx="802">
                  <c:v>41376.0</c:v>
                </c:pt>
                <c:pt idx="803">
                  <c:v>41375.0</c:v>
                </c:pt>
                <c:pt idx="804">
                  <c:v>41374.0</c:v>
                </c:pt>
                <c:pt idx="805">
                  <c:v>41373.0</c:v>
                </c:pt>
                <c:pt idx="806">
                  <c:v>41372.0</c:v>
                </c:pt>
                <c:pt idx="807">
                  <c:v>41369.0</c:v>
                </c:pt>
                <c:pt idx="808">
                  <c:v>41368.0</c:v>
                </c:pt>
                <c:pt idx="809">
                  <c:v>41367.0</c:v>
                </c:pt>
                <c:pt idx="810">
                  <c:v>41366.0</c:v>
                </c:pt>
                <c:pt idx="811">
                  <c:v>41365.0</c:v>
                </c:pt>
                <c:pt idx="812">
                  <c:v>41361.0</c:v>
                </c:pt>
                <c:pt idx="813">
                  <c:v>41360.0</c:v>
                </c:pt>
                <c:pt idx="814">
                  <c:v>41359.0</c:v>
                </c:pt>
                <c:pt idx="815">
                  <c:v>41358.0</c:v>
                </c:pt>
                <c:pt idx="816">
                  <c:v>41355.0</c:v>
                </c:pt>
                <c:pt idx="817">
                  <c:v>41354.0</c:v>
                </c:pt>
                <c:pt idx="818">
                  <c:v>41353.0</c:v>
                </c:pt>
                <c:pt idx="819">
                  <c:v>41352.0</c:v>
                </c:pt>
                <c:pt idx="820">
                  <c:v>41351.0</c:v>
                </c:pt>
                <c:pt idx="821">
                  <c:v>41348.0</c:v>
                </c:pt>
                <c:pt idx="822">
                  <c:v>41347.0</c:v>
                </c:pt>
                <c:pt idx="823">
                  <c:v>41346.0</c:v>
                </c:pt>
                <c:pt idx="824">
                  <c:v>41345.0</c:v>
                </c:pt>
                <c:pt idx="825">
                  <c:v>41344.0</c:v>
                </c:pt>
                <c:pt idx="826">
                  <c:v>41341.0</c:v>
                </c:pt>
                <c:pt idx="827">
                  <c:v>41340.0</c:v>
                </c:pt>
                <c:pt idx="828">
                  <c:v>41339.0</c:v>
                </c:pt>
                <c:pt idx="829">
                  <c:v>41338.0</c:v>
                </c:pt>
                <c:pt idx="830">
                  <c:v>41337.0</c:v>
                </c:pt>
                <c:pt idx="831">
                  <c:v>41334.0</c:v>
                </c:pt>
                <c:pt idx="832">
                  <c:v>41333.0</c:v>
                </c:pt>
                <c:pt idx="833">
                  <c:v>41332.0</c:v>
                </c:pt>
                <c:pt idx="834">
                  <c:v>41331.0</c:v>
                </c:pt>
                <c:pt idx="835">
                  <c:v>41330.0</c:v>
                </c:pt>
                <c:pt idx="836">
                  <c:v>41327.0</c:v>
                </c:pt>
                <c:pt idx="837">
                  <c:v>41326.0</c:v>
                </c:pt>
                <c:pt idx="838">
                  <c:v>41325.0</c:v>
                </c:pt>
                <c:pt idx="839">
                  <c:v>41324.0</c:v>
                </c:pt>
                <c:pt idx="840">
                  <c:v>41320.0</c:v>
                </c:pt>
                <c:pt idx="841">
                  <c:v>41319.0</c:v>
                </c:pt>
                <c:pt idx="842">
                  <c:v>41318.0</c:v>
                </c:pt>
                <c:pt idx="843">
                  <c:v>41317.0</c:v>
                </c:pt>
                <c:pt idx="844">
                  <c:v>41316.0</c:v>
                </c:pt>
                <c:pt idx="845">
                  <c:v>41313.0</c:v>
                </c:pt>
                <c:pt idx="846">
                  <c:v>41312.0</c:v>
                </c:pt>
                <c:pt idx="847">
                  <c:v>41311.0</c:v>
                </c:pt>
                <c:pt idx="848">
                  <c:v>41310.0</c:v>
                </c:pt>
                <c:pt idx="849">
                  <c:v>41309.0</c:v>
                </c:pt>
                <c:pt idx="850">
                  <c:v>41306.0</c:v>
                </c:pt>
                <c:pt idx="851">
                  <c:v>41305.0</c:v>
                </c:pt>
                <c:pt idx="852">
                  <c:v>41304.0</c:v>
                </c:pt>
                <c:pt idx="853">
                  <c:v>41303.0</c:v>
                </c:pt>
                <c:pt idx="854">
                  <c:v>41302.0</c:v>
                </c:pt>
                <c:pt idx="855">
                  <c:v>41299.0</c:v>
                </c:pt>
                <c:pt idx="856">
                  <c:v>41298.0</c:v>
                </c:pt>
                <c:pt idx="857">
                  <c:v>41297.0</c:v>
                </c:pt>
                <c:pt idx="858">
                  <c:v>41296.0</c:v>
                </c:pt>
                <c:pt idx="859">
                  <c:v>41292.0</c:v>
                </c:pt>
                <c:pt idx="860">
                  <c:v>41291.0</c:v>
                </c:pt>
                <c:pt idx="861">
                  <c:v>41290.0</c:v>
                </c:pt>
                <c:pt idx="862">
                  <c:v>41289.0</c:v>
                </c:pt>
                <c:pt idx="863">
                  <c:v>41288.0</c:v>
                </c:pt>
                <c:pt idx="864">
                  <c:v>41285.0</c:v>
                </c:pt>
                <c:pt idx="865">
                  <c:v>41284.0</c:v>
                </c:pt>
                <c:pt idx="866">
                  <c:v>41283.0</c:v>
                </c:pt>
                <c:pt idx="867">
                  <c:v>41282.0</c:v>
                </c:pt>
                <c:pt idx="868">
                  <c:v>41281.0</c:v>
                </c:pt>
                <c:pt idx="869">
                  <c:v>41278.0</c:v>
                </c:pt>
                <c:pt idx="870">
                  <c:v>41277.0</c:v>
                </c:pt>
                <c:pt idx="871">
                  <c:v>41276.0</c:v>
                </c:pt>
                <c:pt idx="872">
                  <c:v>41274.0</c:v>
                </c:pt>
                <c:pt idx="873">
                  <c:v>41271.0</c:v>
                </c:pt>
                <c:pt idx="874">
                  <c:v>41270.0</c:v>
                </c:pt>
                <c:pt idx="875">
                  <c:v>41269.0</c:v>
                </c:pt>
                <c:pt idx="876">
                  <c:v>41267.0</c:v>
                </c:pt>
                <c:pt idx="877">
                  <c:v>41264.0</c:v>
                </c:pt>
                <c:pt idx="878">
                  <c:v>41263.0</c:v>
                </c:pt>
                <c:pt idx="879">
                  <c:v>41262.0</c:v>
                </c:pt>
                <c:pt idx="880">
                  <c:v>41261.0</c:v>
                </c:pt>
                <c:pt idx="881">
                  <c:v>41260.0</c:v>
                </c:pt>
                <c:pt idx="882">
                  <c:v>41257.0</c:v>
                </c:pt>
                <c:pt idx="883">
                  <c:v>41256.0</c:v>
                </c:pt>
                <c:pt idx="884">
                  <c:v>41255.0</c:v>
                </c:pt>
                <c:pt idx="885">
                  <c:v>41254.0</c:v>
                </c:pt>
                <c:pt idx="886">
                  <c:v>41253.0</c:v>
                </c:pt>
                <c:pt idx="887">
                  <c:v>41250.0</c:v>
                </c:pt>
                <c:pt idx="888">
                  <c:v>41249.0</c:v>
                </c:pt>
                <c:pt idx="889">
                  <c:v>41248.0</c:v>
                </c:pt>
                <c:pt idx="890">
                  <c:v>41247.0</c:v>
                </c:pt>
                <c:pt idx="891">
                  <c:v>41246.0</c:v>
                </c:pt>
                <c:pt idx="892">
                  <c:v>41243.0</c:v>
                </c:pt>
                <c:pt idx="893">
                  <c:v>41242.0</c:v>
                </c:pt>
                <c:pt idx="894">
                  <c:v>41241.0</c:v>
                </c:pt>
                <c:pt idx="895">
                  <c:v>41240.0</c:v>
                </c:pt>
                <c:pt idx="896">
                  <c:v>41239.0</c:v>
                </c:pt>
                <c:pt idx="897">
                  <c:v>41236.0</c:v>
                </c:pt>
                <c:pt idx="898">
                  <c:v>41234.0</c:v>
                </c:pt>
                <c:pt idx="899">
                  <c:v>41233.0</c:v>
                </c:pt>
                <c:pt idx="900">
                  <c:v>41232.0</c:v>
                </c:pt>
                <c:pt idx="901">
                  <c:v>41229.0</c:v>
                </c:pt>
                <c:pt idx="902">
                  <c:v>41228.0</c:v>
                </c:pt>
                <c:pt idx="903">
                  <c:v>41227.0</c:v>
                </c:pt>
                <c:pt idx="904">
                  <c:v>41226.0</c:v>
                </c:pt>
                <c:pt idx="905">
                  <c:v>41222.0</c:v>
                </c:pt>
                <c:pt idx="906">
                  <c:v>41221.0</c:v>
                </c:pt>
                <c:pt idx="907">
                  <c:v>41220.0</c:v>
                </c:pt>
                <c:pt idx="908">
                  <c:v>41219.0</c:v>
                </c:pt>
                <c:pt idx="909">
                  <c:v>41218.0</c:v>
                </c:pt>
                <c:pt idx="910">
                  <c:v>41215.0</c:v>
                </c:pt>
                <c:pt idx="911">
                  <c:v>41214.0</c:v>
                </c:pt>
                <c:pt idx="912">
                  <c:v>41213.0</c:v>
                </c:pt>
                <c:pt idx="913">
                  <c:v>41212.0</c:v>
                </c:pt>
                <c:pt idx="914">
                  <c:v>41211.0</c:v>
                </c:pt>
                <c:pt idx="915">
                  <c:v>41208.0</c:v>
                </c:pt>
                <c:pt idx="916">
                  <c:v>41207.0</c:v>
                </c:pt>
                <c:pt idx="917">
                  <c:v>41206.0</c:v>
                </c:pt>
                <c:pt idx="918">
                  <c:v>41205.0</c:v>
                </c:pt>
                <c:pt idx="919">
                  <c:v>41204.0</c:v>
                </c:pt>
                <c:pt idx="920">
                  <c:v>41201.0</c:v>
                </c:pt>
                <c:pt idx="921">
                  <c:v>41200.0</c:v>
                </c:pt>
                <c:pt idx="922">
                  <c:v>41199.0</c:v>
                </c:pt>
                <c:pt idx="923">
                  <c:v>41198.0</c:v>
                </c:pt>
                <c:pt idx="924">
                  <c:v>41197.0</c:v>
                </c:pt>
                <c:pt idx="925">
                  <c:v>41194.0</c:v>
                </c:pt>
                <c:pt idx="926">
                  <c:v>41193.0</c:v>
                </c:pt>
                <c:pt idx="927">
                  <c:v>41192.0</c:v>
                </c:pt>
                <c:pt idx="928">
                  <c:v>41191.0</c:v>
                </c:pt>
                <c:pt idx="929">
                  <c:v>41187.0</c:v>
                </c:pt>
                <c:pt idx="930">
                  <c:v>41186.0</c:v>
                </c:pt>
                <c:pt idx="931">
                  <c:v>41185.0</c:v>
                </c:pt>
                <c:pt idx="932">
                  <c:v>41184.0</c:v>
                </c:pt>
                <c:pt idx="933">
                  <c:v>41183.0</c:v>
                </c:pt>
                <c:pt idx="934">
                  <c:v>41180.0</c:v>
                </c:pt>
                <c:pt idx="935">
                  <c:v>41179.0</c:v>
                </c:pt>
                <c:pt idx="936">
                  <c:v>41178.0</c:v>
                </c:pt>
                <c:pt idx="937">
                  <c:v>41177.0</c:v>
                </c:pt>
                <c:pt idx="938">
                  <c:v>41176.0</c:v>
                </c:pt>
                <c:pt idx="939">
                  <c:v>41173.0</c:v>
                </c:pt>
                <c:pt idx="940">
                  <c:v>41172.0</c:v>
                </c:pt>
                <c:pt idx="941">
                  <c:v>41171.0</c:v>
                </c:pt>
                <c:pt idx="942">
                  <c:v>41170.0</c:v>
                </c:pt>
                <c:pt idx="943">
                  <c:v>41169.0</c:v>
                </c:pt>
                <c:pt idx="944">
                  <c:v>41166.0</c:v>
                </c:pt>
                <c:pt idx="945">
                  <c:v>41165.0</c:v>
                </c:pt>
                <c:pt idx="946">
                  <c:v>41164.0</c:v>
                </c:pt>
                <c:pt idx="947">
                  <c:v>41163.0</c:v>
                </c:pt>
                <c:pt idx="948">
                  <c:v>41162.0</c:v>
                </c:pt>
                <c:pt idx="949">
                  <c:v>41159.0</c:v>
                </c:pt>
                <c:pt idx="950">
                  <c:v>41158.0</c:v>
                </c:pt>
                <c:pt idx="951">
                  <c:v>41157.0</c:v>
                </c:pt>
                <c:pt idx="952">
                  <c:v>41156.0</c:v>
                </c:pt>
                <c:pt idx="953">
                  <c:v>41152.0</c:v>
                </c:pt>
                <c:pt idx="954">
                  <c:v>41151.0</c:v>
                </c:pt>
                <c:pt idx="955">
                  <c:v>41150.0</c:v>
                </c:pt>
                <c:pt idx="956">
                  <c:v>41149.0</c:v>
                </c:pt>
                <c:pt idx="957">
                  <c:v>41148.0</c:v>
                </c:pt>
                <c:pt idx="958">
                  <c:v>41145.0</c:v>
                </c:pt>
                <c:pt idx="959">
                  <c:v>41144.0</c:v>
                </c:pt>
                <c:pt idx="960">
                  <c:v>41143.0</c:v>
                </c:pt>
                <c:pt idx="961">
                  <c:v>41142.0</c:v>
                </c:pt>
                <c:pt idx="962">
                  <c:v>41141.0</c:v>
                </c:pt>
                <c:pt idx="963">
                  <c:v>41138.0</c:v>
                </c:pt>
                <c:pt idx="964">
                  <c:v>41137.0</c:v>
                </c:pt>
                <c:pt idx="965">
                  <c:v>41136.0</c:v>
                </c:pt>
                <c:pt idx="966">
                  <c:v>41135.0</c:v>
                </c:pt>
                <c:pt idx="967">
                  <c:v>41134.0</c:v>
                </c:pt>
                <c:pt idx="968">
                  <c:v>41131.0</c:v>
                </c:pt>
                <c:pt idx="969">
                  <c:v>41130.0</c:v>
                </c:pt>
                <c:pt idx="970">
                  <c:v>41129.0</c:v>
                </c:pt>
                <c:pt idx="971">
                  <c:v>41128.0</c:v>
                </c:pt>
                <c:pt idx="972">
                  <c:v>41127.0</c:v>
                </c:pt>
                <c:pt idx="973">
                  <c:v>41124.0</c:v>
                </c:pt>
                <c:pt idx="974">
                  <c:v>41123.0</c:v>
                </c:pt>
                <c:pt idx="975">
                  <c:v>41122.0</c:v>
                </c:pt>
                <c:pt idx="976">
                  <c:v>41121.0</c:v>
                </c:pt>
                <c:pt idx="977">
                  <c:v>41120.0</c:v>
                </c:pt>
                <c:pt idx="978">
                  <c:v>41117.0</c:v>
                </c:pt>
                <c:pt idx="979">
                  <c:v>41116.0</c:v>
                </c:pt>
                <c:pt idx="980">
                  <c:v>41115.0</c:v>
                </c:pt>
                <c:pt idx="981">
                  <c:v>41114.0</c:v>
                </c:pt>
                <c:pt idx="982">
                  <c:v>41113.0</c:v>
                </c:pt>
                <c:pt idx="983">
                  <c:v>41110.0</c:v>
                </c:pt>
                <c:pt idx="984">
                  <c:v>41109.0</c:v>
                </c:pt>
                <c:pt idx="985">
                  <c:v>41108.0</c:v>
                </c:pt>
                <c:pt idx="986">
                  <c:v>41107.0</c:v>
                </c:pt>
                <c:pt idx="987">
                  <c:v>41106.0</c:v>
                </c:pt>
                <c:pt idx="988">
                  <c:v>41103.0</c:v>
                </c:pt>
                <c:pt idx="989">
                  <c:v>41102.0</c:v>
                </c:pt>
                <c:pt idx="990">
                  <c:v>41101.0</c:v>
                </c:pt>
                <c:pt idx="991">
                  <c:v>41100.0</c:v>
                </c:pt>
                <c:pt idx="992">
                  <c:v>41099.0</c:v>
                </c:pt>
                <c:pt idx="993">
                  <c:v>41096.0</c:v>
                </c:pt>
                <c:pt idx="994">
                  <c:v>41095.0</c:v>
                </c:pt>
                <c:pt idx="995">
                  <c:v>41093.0</c:v>
                </c:pt>
                <c:pt idx="996">
                  <c:v>41092.0</c:v>
                </c:pt>
                <c:pt idx="997">
                  <c:v>41089.0</c:v>
                </c:pt>
                <c:pt idx="998">
                  <c:v>41088.0</c:v>
                </c:pt>
                <c:pt idx="999">
                  <c:v>41087.0</c:v>
                </c:pt>
                <c:pt idx="1000">
                  <c:v>41086.0</c:v>
                </c:pt>
                <c:pt idx="1001">
                  <c:v>41085.0</c:v>
                </c:pt>
                <c:pt idx="1002">
                  <c:v>41082.0</c:v>
                </c:pt>
                <c:pt idx="1003">
                  <c:v>41081.0</c:v>
                </c:pt>
                <c:pt idx="1004">
                  <c:v>41080.0</c:v>
                </c:pt>
                <c:pt idx="1005">
                  <c:v>41079.0</c:v>
                </c:pt>
                <c:pt idx="1006">
                  <c:v>41078.0</c:v>
                </c:pt>
                <c:pt idx="1007">
                  <c:v>41075.0</c:v>
                </c:pt>
                <c:pt idx="1008">
                  <c:v>41074.0</c:v>
                </c:pt>
                <c:pt idx="1009">
                  <c:v>41073.0</c:v>
                </c:pt>
                <c:pt idx="1010">
                  <c:v>41072.0</c:v>
                </c:pt>
                <c:pt idx="1011">
                  <c:v>41071.0</c:v>
                </c:pt>
                <c:pt idx="1012">
                  <c:v>41068.0</c:v>
                </c:pt>
                <c:pt idx="1013">
                  <c:v>41067.0</c:v>
                </c:pt>
                <c:pt idx="1014">
                  <c:v>41066.0</c:v>
                </c:pt>
                <c:pt idx="1015">
                  <c:v>41065.0</c:v>
                </c:pt>
                <c:pt idx="1016">
                  <c:v>41064.0</c:v>
                </c:pt>
                <c:pt idx="1017">
                  <c:v>41061.0</c:v>
                </c:pt>
              </c:numCache>
            </c:numRef>
          </c:cat>
          <c:val>
            <c:numRef>
              <c:f>'power and hr cal 17'!$W$3:$W$1020</c:f>
              <c:numCache>
                <c:formatCode>_("$"* #,##0.00_);_("$"* \(#,##0.00\);_("$"* "-"??_);_(@_)</c:formatCode>
                <c:ptCount val="1018"/>
                <c:pt idx="0">
                  <c:v>37.25</c:v>
                </c:pt>
                <c:pt idx="1">
                  <c:v>37.4</c:v>
                </c:pt>
                <c:pt idx="2">
                  <c:v>37.35</c:v>
                </c:pt>
                <c:pt idx="3">
                  <c:v>37.45</c:v>
                </c:pt>
                <c:pt idx="4">
                  <c:v>37.7</c:v>
                </c:pt>
                <c:pt idx="5">
                  <c:v>37.45</c:v>
                </c:pt>
                <c:pt idx="6">
                  <c:v>37.80000000000001</c:v>
                </c:pt>
                <c:pt idx="7">
                  <c:v>37.75</c:v>
                </c:pt>
                <c:pt idx="8">
                  <c:v>37.55</c:v>
                </c:pt>
                <c:pt idx="9">
                  <c:v>37.55</c:v>
                </c:pt>
                <c:pt idx="10">
                  <c:v>37.6</c:v>
                </c:pt>
                <c:pt idx="11">
                  <c:v>37.5</c:v>
                </c:pt>
                <c:pt idx="12">
                  <c:v>37.55</c:v>
                </c:pt>
                <c:pt idx="13">
                  <c:v>37.55</c:v>
                </c:pt>
                <c:pt idx="14">
                  <c:v>37.1</c:v>
                </c:pt>
                <c:pt idx="15">
                  <c:v>37.1</c:v>
                </c:pt>
                <c:pt idx="16">
                  <c:v>36.95</c:v>
                </c:pt>
                <c:pt idx="17">
                  <c:v>36.45</c:v>
                </c:pt>
                <c:pt idx="18">
                  <c:v>36.85</c:v>
                </c:pt>
                <c:pt idx="19">
                  <c:v>36.80000000000001</c:v>
                </c:pt>
                <c:pt idx="20">
                  <c:v>36.65</c:v>
                </c:pt>
                <c:pt idx="21">
                  <c:v>36.0</c:v>
                </c:pt>
                <c:pt idx="22">
                  <c:v>35.95</c:v>
                </c:pt>
                <c:pt idx="23">
                  <c:v>35.80000000000001</c:v>
                </c:pt>
                <c:pt idx="24">
                  <c:v>36.75</c:v>
                </c:pt>
                <c:pt idx="25">
                  <c:v>36.65</c:v>
                </c:pt>
                <c:pt idx="26">
                  <c:v>36.65</c:v>
                </c:pt>
                <c:pt idx="27">
                  <c:v>36.55</c:v>
                </c:pt>
                <c:pt idx="28">
                  <c:v>36.30000000000001</c:v>
                </c:pt>
                <c:pt idx="29">
                  <c:v>36.9</c:v>
                </c:pt>
                <c:pt idx="30">
                  <c:v>37.80000000000001</c:v>
                </c:pt>
                <c:pt idx="31">
                  <c:v>37.80000000000001</c:v>
                </c:pt>
                <c:pt idx="32">
                  <c:v>37.80000000000001</c:v>
                </c:pt>
                <c:pt idx="33">
                  <c:v>37.80000000000001</c:v>
                </c:pt>
                <c:pt idx="34">
                  <c:v>37.85</c:v>
                </c:pt>
                <c:pt idx="35">
                  <c:v>38.80000000000001</c:v>
                </c:pt>
                <c:pt idx="36">
                  <c:v>38.85</c:v>
                </c:pt>
                <c:pt idx="37">
                  <c:v>38.15</c:v>
                </c:pt>
                <c:pt idx="38">
                  <c:v>38.0</c:v>
                </c:pt>
                <c:pt idx="39">
                  <c:v>37.95</c:v>
                </c:pt>
                <c:pt idx="40">
                  <c:v>37.9</c:v>
                </c:pt>
                <c:pt idx="41">
                  <c:v>38.1</c:v>
                </c:pt>
                <c:pt idx="42">
                  <c:v>37.85</c:v>
                </c:pt>
                <c:pt idx="43">
                  <c:v>37.9</c:v>
                </c:pt>
                <c:pt idx="44">
                  <c:v>37.9</c:v>
                </c:pt>
                <c:pt idx="45">
                  <c:v>37.6</c:v>
                </c:pt>
                <c:pt idx="46">
                  <c:v>37.25</c:v>
                </c:pt>
                <c:pt idx="47">
                  <c:v>37.25</c:v>
                </c:pt>
                <c:pt idx="48">
                  <c:v>37.2</c:v>
                </c:pt>
                <c:pt idx="49">
                  <c:v>36.6</c:v>
                </c:pt>
                <c:pt idx="50">
                  <c:v>36.45</c:v>
                </c:pt>
                <c:pt idx="51">
                  <c:v>36.45</c:v>
                </c:pt>
                <c:pt idx="52">
                  <c:v>36.55</c:v>
                </c:pt>
                <c:pt idx="53">
                  <c:v>36.6</c:v>
                </c:pt>
                <c:pt idx="54">
                  <c:v>36.05</c:v>
                </c:pt>
                <c:pt idx="55">
                  <c:v>36.05</c:v>
                </c:pt>
                <c:pt idx="56">
                  <c:v>35.9</c:v>
                </c:pt>
                <c:pt idx="57">
                  <c:v>35.9</c:v>
                </c:pt>
                <c:pt idx="58">
                  <c:v>35.80000000000001</c:v>
                </c:pt>
                <c:pt idx="59">
                  <c:v>36.2</c:v>
                </c:pt>
                <c:pt idx="60">
                  <c:v>36.1</c:v>
                </c:pt>
                <c:pt idx="61">
                  <c:v>36.15</c:v>
                </c:pt>
                <c:pt idx="62">
                  <c:v>36.1</c:v>
                </c:pt>
                <c:pt idx="63">
                  <c:v>35.9</c:v>
                </c:pt>
                <c:pt idx="64">
                  <c:v>36.25</c:v>
                </c:pt>
                <c:pt idx="65">
                  <c:v>36.30000000000001</c:v>
                </c:pt>
                <c:pt idx="66">
                  <c:v>36.2</c:v>
                </c:pt>
                <c:pt idx="67">
                  <c:v>36.45</c:v>
                </c:pt>
                <c:pt idx="68">
                  <c:v>36.2</c:v>
                </c:pt>
                <c:pt idx="69">
                  <c:v>36.2</c:v>
                </c:pt>
                <c:pt idx="70">
                  <c:v>36.4</c:v>
                </c:pt>
                <c:pt idx="71">
                  <c:v>36.35</c:v>
                </c:pt>
                <c:pt idx="72">
                  <c:v>36.30000000000001</c:v>
                </c:pt>
                <c:pt idx="73">
                  <c:v>36.30000000000001</c:v>
                </c:pt>
                <c:pt idx="74">
                  <c:v>36.30000000000001</c:v>
                </c:pt>
                <c:pt idx="75">
                  <c:v>36.2</c:v>
                </c:pt>
                <c:pt idx="76">
                  <c:v>35.9</c:v>
                </c:pt>
                <c:pt idx="77">
                  <c:v>35.7</c:v>
                </c:pt>
                <c:pt idx="78">
                  <c:v>35.55</c:v>
                </c:pt>
                <c:pt idx="79">
                  <c:v>35.30000000000001</c:v>
                </c:pt>
                <c:pt idx="80">
                  <c:v>35.55</c:v>
                </c:pt>
                <c:pt idx="81">
                  <c:v>35.4</c:v>
                </c:pt>
                <c:pt idx="82">
                  <c:v>36.0</c:v>
                </c:pt>
                <c:pt idx="83">
                  <c:v>35.25</c:v>
                </c:pt>
                <c:pt idx="84">
                  <c:v>35.25</c:v>
                </c:pt>
                <c:pt idx="85">
                  <c:v>34.9</c:v>
                </c:pt>
                <c:pt idx="86">
                  <c:v>35.0</c:v>
                </c:pt>
                <c:pt idx="87">
                  <c:v>35.1</c:v>
                </c:pt>
                <c:pt idx="88">
                  <c:v>35.6</c:v>
                </c:pt>
                <c:pt idx="89">
                  <c:v>35.9</c:v>
                </c:pt>
                <c:pt idx="90">
                  <c:v>35.95</c:v>
                </c:pt>
                <c:pt idx="91">
                  <c:v>36.4</c:v>
                </c:pt>
                <c:pt idx="92">
                  <c:v>36.35</c:v>
                </c:pt>
                <c:pt idx="93">
                  <c:v>36.6</c:v>
                </c:pt>
                <c:pt idx="94">
                  <c:v>36.6</c:v>
                </c:pt>
                <c:pt idx="95">
                  <c:v>36.6</c:v>
                </c:pt>
                <c:pt idx="96">
                  <c:v>36.75</c:v>
                </c:pt>
                <c:pt idx="97">
                  <c:v>36.9</c:v>
                </c:pt>
                <c:pt idx="98">
                  <c:v>36.75</c:v>
                </c:pt>
                <c:pt idx="99">
                  <c:v>36.55</c:v>
                </c:pt>
                <c:pt idx="100">
                  <c:v>36.45</c:v>
                </c:pt>
                <c:pt idx="101">
                  <c:v>36.4</c:v>
                </c:pt>
                <c:pt idx="102">
                  <c:v>36.5</c:v>
                </c:pt>
                <c:pt idx="103">
                  <c:v>37.15</c:v>
                </c:pt>
                <c:pt idx="104">
                  <c:v>37.15</c:v>
                </c:pt>
                <c:pt idx="105">
                  <c:v>36.95</c:v>
                </c:pt>
                <c:pt idx="106">
                  <c:v>37.35</c:v>
                </c:pt>
                <c:pt idx="107">
                  <c:v>37.45</c:v>
                </c:pt>
                <c:pt idx="108">
                  <c:v>36.75</c:v>
                </c:pt>
                <c:pt idx="109">
                  <c:v>36.6</c:v>
                </c:pt>
                <c:pt idx="110">
                  <c:v>36.25</c:v>
                </c:pt>
                <c:pt idx="111">
                  <c:v>36.25</c:v>
                </c:pt>
                <c:pt idx="112">
                  <c:v>36.4</c:v>
                </c:pt>
                <c:pt idx="113">
                  <c:v>36.4</c:v>
                </c:pt>
                <c:pt idx="114">
                  <c:v>36.55</c:v>
                </c:pt>
                <c:pt idx="115">
                  <c:v>37.05</c:v>
                </c:pt>
                <c:pt idx="116">
                  <c:v>37.5</c:v>
                </c:pt>
                <c:pt idx="117">
                  <c:v>38.25</c:v>
                </c:pt>
                <c:pt idx="118">
                  <c:v>38.30000000000001</c:v>
                </c:pt>
                <c:pt idx="119">
                  <c:v>38.25</c:v>
                </c:pt>
                <c:pt idx="120">
                  <c:v>38.2</c:v>
                </c:pt>
                <c:pt idx="121">
                  <c:v>38.25</c:v>
                </c:pt>
                <c:pt idx="122">
                  <c:v>38.1</c:v>
                </c:pt>
                <c:pt idx="123">
                  <c:v>38.35</c:v>
                </c:pt>
                <c:pt idx="124">
                  <c:v>38.4</c:v>
                </c:pt>
                <c:pt idx="125">
                  <c:v>38.55</c:v>
                </c:pt>
                <c:pt idx="126">
                  <c:v>38.25</c:v>
                </c:pt>
                <c:pt idx="127">
                  <c:v>37.95</c:v>
                </c:pt>
                <c:pt idx="128">
                  <c:v>37.95</c:v>
                </c:pt>
                <c:pt idx="129">
                  <c:v>37.1</c:v>
                </c:pt>
                <c:pt idx="130">
                  <c:v>37.55</c:v>
                </c:pt>
                <c:pt idx="131">
                  <c:v>37.4</c:v>
                </c:pt>
                <c:pt idx="132">
                  <c:v>37.35</c:v>
                </c:pt>
                <c:pt idx="133">
                  <c:v>37.1</c:v>
                </c:pt>
                <c:pt idx="134">
                  <c:v>36.7</c:v>
                </c:pt>
                <c:pt idx="135">
                  <c:v>36.85</c:v>
                </c:pt>
                <c:pt idx="136">
                  <c:v>36.9</c:v>
                </c:pt>
                <c:pt idx="137">
                  <c:v>37.05</c:v>
                </c:pt>
                <c:pt idx="138">
                  <c:v>36.95</c:v>
                </c:pt>
                <c:pt idx="139">
                  <c:v>36.80000000000001</c:v>
                </c:pt>
                <c:pt idx="140">
                  <c:v>36.80000000000001</c:v>
                </c:pt>
                <c:pt idx="141">
                  <c:v>37.30000000000001</c:v>
                </c:pt>
                <c:pt idx="142">
                  <c:v>37.2</c:v>
                </c:pt>
                <c:pt idx="143">
                  <c:v>36.7</c:v>
                </c:pt>
                <c:pt idx="144">
                  <c:v>37.1</c:v>
                </c:pt>
                <c:pt idx="145">
                  <c:v>37.15</c:v>
                </c:pt>
                <c:pt idx="146">
                  <c:v>37.4</c:v>
                </c:pt>
                <c:pt idx="147">
                  <c:v>37.25</c:v>
                </c:pt>
                <c:pt idx="148">
                  <c:v>37.6</c:v>
                </c:pt>
                <c:pt idx="149">
                  <c:v>37.25</c:v>
                </c:pt>
                <c:pt idx="150">
                  <c:v>37.25</c:v>
                </c:pt>
                <c:pt idx="151">
                  <c:v>37.45</c:v>
                </c:pt>
                <c:pt idx="152">
                  <c:v>37.80000000000001</c:v>
                </c:pt>
                <c:pt idx="153">
                  <c:v>37.9</c:v>
                </c:pt>
                <c:pt idx="154">
                  <c:v>37.75</c:v>
                </c:pt>
                <c:pt idx="155">
                  <c:v>37.9</c:v>
                </c:pt>
                <c:pt idx="156">
                  <c:v>37.6</c:v>
                </c:pt>
                <c:pt idx="157">
                  <c:v>37.80000000000001</c:v>
                </c:pt>
                <c:pt idx="158">
                  <c:v>37.6</c:v>
                </c:pt>
                <c:pt idx="159">
                  <c:v>37.5</c:v>
                </c:pt>
                <c:pt idx="160">
                  <c:v>37.6</c:v>
                </c:pt>
                <c:pt idx="161">
                  <c:v>37.45</c:v>
                </c:pt>
                <c:pt idx="162">
                  <c:v>37.4</c:v>
                </c:pt>
                <c:pt idx="163">
                  <c:v>37.2</c:v>
                </c:pt>
                <c:pt idx="164">
                  <c:v>37.55</c:v>
                </c:pt>
                <c:pt idx="165">
                  <c:v>37.30000000000001</c:v>
                </c:pt>
                <c:pt idx="166">
                  <c:v>37.4</c:v>
                </c:pt>
                <c:pt idx="167">
                  <c:v>37.9</c:v>
                </c:pt>
                <c:pt idx="168">
                  <c:v>37.65</c:v>
                </c:pt>
                <c:pt idx="169">
                  <c:v>37.80000000000001</c:v>
                </c:pt>
                <c:pt idx="170">
                  <c:v>38.2</c:v>
                </c:pt>
                <c:pt idx="171">
                  <c:v>38.1</c:v>
                </c:pt>
                <c:pt idx="172">
                  <c:v>38.30000000000001</c:v>
                </c:pt>
                <c:pt idx="173">
                  <c:v>38.35</c:v>
                </c:pt>
                <c:pt idx="174">
                  <c:v>38.25</c:v>
                </c:pt>
                <c:pt idx="175">
                  <c:v>38.25</c:v>
                </c:pt>
                <c:pt idx="176">
                  <c:v>38.4</c:v>
                </c:pt>
                <c:pt idx="177">
                  <c:v>38.25</c:v>
                </c:pt>
                <c:pt idx="178">
                  <c:v>38.15</c:v>
                </c:pt>
                <c:pt idx="179">
                  <c:v>38.2</c:v>
                </c:pt>
                <c:pt idx="180">
                  <c:v>38.05</c:v>
                </c:pt>
                <c:pt idx="181">
                  <c:v>37.95</c:v>
                </c:pt>
                <c:pt idx="182">
                  <c:v>38.05</c:v>
                </c:pt>
                <c:pt idx="183">
                  <c:v>38.0</c:v>
                </c:pt>
                <c:pt idx="184">
                  <c:v>38.30000000000001</c:v>
                </c:pt>
                <c:pt idx="185">
                  <c:v>38.55</c:v>
                </c:pt>
                <c:pt idx="186">
                  <c:v>38.80000000000001</c:v>
                </c:pt>
                <c:pt idx="187">
                  <c:v>39.05</c:v>
                </c:pt>
                <c:pt idx="188">
                  <c:v>39.05</c:v>
                </c:pt>
                <c:pt idx="189">
                  <c:v>39.1</c:v>
                </c:pt>
                <c:pt idx="190">
                  <c:v>39.1</c:v>
                </c:pt>
                <c:pt idx="191">
                  <c:v>39.1</c:v>
                </c:pt>
                <c:pt idx="192">
                  <c:v>39.15</c:v>
                </c:pt>
                <c:pt idx="193">
                  <c:v>39.9</c:v>
                </c:pt>
                <c:pt idx="194">
                  <c:v>39.75</c:v>
                </c:pt>
                <c:pt idx="195">
                  <c:v>40.0</c:v>
                </c:pt>
                <c:pt idx="196">
                  <c:v>40.15</c:v>
                </c:pt>
                <c:pt idx="197">
                  <c:v>40.25</c:v>
                </c:pt>
                <c:pt idx="198">
                  <c:v>40.1</c:v>
                </c:pt>
                <c:pt idx="199">
                  <c:v>40.2</c:v>
                </c:pt>
                <c:pt idx="200">
                  <c:v>40.2</c:v>
                </c:pt>
                <c:pt idx="201">
                  <c:v>40.1</c:v>
                </c:pt>
                <c:pt idx="202">
                  <c:v>40.0</c:v>
                </c:pt>
                <c:pt idx="203">
                  <c:v>40.05</c:v>
                </c:pt>
                <c:pt idx="204">
                  <c:v>40.0</c:v>
                </c:pt>
                <c:pt idx="205">
                  <c:v>40.15</c:v>
                </c:pt>
                <c:pt idx="206">
                  <c:v>40.1</c:v>
                </c:pt>
                <c:pt idx="207">
                  <c:v>40.0</c:v>
                </c:pt>
                <c:pt idx="208">
                  <c:v>39.9</c:v>
                </c:pt>
                <c:pt idx="209">
                  <c:v>39.9</c:v>
                </c:pt>
                <c:pt idx="210">
                  <c:v>39.75</c:v>
                </c:pt>
                <c:pt idx="211">
                  <c:v>40.05</c:v>
                </c:pt>
                <c:pt idx="212">
                  <c:v>40.25</c:v>
                </c:pt>
                <c:pt idx="213">
                  <c:v>40.30000000000001</c:v>
                </c:pt>
                <c:pt idx="214">
                  <c:v>39.95</c:v>
                </c:pt>
                <c:pt idx="215">
                  <c:v>40.1</c:v>
                </c:pt>
                <c:pt idx="216">
                  <c:v>40.15</c:v>
                </c:pt>
                <c:pt idx="217">
                  <c:v>40.2</c:v>
                </c:pt>
                <c:pt idx="218">
                  <c:v>40.2</c:v>
                </c:pt>
                <c:pt idx="219">
                  <c:v>40.35</c:v>
                </c:pt>
                <c:pt idx="220">
                  <c:v>40.25</c:v>
                </c:pt>
                <c:pt idx="221">
                  <c:v>40.25</c:v>
                </c:pt>
                <c:pt idx="222">
                  <c:v>40.1</c:v>
                </c:pt>
                <c:pt idx="223">
                  <c:v>40.30000000000001</c:v>
                </c:pt>
                <c:pt idx="224">
                  <c:v>40.1</c:v>
                </c:pt>
                <c:pt idx="225">
                  <c:v>40.2</c:v>
                </c:pt>
                <c:pt idx="226">
                  <c:v>40.2</c:v>
                </c:pt>
                <c:pt idx="227">
                  <c:v>40.15</c:v>
                </c:pt>
                <c:pt idx="228">
                  <c:v>40.30000000000001</c:v>
                </c:pt>
                <c:pt idx="229">
                  <c:v>40.45</c:v>
                </c:pt>
                <c:pt idx="230">
                  <c:v>40.5</c:v>
                </c:pt>
                <c:pt idx="231">
                  <c:v>40.35</c:v>
                </c:pt>
                <c:pt idx="232">
                  <c:v>40.2</c:v>
                </c:pt>
                <c:pt idx="233">
                  <c:v>40.30000000000001</c:v>
                </c:pt>
                <c:pt idx="234">
                  <c:v>40.35</c:v>
                </c:pt>
                <c:pt idx="235">
                  <c:v>40.35</c:v>
                </c:pt>
                <c:pt idx="236">
                  <c:v>40.2</c:v>
                </c:pt>
                <c:pt idx="237">
                  <c:v>40.25</c:v>
                </c:pt>
                <c:pt idx="238">
                  <c:v>40.2</c:v>
                </c:pt>
                <c:pt idx="239">
                  <c:v>40.4</c:v>
                </c:pt>
                <c:pt idx="240">
                  <c:v>40.4</c:v>
                </c:pt>
                <c:pt idx="241">
                  <c:v>40.35</c:v>
                </c:pt>
                <c:pt idx="242">
                  <c:v>40.30000000000001</c:v>
                </c:pt>
                <c:pt idx="243">
                  <c:v>40.2</c:v>
                </c:pt>
                <c:pt idx="244">
                  <c:v>40.05</c:v>
                </c:pt>
                <c:pt idx="245">
                  <c:v>40.1</c:v>
                </c:pt>
                <c:pt idx="246">
                  <c:v>40.0</c:v>
                </c:pt>
                <c:pt idx="247">
                  <c:v>40.35</c:v>
                </c:pt>
                <c:pt idx="248">
                  <c:v>40.35</c:v>
                </c:pt>
                <c:pt idx="249">
                  <c:v>40.35</c:v>
                </c:pt>
                <c:pt idx="250">
                  <c:v>40.15</c:v>
                </c:pt>
                <c:pt idx="251">
                  <c:v>40.25</c:v>
                </c:pt>
                <c:pt idx="252">
                  <c:v>40.2</c:v>
                </c:pt>
                <c:pt idx="253">
                  <c:v>40.55</c:v>
                </c:pt>
                <c:pt idx="254">
                  <c:v>40.05</c:v>
                </c:pt>
                <c:pt idx="255">
                  <c:v>40.15</c:v>
                </c:pt>
                <c:pt idx="256">
                  <c:v>40.35</c:v>
                </c:pt>
                <c:pt idx="257">
                  <c:v>40.25</c:v>
                </c:pt>
                <c:pt idx="258">
                  <c:v>40.35</c:v>
                </c:pt>
                <c:pt idx="259">
                  <c:v>40.75</c:v>
                </c:pt>
                <c:pt idx="260">
                  <c:v>40.80000000000001</c:v>
                </c:pt>
                <c:pt idx="261">
                  <c:v>40.9</c:v>
                </c:pt>
                <c:pt idx="262">
                  <c:v>40.95</c:v>
                </c:pt>
                <c:pt idx="263">
                  <c:v>41.45</c:v>
                </c:pt>
                <c:pt idx="264">
                  <c:v>41.5</c:v>
                </c:pt>
                <c:pt idx="265">
                  <c:v>41.1</c:v>
                </c:pt>
                <c:pt idx="266">
                  <c:v>41.1</c:v>
                </c:pt>
                <c:pt idx="267">
                  <c:v>41.15</c:v>
                </c:pt>
                <c:pt idx="268">
                  <c:v>41.05</c:v>
                </c:pt>
                <c:pt idx="269">
                  <c:v>41.05</c:v>
                </c:pt>
                <c:pt idx="270">
                  <c:v>41.05</c:v>
                </c:pt>
                <c:pt idx="271">
                  <c:v>41.1</c:v>
                </c:pt>
                <c:pt idx="272">
                  <c:v>41.15</c:v>
                </c:pt>
                <c:pt idx="273">
                  <c:v>41.55</c:v>
                </c:pt>
                <c:pt idx="274">
                  <c:v>41.7</c:v>
                </c:pt>
                <c:pt idx="275">
                  <c:v>43.2</c:v>
                </c:pt>
                <c:pt idx="276">
                  <c:v>41.85</c:v>
                </c:pt>
                <c:pt idx="277">
                  <c:v>41.95</c:v>
                </c:pt>
                <c:pt idx="278">
                  <c:v>41.7</c:v>
                </c:pt>
                <c:pt idx="279">
                  <c:v>41.8</c:v>
                </c:pt>
                <c:pt idx="280">
                  <c:v>41.75</c:v>
                </c:pt>
                <c:pt idx="281">
                  <c:v>42.1</c:v>
                </c:pt>
                <c:pt idx="282">
                  <c:v>41.6</c:v>
                </c:pt>
                <c:pt idx="283">
                  <c:v>41.75</c:v>
                </c:pt>
                <c:pt idx="284">
                  <c:v>41.75</c:v>
                </c:pt>
                <c:pt idx="285">
                  <c:v>41.7</c:v>
                </c:pt>
                <c:pt idx="286">
                  <c:v>41.7</c:v>
                </c:pt>
                <c:pt idx="287">
                  <c:v>41.7</c:v>
                </c:pt>
                <c:pt idx="288">
                  <c:v>41.6</c:v>
                </c:pt>
                <c:pt idx="289">
                  <c:v>41.65</c:v>
                </c:pt>
                <c:pt idx="290">
                  <c:v>41.6</c:v>
                </c:pt>
                <c:pt idx="291">
                  <c:v>41.45</c:v>
                </c:pt>
                <c:pt idx="292">
                  <c:v>41.45</c:v>
                </c:pt>
                <c:pt idx="293">
                  <c:v>41.45</c:v>
                </c:pt>
                <c:pt idx="294">
                  <c:v>41.25</c:v>
                </c:pt>
                <c:pt idx="295">
                  <c:v>41.4</c:v>
                </c:pt>
                <c:pt idx="296">
                  <c:v>41.45</c:v>
                </c:pt>
                <c:pt idx="297">
                  <c:v>41.45</c:v>
                </c:pt>
                <c:pt idx="298">
                  <c:v>41.5</c:v>
                </c:pt>
                <c:pt idx="299">
                  <c:v>41.5</c:v>
                </c:pt>
                <c:pt idx="300">
                  <c:v>41.5</c:v>
                </c:pt>
                <c:pt idx="301">
                  <c:v>41.55</c:v>
                </c:pt>
                <c:pt idx="302">
                  <c:v>41.45</c:v>
                </c:pt>
                <c:pt idx="303">
                  <c:v>41.35</c:v>
                </c:pt>
                <c:pt idx="304">
                  <c:v>41.15</c:v>
                </c:pt>
                <c:pt idx="305">
                  <c:v>41.4</c:v>
                </c:pt>
                <c:pt idx="306">
                  <c:v>41.3</c:v>
                </c:pt>
                <c:pt idx="307">
                  <c:v>41.6</c:v>
                </c:pt>
                <c:pt idx="308">
                  <c:v>41.5</c:v>
                </c:pt>
                <c:pt idx="309">
                  <c:v>41.55</c:v>
                </c:pt>
                <c:pt idx="310">
                  <c:v>41.6</c:v>
                </c:pt>
                <c:pt idx="311">
                  <c:v>41.65</c:v>
                </c:pt>
                <c:pt idx="312">
                  <c:v>41.5</c:v>
                </c:pt>
                <c:pt idx="313">
                  <c:v>41.45</c:v>
                </c:pt>
                <c:pt idx="314">
                  <c:v>41.6</c:v>
                </c:pt>
                <c:pt idx="315">
                  <c:v>41.5</c:v>
                </c:pt>
                <c:pt idx="316">
                  <c:v>42.05</c:v>
                </c:pt>
                <c:pt idx="317">
                  <c:v>42.05</c:v>
                </c:pt>
                <c:pt idx="318">
                  <c:v>41.95</c:v>
                </c:pt>
                <c:pt idx="319">
                  <c:v>42.05</c:v>
                </c:pt>
                <c:pt idx="320">
                  <c:v>41.95</c:v>
                </c:pt>
                <c:pt idx="321">
                  <c:v>42.2</c:v>
                </c:pt>
                <c:pt idx="322">
                  <c:v>42.1</c:v>
                </c:pt>
                <c:pt idx="323">
                  <c:v>42.15</c:v>
                </c:pt>
                <c:pt idx="324">
                  <c:v>42.15</c:v>
                </c:pt>
                <c:pt idx="325">
                  <c:v>42.1</c:v>
                </c:pt>
                <c:pt idx="326">
                  <c:v>42.25</c:v>
                </c:pt>
                <c:pt idx="327">
                  <c:v>42.1</c:v>
                </c:pt>
                <c:pt idx="328">
                  <c:v>42.0</c:v>
                </c:pt>
                <c:pt idx="329">
                  <c:v>42.4</c:v>
                </c:pt>
                <c:pt idx="330">
                  <c:v>42.35</c:v>
                </c:pt>
                <c:pt idx="331">
                  <c:v>42.35</c:v>
                </c:pt>
                <c:pt idx="332">
                  <c:v>41.95</c:v>
                </c:pt>
                <c:pt idx="333">
                  <c:v>41.95</c:v>
                </c:pt>
                <c:pt idx="334">
                  <c:v>42.05</c:v>
                </c:pt>
                <c:pt idx="335">
                  <c:v>42.2</c:v>
                </c:pt>
                <c:pt idx="336">
                  <c:v>42.5</c:v>
                </c:pt>
                <c:pt idx="337">
                  <c:v>42.55</c:v>
                </c:pt>
                <c:pt idx="338">
                  <c:v>42.55</c:v>
                </c:pt>
                <c:pt idx="339">
                  <c:v>42.7</c:v>
                </c:pt>
                <c:pt idx="340">
                  <c:v>42.55</c:v>
                </c:pt>
                <c:pt idx="341">
                  <c:v>42.45</c:v>
                </c:pt>
                <c:pt idx="342">
                  <c:v>42.15</c:v>
                </c:pt>
                <c:pt idx="343">
                  <c:v>41.9</c:v>
                </c:pt>
                <c:pt idx="344">
                  <c:v>41.55</c:v>
                </c:pt>
                <c:pt idx="345">
                  <c:v>41.95</c:v>
                </c:pt>
                <c:pt idx="346">
                  <c:v>41.6</c:v>
                </c:pt>
                <c:pt idx="347">
                  <c:v>41.3</c:v>
                </c:pt>
                <c:pt idx="348">
                  <c:v>41.0</c:v>
                </c:pt>
                <c:pt idx="349">
                  <c:v>40.85</c:v>
                </c:pt>
                <c:pt idx="350">
                  <c:v>41.0</c:v>
                </c:pt>
                <c:pt idx="351">
                  <c:v>41.0</c:v>
                </c:pt>
                <c:pt idx="352">
                  <c:v>41.0</c:v>
                </c:pt>
                <c:pt idx="353">
                  <c:v>41.1</c:v>
                </c:pt>
                <c:pt idx="354">
                  <c:v>41.25</c:v>
                </c:pt>
                <c:pt idx="355">
                  <c:v>41.4</c:v>
                </c:pt>
                <c:pt idx="356">
                  <c:v>41.45</c:v>
                </c:pt>
                <c:pt idx="357">
                  <c:v>41.4</c:v>
                </c:pt>
                <c:pt idx="358">
                  <c:v>41.4</c:v>
                </c:pt>
                <c:pt idx="359">
                  <c:v>41.3</c:v>
                </c:pt>
                <c:pt idx="360">
                  <c:v>41.4</c:v>
                </c:pt>
                <c:pt idx="361">
                  <c:v>41.4</c:v>
                </c:pt>
                <c:pt idx="362">
                  <c:v>41.5</c:v>
                </c:pt>
                <c:pt idx="363">
                  <c:v>41.35</c:v>
                </c:pt>
                <c:pt idx="364">
                  <c:v>41.6</c:v>
                </c:pt>
                <c:pt idx="365">
                  <c:v>41.35</c:v>
                </c:pt>
                <c:pt idx="366">
                  <c:v>41.05</c:v>
                </c:pt>
                <c:pt idx="367">
                  <c:v>41.35</c:v>
                </c:pt>
                <c:pt idx="368">
                  <c:v>41.4</c:v>
                </c:pt>
                <c:pt idx="369">
                  <c:v>41.4</c:v>
                </c:pt>
                <c:pt idx="370">
                  <c:v>41.6</c:v>
                </c:pt>
                <c:pt idx="371">
                  <c:v>41.95</c:v>
                </c:pt>
                <c:pt idx="372">
                  <c:v>42.1</c:v>
                </c:pt>
                <c:pt idx="373">
                  <c:v>42.15</c:v>
                </c:pt>
                <c:pt idx="374">
                  <c:v>43.05</c:v>
                </c:pt>
                <c:pt idx="375">
                  <c:v>43.35</c:v>
                </c:pt>
                <c:pt idx="376">
                  <c:v>43.3</c:v>
                </c:pt>
                <c:pt idx="377">
                  <c:v>43.3</c:v>
                </c:pt>
                <c:pt idx="378">
                  <c:v>43.45</c:v>
                </c:pt>
                <c:pt idx="379">
                  <c:v>43.35</c:v>
                </c:pt>
                <c:pt idx="380">
                  <c:v>43.65</c:v>
                </c:pt>
                <c:pt idx="381">
                  <c:v>44.15</c:v>
                </c:pt>
                <c:pt idx="382">
                  <c:v>44.1</c:v>
                </c:pt>
                <c:pt idx="383">
                  <c:v>44.0</c:v>
                </c:pt>
                <c:pt idx="384">
                  <c:v>44.2</c:v>
                </c:pt>
                <c:pt idx="385">
                  <c:v>44.1</c:v>
                </c:pt>
                <c:pt idx="386">
                  <c:v>43.95</c:v>
                </c:pt>
                <c:pt idx="387">
                  <c:v>44.05</c:v>
                </c:pt>
                <c:pt idx="388">
                  <c:v>43.95</c:v>
                </c:pt>
                <c:pt idx="389">
                  <c:v>44.25</c:v>
                </c:pt>
                <c:pt idx="390">
                  <c:v>44.3</c:v>
                </c:pt>
                <c:pt idx="391">
                  <c:v>44.2</c:v>
                </c:pt>
                <c:pt idx="392">
                  <c:v>44.35</c:v>
                </c:pt>
                <c:pt idx="393">
                  <c:v>44.35</c:v>
                </c:pt>
                <c:pt idx="394">
                  <c:v>44.55</c:v>
                </c:pt>
                <c:pt idx="395">
                  <c:v>44.6</c:v>
                </c:pt>
                <c:pt idx="396">
                  <c:v>44.55</c:v>
                </c:pt>
                <c:pt idx="397">
                  <c:v>44.5</c:v>
                </c:pt>
                <c:pt idx="398">
                  <c:v>44.6</c:v>
                </c:pt>
                <c:pt idx="399">
                  <c:v>44.7</c:v>
                </c:pt>
                <c:pt idx="400">
                  <c:v>44.75</c:v>
                </c:pt>
                <c:pt idx="401">
                  <c:v>44.65</c:v>
                </c:pt>
                <c:pt idx="402">
                  <c:v>44.7</c:v>
                </c:pt>
                <c:pt idx="403">
                  <c:v>44.8</c:v>
                </c:pt>
                <c:pt idx="404">
                  <c:v>44.5</c:v>
                </c:pt>
                <c:pt idx="405">
                  <c:v>44.6</c:v>
                </c:pt>
                <c:pt idx="406">
                  <c:v>44.9</c:v>
                </c:pt>
                <c:pt idx="407">
                  <c:v>45.35</c:v>
                </c:pt>
                <c:pt idx="408">
                  <c:v>45.75</c:v>
                </c:pt>
                <c:pt idx="409">
                  <c:v>45.7</c:v>
                </c:pt>
                <c:pt idx="410">
                  <c:v>45.75</c:v>
                </c:pt>
                <c:pt idx="411">
                  <c:v>45.95</c:v>
                </c:pt>
                <c:pt idx="412">
                  <c:v>45.7</c:v>
                </c:pt>
                <c:pt idx="413">
                  <c:v>45.3</c:v>
                </c:pt>
                <c:pt idx="414">
                  <c:v>44.85</c:v>
                </c:pt>
                <c:pt idx="415">
                  <c:v>44.65</c:v>
                </c:pt>
                <c:pt idx="416">
                  <c:v>44.4</c:v>
                </c:pt>
                <c:pt idx="417">
                  <c:v>44.1</c:v>
                </c:pt>
                <c:pt idx="418">
                  <c:v>44.1</c:v>
                </c:pt>
                <c:pt idx="419">
                  <c:v>44.2</c:v>
                </c:pt>
                <c:pt idx="420">
                  <c:v>44.3</c:v>
                </c:pt>
                <c:pt idx="421">
                  <c:v>44.3</c:v>
                </c:pt>
                <c:pt idx="422">
                  <c:v>44.35</c:v>
                </c:pt>
                <c:pt idx="423">
                  <c:v>44.2</c:v>
                </c:pt>
                <c:pt idx="424">
                  <c:v>44.4</c:v>
                </c:pt>
                <c:pt idx="425">
                  <c:v>44.25</c:v>
                </c:pt>
                <c:pt idx="426">
                  <c:v>44.35</c:v>
                </c:pt>
                <c:pt idx="427">
                  <c:v>44.25</c:v>
                </c:pt>
                <c:pt idx="428">
                  <c:v>44.35</c:v>
                </c:pt>
                <c:pt idx="429">
                  <c:v>44.5</c:v>
                </c:pt>
                <c:pt idx="430">
                  <c:v>44.45</c:v>
                </c:pt>
                <c:pt idx="431">
                  <c:v>44.5</c:v>
                </c:pt>
                <c:pt idx="432">
                  <c:v>44.4</c:v>
                </c:pt>
                <c:pt idx="433">
                  <c:v>44.75</c:v>
                </c:pt>
                <c:pt idx="434">
                  <c:v>44.9</c:v>
                </c:pt>
                <c:pt idx="435">
                  <c:v>45.1</c:v>
                </c:pt>
                <c:pt idx="436">
                  <c:v>44.95</c:v>
                </c:pt>
                <c:pt idx="437">
                  <c:v>44.9</c:v>
                </c:pt>
                <c:pt idx="438">
                  <c:v>44.85</c:v>
                </c:pt>
                <c:pt idx="439">
                  <c:v>44.85</c:v>
                </c:pt>
                <c:pt idx="440">
                  <c:v>44.8</c:v>
                </c:pt>
                <c:pt idx="441">
                  <c:v>44.85</c:v>
                </c:pt>
                <c:pt idx="442">
                  <c:v>44.8</c:v>
                </c:pt>
                <c:pt idx="443">
                  <c:v>44.95</c:v>
                </c:pt>
                <c:pt idx="444">
                  <c:v>45.05</c:v>
                </c:pt>
                <c:pt idx="445">
                  <c:v>44.8</c:v>
                </c:pt>
                <c:pt idx="446">
                  <c:v>44.55</c:v>
                </c:pt>
                <c:pt idx="447">
                  <c:v>44.5</c:v>
                </c:pt>
                <c:pt idx="448">
                  <c:v>44.85</c:v>
                </c:pt>
                <c:pt idx="449">
                  <c:v>44.95</c:v>
                </c:pt>
                <c:pt idx="450">
                  <c:v>44.7</c:v>
                </c:pt>
                <c:pt idx="451">
                  <c:v>44.55</c:v>
                </c:pt>
                <c:pt idx="452">
                  <c:v>44.4</c:v>
                </c:pt>
                <c:pt idx="453">
                  <c:v>44.5</c:v>
                </c:pt>
                <c:pt idx="454">
                  <c:v>44.5</c:v>
                </c:pt>
                <c:pt idx="455">
                  <c:v>44.9</c:v>
                </c:pt>
                <c:pt idx="456">
                  <c:v>45.1</c:v>
                </c:pt>
                <c:pt idx="457">
                  <c:v>45.15</c:v>
                </c:pt>
                <c:pt idx="458">
                  <c:v>44.9</c:v>
                </c:pt>
                <c:pt idx="459">
                  <c:v>44.95</c:v>
                </c:pt>
                <c:pt idx="460">
                  <c:v>44.75</c:v>
                </c:pt>
                <c:pt idx="461">
                  <c:v>44.7</c:v>
                </c:pt>
                <c:pt idx="462">
                  <c:v>44.5</c:v>
                </c:pt>
                <c:pt idx="463">
                  <c:v>44.6</c:v>
                </c:pt>
                <c:pt idx="464">
                  <c:v>44.5</c:v>
                </c:pt>
                <c:pt idx="465">
                  <c:v>44.35</c:v>
                </c:pt>
                <c:pt idx="466">
                  <c:v>44.45</c:v>
                </c:pt>
                <c:pt idx="467">
                  <c:v>44.3</c:v>
                </c:pt>
                <c:pt idx="468">
                  <c:v>44.35</c:v>
                </c:pt>
                <c:pt idx="469">
                  <c:v>44.65</c:v>
                </c:pt>
                <c:pt idx="470">
                  <c:v>44.65</c:v>
                </c:pt>
                <c:pt idx="471">
                  <c:v>44.45</c:v>
                </c:pt>
                <c:pt idx="472">
                  <c:v>44.45</c:v>
                </c:pt>
                <c:pt idx="473">
                  <c:v>44.4</c:v>
                </c:pt>
                <c:pt idx="474">
                  <c:v>44.05</c:v>
                </c:pt>
                <c:pt idx="475">
                  <c:v>43.9</c:v>
                </c:pt>
                <c:pt idx="476">
                  <c:v>43.8</c:v>
                </c:pt>
                <c:pt idx="477">
                  <c:v>43.8</c:v>
                </c:pt>
                <c:pt idx="478">
                  <c:v>43.85</c:v>
                </c:pt>
                <c:pt idx="479">
                  <c:v>44.1</c:v>
                </c:pt>
                <c:pt idx="480">
                  <c:v>44.25</c:v>
                </c:pt>
                <c:pt idx="481">
                  <c:v>44.4</c:v>
                </c:pt>
                <c:pt idx="482">
                  <c:v>44.4</c:v>
                </c:pt>
                <c:pt idx="483">
                  <c:v>44.15</c:v>
                </c:pt>
                <c:pt idx="484">
                  <c:v>44.25</c:v>
                </c:pt>
                <c:pt idx="485">
                  <c:v>44.55</c:v>
                </c:pt>
                <c:pt idx="486">
                  <c:v>44.5</c:v>
                </c:pt>
                <c:pt idx="487">
                  <c:v>44.9</c:v>
                </c:pt>
                <c:pt idx="488">
                  <c:v>45.05</c:v>
                </c:pt>
                <c:pt idx="489">
                  <c:v>45.1</c:v>
                </c:pt>
                <c:pt idx="490">
                  <c:v>45.0</c:v>
                </c:pt>
                <c:pt idx="491">
                  <c:v>44.85</c:v>
                </c:pt>
                <c:pt idx="492">
                  <c:v>45.4</c:v>
                </c:pt>
                <c:pt idx="493">
                  <c:v>45.8</c:v>
                </c:pt>
                <c:pt idx="494">
                  <c:v>46.45</c:v>
                </c:pt>
                <c:pt idx="495">
                  <c:v>47.0</c:v>
                </c:pt>
                <c:pt idx="496">
                  <c:v>47.15</c:v>
                </c:pt>
                <c:pt idx="497">
                  <c:v>47.7</c:v>
                </c:pt>
                <c:pt idx="498">
                  <c:v>47.95</c:v>
                </c:pt>
                <c:pt idx="499">
                  <c:v>47.8</c:v>
                </c:pt>
                <c:pt idx="500">
                  <c:v>47.8</c:v>
                </c:pt>
                <c:pt idx="501">
                  <c:v>48.1</c:v>
                </c:pt>
                <c:pt idx="502">
                  <c:v>48.05</c:v>
                </c:pt>
                <c:pt idx="503">
                  <c:v>47.75</c:v>
                </c:pt>
                <c:pt idx="504">
                  <c:v>47.85</c:v>
                </c:pt>
                <c:pt idx="505">
                  <c:v>47.7</c:v>
                </c:pt>
                <c:pt idx="506">
                  <c:v>48.25</c:v>
                </c:pt>
                <c:pt idx="507">
                  <c:v>48.8</c:v>
                </c:pt>
                <c:pt idx="508">
                  <c:v>48.8</c:v>
                </c:pt>
                <c:pt idx="509">
                  <c:v>48.7</c:v>
                </c:pt>
                <c:pt idx="510">
                  <c:v>48.8</c:v>
                </c:pt>
                <c:pt idx="511">
                  <c:v>48.5</c:v>
                </c:pt>
                <c:pt idx="512">
                  <c:v>48.8</c:v>
                </c:pt>
                <c:pt idx="513">
                  <c:v>49.25</c:v>
                </c:pt>
                <c:pt idx="514">
                  <c:v>49.55</c:v>
                </c:pt>
                <c:pt idx="515">
                  <c:v>49.65</c:v>
                </c:pt>
                <c:pt idx="516">
                  <c:v>49.8</c:v>
                </c:pt>
                <c:pt idx="517">
                  <c:v>50.0</c:v>
                </c:pt>
                <c:pt idx="518">
                  <c:v>50.0</c:v>
                </c:pt>
                <c:pt idx="519">
                  <c:v>49.85</c:v>
                </c:pt>
                <c:pt idx="520">
                  <c:v>49.45</c:v>
                </c:pt>
                <c:pt idx="521">
                  <c:v>49.3</c:v>
                </c:pt>
                <c:pt idx="522">
                  <c:v>49.05</c:v>
                </c:pt>
                <c:pt idx="523">
                  <c:v>48.65</c:v>
                </c:pt>
                <c:pt idx="524">
                  <c:v>48.35</c:v>
                </c:pt>
                <c:pt idx="525">
                  <c:v>48.25</c:v>
                </c:pt>
                <c:pt idx="526">
                  <c:v>48.55</c:v>
                </c:pt>
                <c:pt idx="527">
                  <c:v>48.35</c:v>
                </c:pt>
                <c:pt idx="528">
                  <c:v>48.25</c:v>
                </c:pt>
                <c:pt idx="529">
                  <c:v>48.5</c:v>
                </c:pt>
                <c:pt idx="530">
                  <c:v>48.35</c:v>
                </c:pt>
                <c:pt idx="531">
                  <c:v>47.95</c:v>
                </c:pt>
                <c:pt idx="532">
                  <c:v>47.85</c:v>
                </c:pt>
                <c:pt idx="533">
                  <c:v>48.35</c:v>
                </c:pt>
                <c:pt idx="534">
                  <c:v>48.55</c:v>
                </c:pt>
                <c:pt idx="535">
                  <c:v>48.4</c:v>
                </c:pt>
                <c:pt idx="536">
                  <c:v>48.4</c:v>
                </c:pt>
                <c:pt idx="537">
                  <c:v>48.45</c:v>
                </c:pt>
                <c:pt idx="538">
                  <c:v>48.35</c:v>
                </c:pt>
                <c:pt idx="539">
                  <c:v>48.4</c:v>
                </c:pt>
                <c:pt idx="540">
                  <c:v>48.25</c:v>
                </c:pt>
                <c:pt idx="541">
                  <c:v>47.45</c:v>
                </c:pt>
                <c:pt idx="542">
                  <c:v>46.1</c:v>
                </c:pt>
                <c:pt idx="543">
                  <c:v>44.95</c:v>
                </c:pt>
                <c:pt idx="544">
                  <c:v>44.6</c:v>
                </c:pt>
                <c:pt idx="545">
                  <c:v>44.2</c:v>
                </c:pt>
                <c:pt idx="546">
                  <c:v>43.85</c:v>
                </c:pt>
                <c:pt idx="547">
                  <c:v>43.65</c:v>
                </c:pt>
                <c:pt idx="548">
                  <c:v>43.45</c:v>
                </c:pt>
                <c:pt idx="549">
                  <c:v>43.25</c:v>
                </c:pt>
                <c:pt idx="550">
                  <c:v>43.1</c:v>
                </c:pt>
                <c:pt idx="551">
                  <c:v>42.9</c:v>
                </c:pt>
                <c:pt idx="552">
                  <c:v>42.85</c:v>
                </c:pt>
                <c:pt idx="553">
                  <c:v>43.0</c:v>
                </c:pt>
                <c:pt idx="554">
                  <c:v>42.9</c:v>
                </c:pt>
                <c:pt idx="555">
                  <c:v>43.1</c:v>
                </c:pt>
                <c:pt idx="556">
                  <c:v>43.15</c:v>
                </c:pt>
                <c:pt idx="557">
                  <c:v>42.85</c:v>
                </c:pt>
                <c:pt idx="558">
                  <c:v>42.75</c:v>
                </c:pt>
                <c:pt idx="559">
                  <c:v>42.35</c:v>
                </c:pt>
                <c:pt idx="560">
                  <c:v>41.8</c:v>
                </c:pt>
                <c:pt idx="561">
                  <c:v>41.6</c:v>
                </c:pt>
                <c:pt idx="562">
                  <c:v>41.85</c:v>
                </c:pt>
                <c:pt idx="563">
                  <c:v>41.8</c:v>
                </c:pt>
                <c:pt idx="564">
                  <c:v>41.5</c:v>
                </c:pt>
                <c:pt idx="565">
                  <c:v>41.4</c:v>
                </c:pt>
                <c:pt idx="566">
                  <c:v>41.2</c:v>
                </c:pt>
                <c:pt idx="567">
                  <c:v>41.15</c:v>
                </c:pt>
                <c:pt idx="568">
                  <c:v>41.25</c:v>
                </c:pt>
                <c:pt idx="569">
                  <c:v>41.3</c:v>
                </c:pt>
                <c:pt idx="570">
                  <c:v>41.2</c:v>
                </c:pt>
                <c:pt idx="571">
                  <c:v>41.05</c:v>
                </c:pt>
                <c:pt idx="572">
                  <c:v>40.95</c:v>
                </c:pt>
                <c:pt idx="573">
                  <c:v>40.85</c:v>
                </c:pt>
                <c:pt idx="574">
                  <c:v>40.85</c:v>
                </c:pt>
                <c:pt idx="575">
                  <c:v>40.9</c:v>
                </c:pt>
                <c:pt idx="576">
                  <c:v>40.6</c:v>
                </c:pt>
                <c:pt idx="577">
                  <c:v>40.7</c:v>
                </c:pt>
                <c:pt idx="578">
                  <c:v>40.5</c:v>
                </c:pt>
                <c:pt idx="579">
                  <c:v>40.05</c:v>
                </c:pt>
                <c:pt idx="580">
                  <c:v>41.0</c:v>
                </c:pt>
                <c:pt idx="581">
                  <c:v>40.1</c:v>
                </c:pt>
                <c:pt idx="582">
                  <c:v>40.15</c:v>
                </c:pt>
                <c:pt idx="583">
                  <c:v>39.95</c:v>
                </c:pt>
                <c:pt idx="584">
                  <c:v>39.9</c:v>
                </c:pt>
                <c:pt idx="585">
                  <c:v>40.0</c:v>
                </c:pt>
                <c:pt idx="586">
                  <c:v>39.85</c:v>
                </c:pt>
                <c:pt idx="587">
                  <c:v>39.9</c:v>
                </c:pt>
                <c:pt idx="588">
                  <c:v>39.9</c:v>
                </c:pt>
                <c:pt idx="589">
                  <c:v>39.85</c:v>
                </c:pt>
                <c:pt idx="590">
                  <c:v>39.80000000000001</c:v>
                </c:pt>
                <c:pt idx="591">
                  <c:v>39.7</c:v>
                </c:pt>
                <c:pt idx="592">
                  <c:v>39.7</c:v>
                </c:pt>
                <c:pt idx="593">
                  <c:v>39.15</c:v>
                </c:pt>
                <c:pt idx="594">
                  <c:v>39.6</c:v>
                </c:pt>
                <c:pt idx="595">
                  <c:v>39.5</c:v>
                </c:pt>
                <c:pt idx="596">
                  <c:v>39.4</c:v>
                </c:pt>
                <c:pt idx="597">
                  <c:v>38.85</c:v>
                </c:pt>
                <c:pt idx="598">
                  <c:v>39.35</c:v>
                </c:pt>
                <c:pt idx="599">
                  <c:v>39.25</c:v>
                </c:pt>
                <c:pt idx="600">
                  <c:v>39.30000000000001</c:v>
                </c:pt>
                <c:pt idx="601">
                  <c:v>39.35</c:v>
                </c:pt>
                <c:pt idx="602">
                  <c:v>39.45</c:v>
                </c:pt>
                <c:pt idx="603">
                  <c:v>39.80000000000001</c:v>
                </c:pt>
                <c:pt idx="604">
                  <c:v>39.80000000000001</c:v>
                </c:pt>
                <c:pt idx="605">
                  <c:v>39.30000000000001</c:v>
                </c:pt>
                <c:pt idx="606">
                  <c:v>40.80000000000001</c:v>
                </c:pt>
                <c:pt idx="607">
                  <c:v>40.7</c:v>
                </c:pt>
                <c:pt idx="608">
                  <c:v>41.2</c:v>
                </c:pt>
                <c:pt idx="609">
                  <c:v>40.7</c:v>
                </c:pt>
                <c:pt idx="610">
                  <c:v>40.6</c:v>
                </c:pt>
                <c:pt idx="611">
                  <c:v>40.2</c:v>
                </c:pt>
                <c:pt idx="612">
                  <c:v>40.55</c:v>
                </c:pt>
                <c:pt idx="613">
                  <c:v>40.65</c:v>
                </c:pt>
                <c:pt idx="614">
                  <c:v>40.6</c:v>
                </c:pt>
                <c:pt idx="615">
                  <c:v>41.2</c:v>
                </c:pt>
                <c:pt idx="616">
                  <c:v>39.85</c:v>
                </c:pt>
                <c:pt idx="617">
                  <c:v>39.9</c:v>
                </c:pt>
                <c:pt idx="618">
                  <c:v>39.80000000000001</c:v>
                </c:pt>
                <c:pt idx="619">
                  <c:v>39.65</c:v>
                </c:pt>
                <c:pt idx="620">
                  <c:v>40.15</c:v>
                </c:pt>
                <c:pt idx="621">
                  <c:v>39.6</c:v>
                </c:pt>
                <c:pt idx="622">
                  <c:v>39.4</c:v>
                </c:pt>
                <c:pt idx="623">
                  <c:v>39.5</c:v>
                </c:pt>
                <c:pt idx="624">
                  <c:v>39.45</c:v>
                </c:pt>
                <c:pt idx="625">
                  <c:v>39.4</c:v>
                </c:pt>
                <c:pt idx="626">
                  <c:v>39.4</c:v>
                </c:pt>
                <c:pt idx="627">
                  <c:v>39.55</c:v>
                </c:pt>
                <c:pt idx="628">
                  <c:v>39.45</c:v>
                </c:pt>
                <c:pt idx="629">
                  <c:v>39.75</c:v>
                </c:pt>
                <c:pt idx="630">
                  <c:v>39.55</c:v>
                </c:pt>
                <c:pt idx="631">
                  <c:v>40.0</c:v>
                </c:pt>
                <c:pt idx="632">
                  <c:v>40.05</c:v>
                </c:pt>
                <c:pt idx="633">
                  <c:v>39.9</c:v>
                </c:pt>
                <c:pt idx="634">
                  <c:v>39.95</c:v>
                </c:pt>
                <c:pt idx="635">
                  <c:v>40.2</c:v>
                </c:pt>
                <c:pt idx="636">
                  <c:v>40.55</c:v>
                </c:pt>
                <c:pt idx="637">
                  <c:v>40.6</c:v>
                </c:pt>
                <c:pt idx="638">
                  <c:v>40.75</c:v>
                </c:pt>
                <c:pt idx="639">
                  <c:v>40.6</c:v>
                </c:pt>
                <c:pt idx="640">
                  <c:v>40.80000000000001</c:v>
                </c:pt>
                <c:pt idx="641">
                  <c:v>40.80000000000001</c:v>
                </c:pt>
                <c:pt idx="642">
                  <c:v>40.65</c:v>
                </c:pt>
                <c:pt idx="643">
                  <c:v>40.65</c:v>
                </c:pt>
                <c:pt idx="644">
                  <c:v>40.6</c:v>
                </c:pt>
                <c:pt idx="645">
                  <c:v>40.65</c:v>
                </c:pt>
                <c:pt idx="646">
                  <c:v>40.65</c:v>
                </c:pt>
                <c:pt idx="647">
                  <c:v>40.65</c:v>
                </c:pt>
                <c:pt idx="648">
                  <c:v>40.55</c:v>
                </c:pt>
                <c:pt idx="649">
                  <c:v>40.5</c:v>
                </c:pt>
                <c:pt idx="650">
                  <c:v>40.25</c:v>
                </c:pt>
                <c:pt idx="651">
                  <c:v>40.35</c:v>
                </c:pt>
                <c:pt idx="652">
                  <c:v>40.4</c:v>
                </c:pt>
                <c:pt idx="653">
                  <c:v>40.4</c:v>
                </c:pt>
                <c:pt idx="654">
                  <c:v>40.45</c:v>
                </c:pt>
                <c:pt idx="655">
                  <c:v>40.6</c:v>
                </c:pt>
                <c:pt idx="656">
                  <c:v>40.7</c:v>
                </c:pt>
                <c:pt idx="657">
                  <c:v>40.7</c:v>
                </c:pt>
                <c:pt idx="658">
                  <c:v>40.5</c:v>
                </c:pt>
                <c:pt idx="659">
                  <c:v>40.7</c:v>
                </c:pt>
                <c:pt idx="660">
                  <c:v>40.4</c:v>
                </c:pt>
                <c:pt idx="661">
                  <c:v>40.6</c:v>
                </c:pt>
                <c:pt idx="662">
                  <c:v>41.0</c:v>
                </c:pt>
                <c:pt idx="663">
                  <c:v>41.2</c:v>
                </c:pt>
                <c:pt idx="664">
                  <c:v>41.05</c:v>
                </c:pt>
                <c:pt idx="665">
                  <c:v>41.2</c:v>
                </c:pt>
                <c:pt idx="666">
                  <c:v>41.4</c:v>
                </c:pt>
                <c:pt idx="667">
                  <c:v>41.35</c:v>
                </c:pt>
                <c:pt idx="668">
                  <c:v>41.25</c:v>
                </c:pt>
                <c:pt idx="669">
                  <c:v>41.2</c:v>
                </c:pt>
                <c:pt idx="670">
                  <c:v>41.35</c:v>
                </c:pt>
                <c:pt idx="671">
                  <c:v>41.55</c:v>
                </c:pt>
                <c:pt idx="672">
                  <c:v>41.9</c:v>
                </c:pt>
                <c:pt idx="673">
                  <c:v>41.95</c:v>
                </c:pt>
                <c:pt idx="674">
                  <c:v>42.05</c:v>
                </c:pt>
                <c:pt idx="675">
                  <c:v>41.9</c:v>
                </c:pt>
                <c:pt idx="676">
                  <c:v>41.95</c:v>
                </c:pt>
                <c:pt idx="677">
                  <c:v>41.9</c:v>
                </c:pt>
                <c:pt idx="678">
                  <c:v>42.25</c:v>
                </c:pt>
                <c:pt idx="679">
                  <c:v>42.25</c:v>
                </c:pt>
                <c:pt idx="680">
                  <c:v>41.95</c:v>
                </c:pt>
                <c:pt idx="681">
                  <c:v>41.95</c:v>
                </c:pt>
                <c:pt idx="682">
                  <c:v>42.4</c:v>
                </c:pt>
                <c:pt idx="683">
                  <c:v>42.25</c:v>
                </c:pt>
                <c:pt idx="684">
                  <c:v>42.15</c:v>
                </c:pt>
                <c:pt idx="685">
                  <c:v>42.3</c:v>
                </c:pt>
                <c:pt idx="686">
                  <c:v>42.3</c:v>
                </c:pt>
                <c:pt idx="687">
                  <c:v>42.1</c:v>
                </c:pt>
                <c:pt idx="688">
                  <c:v>42.2</c:v>
                </c:pt>
                <c:pt idx="689">
                  <c:v>42.3</c:v>
                </c:pt>
                <c:pt idx="690">
                  <c:v>42.5</c:v>
                </c:pt>
                <c:pt idx="691">
                  <c:v>42.65</c:v>
                </c:pt>
                <c:pt idx="692">
                  <c:v>42.75</c:v>
                </c:pt>
                <c:pt idx="693">
                  <c:v>42.75</c:v>
                </c:pt>
                <c:pt idx="694">
                  <c:v>42.6</c:v>
                </c:pt>
                <c:pt idx="695">
                  <c:v>42.5</c:v>
                </c:pt>
                <c:pt idx="696">
                  <c:v>42.15</c:v>
                </c:pt>
                <c:pt idx="697">
                  <c:v>43.15</c:v>
                </c:pt>
                <c:pt idx="698">
                  <c:v>42.5</c:v>
                </c:pt>
                <c:pt idx="699">
                  <c:v>42.3</c:v>
                </c:pt>
                <c:pt idx="700">
                  <c:v>42.15</c:v>
                </c:pt>
                <c:pt idx="701">
                  <c:v>42.5</c:v>
                </c:pt>
                <c:pt idx="702">
                  <c:v>42.7</c:v>
                </c:pt>
                <c:pt idx="703">
                  <c:v>43.0</c:v>
                </c:pt>
                <c:pt idx="704">
                  <c:v>42.85</c:v>
                </c:pt>
                <c:pt idx="705">
                  <c:v>42.8</c:v>
                </c:pt>
                <c:pt idx="706">
                  <c:v>42.6</c:v>
                </c:pt>
                <c:pt idx="707">
                  <c:v>42.6</c:v>
                </c:pt>
                <c:pt idx="708">
                  <c:v>42.9</c:v>
                </c:pt>
                <c:pt idx="709">
                  <c:v>42.75</c:v>
                </c:pt>
                <c:pt idx="710">
                  <c:v>43.0</c:v>
                </c:pt>
                <c:pt idx="711">
                  <c:v>42.95</c:v>
                </c:pt>
                <c:pt idx="712">
                  <c:v>42.8</c:v>
                </c:pt>
                <c:pt idx="713">
                  <c:v>42.6</c:v>
                </c:pt>
                <c:pt idx="714">
                  <c:v>42.55</c:v>
                </c:pt>
                <c:pt idx="715">
                  <c:v>42.75</c:v>
                </c:pt>
                <c:pt idx="716">
                  <c:v>42.35</c:v>
                </c:pt>
                <c:pt idx="717">
                  <c:v>42.3</c:v>
                </c:pt>
                <c:pt idx="718">
                  <c:v>42.4</c:v>
                </c:pt>
                <c:pt idx="719">
                  <c:v>42.1</c:v>
                </c:pt>
                <c:pt idx="720">
                  <c:v>42.05</c:v>
                </c:pt>
                <c:pt idx="721">
                  <c:v>42.25</c:v>
                </c:pt>
                <c:pt idx="722">
                  <c:v>42.45</c:v>
                </c:pt>
                <c:pt idx="723">
                  <c:v>42.55</c:v>
                </c:pt>
                <c:pt idx="724">
                  <c:v>42.5</c:v>
                </c:pt>
                <c:pt idx="725">
                  <c:v>42.65</c:v>
                </c:pt>
                <c:pt idx="726">
                  <c:v>42.7</c:v>
                </c:pt>
                <c:pt idx="727">
                  <c:v>42.85</c:v>
                </c:pt>
                <c:pt idx="728">
                  <c:v>42.95</c:v>
                </c:pt>
                <c:pt idx="729">
                  <c:v>43.3</c:v>
                </c:pt>
                <c:pt idx="730">
                  <c:v>43.45</c:v>
                </c:pt>
                <c:pt idx="731">
                  <c:v>43.6</c:v>
                </c:pt>
                <c:pt idx="732">
                  <c:v>43.65</c:v>
                </c:pt>
                <c:pt idx="733">
                  <c:v>43.6</c:v>
                </c:pt>
                <c:pt idx="734">
                  <c:v>44.0</c:v>
                </c:pt>
                <c:pt idx="735">
                  <c:v>43.95</c:v>
                </c:pt>
                <c:pt idx="736">
                  <c:v>43.9</c:v>
                </c:pt>
                <c:pt idx="737">
                  <c:v>43.8</c:v>
                </c:pt>
                <c:pt idx="738">
                  <c:v>44.0</c:v>
                </c:pt>
                <c:pt idx="739">
                  <c:v>44.15</c:v>
                </c:pt>
                <c:pt idx="740">
                  <c:v>44.0</c:v>
                </c:pt>
                <c:pt idx="741">
                  <c:v>44.1</c:v>
                </c:pt>
                <c:pt idx="742">
                  <c:v>43.75</c:v>
                </c:pt>
                <c:pt idx="743">
                  <c:v>44.2</c:v>
                </c:pt>
                <c:pt idx="744">
                  <c:v>44.15</c:v>
                </c:pt>
                <c:pt idx="745">
                  <c:v>43.65</c:v>
                </c:pt>
                <c:pt idx="746">
                  <c:v>44.2</c:v>
                </c:pt>
                <c:pt idx="747">
                  <c:v>44.4</c:v>
                </c:pt>
                <c:pt idx="748">
                  <c:v>44.15</c:v>
                </c:pt>
                <c:pt idx="749">
                  <c:v>44.8</c:v>
                </c:pt>
                <c:pt idx="750">
                  <c:v>45.45</c:v>
                </c:pt>
                <c:pt idx="751">
                  <c:v>45.05</c:v>
                </c:pt>
                <c:pt idx="752">
                  <c:v>44.6</c:v>
                </c:pt>
                <c:pt idx="753">
                  <c:v>44.2</c:v>
                </c:pt>
                <c:pt idx="754">
                  <c:v>44.5</c:v>
                </c:pt>
                <c:pt idx="755">
                  <c:v>44.5</c:v>
                </c:pt>
                <c:pt idx="756">
                  <c:v>44.45</c:v>
                </c:pt>
                <c:pt idx="757">
                  <c:v>44.6</c:v>
                </c:pt>
                <c:pt idx="758">
                  <c:v>44.6</c:v>
                </c:pt>
                <c:pt idx="759">
                  <c:v>44.85</c:v>
                </c:pt>
                <c:pt idx="760">
                  <c:v>44.95</c:v>
                </c:pt>
                <c:pt idx="761">
                  <c:v>46.25</c:v>
                </c:pt>
                <c:pt idx="762">
                  <c:v>45.5</c:v>
                </c:pt>
                <c:pt idx="763">
                  <c:v>45.9</c:v>
                </c:pt>
                <c:pt idx="764">
                  <c:v>45.8</c:v>
                </c:pt>
                <c:pt idx="765">
                  <c:v>46.5</c:v>
                </c:pt>
                <c:pt idx="766">
                  <c:v>46.45</c:v>
                </c:pt>
                <c:pt idx="767">
                  <c:v>46.15</c:v>
                </c:pt>
                <c:pt idx="768">
                  <c:v>46.7</c:v>
                </c:pt>
                <c:pt idx="769">
                  <c:v>46.45</c:v>
                </c:pt>
                <c:pt idx="770">
                  <c:v>46.85</c:v>
                </c:pt>
                <c:pt idx="771">
                  <c:v>47.05</c:v>
                </c:pt>
                <c:pt idx="772">
                  <c:v>47.05</c:v>
                </c:pt>
                <c:pt idx="773">
                  <c:v>46.8</c:v>
                </c:pt>
                <c:pt idx="774">
                  <c:v>46.85</c:v>
                </c:pt>
                <c:pt idx="775">
                  <c:v>46.9</c:v>
                </c:pt>
                <c:pt idx="776">
                  <c:v>46.65</c:v>
                </c:pt>
                <c:pt idx="777">
                  <c:v>46.2</c:v>
                </c:pt>
                <c:pt idx="778">
                  <c:v>45.45</c:v>
                </c:pt>
                <c:pt idx="779">
                  <c:v>45.15</c:v>
                </c:pt>
                <c:pt idx="780">
                  <c:v>45.0</c:v>
                </c:pt>
                <c:pt idx="781">
                  <c:v>45.2</c:v>
                </c:pt>
                <c:pt idx="782">
                  <c:v>44.9</c:v>
                </c:pt>
                <c:pt idx="783">
                  <c:v>45.05</c:v>
                </c:pt>
                <c:pt idx="784">
                  <c:v>44.8</c:v>
                </c:pt>
                <c:pt idx="785">
                  <c:v>45.05</c:v>
                </c:pt>
                <c:pt idx="786">
                  <c:v>45.25</c:v>
                </c:pt>
                <c:pt idx="787">
                  <c:v>45.5</c:v>
                </c:pt>
                <c:pt idx="788">
                  <c:v>45.3</c:v>
                </c:pt>
                <c:pt idx="789">
                  <c:v>44.8</c:v>
                </c:pt>
                <c:pt idx="790">
                  <c:v>45.15</c:v>
                </c:pt>
                <c:pt idx="791">
                  <c:v>45.25</c:v>
                </c:pt>
                <c:pt idx="792">
                  <c:v>45.1</c:v>
                </c:pt>
                <c:pt idx="793">
                  <c:v>45.4</c:v>
                </c:pt>
                <c:pt idx="794">
                  <c:v>45.2</c:v>
                </c:pt>
                <c:pt idx="795">
                  <c:v>44.75</c:v>
                </c:pt>
                <c:pt idx="796">
                  <c:v>45.05</c:v>
                </c:pt>
                <c:pt idx="797">
                  <c:v>45.2</c:v>
                </c:pt>
                <c:pt idx="798">
                  <c:v>45.4</c:v>
                </c:pt>
                <c:pt idx="799">
                  <c:v>45.55</c:v>
                </c:pt>
                <c:pt idx="800">
                  <c:v>45.65</c:v>
                </c:pt>
                <c:pt idx="801">
                  <c:v>45.15</c:v>
                </c:pt>
                <c:pt idx="802">
                  <c:v>45.3</c:v>
                </c:pt>
                <c:pt idx="803">
                  <c:v>45.25</c:v>
                </c:pt>
                <c:pt idx="804">
                  <c:v>44.9</c:v>
                </c:pt>
                <c:pt idx="805">
                  <c:v>45.2</c:v>
                </c:pt>
                <c:pt idx="806">
                  <c:v>45.15</c:v>
                </c:pt>
                <c:pt idx="807">
                  <c:v>45.8</c:v>
                </c:pt>
                <c:pt idx="808">
                  <c:v>46.0</c:v>
                </c:pt>
                <c:pt idx="809">
                  <c:v>45.9</c:v>
                </c:pt>
                <c:pt idx="810">
                  <c:v>45.95</c:v>
                </c:pt>
                <c:pt idx="811">
                  <c:v>46.05</c:v>
                </c:pt>
                <c:pt idx="812">
                  <c:v>46.4</c:v>
                </c:pt>
                <c:pt idx="813">
                  <c:v>46.4</c:v>
                </c:pt>
                <c:pt idx="814">
                  <c:v>46.6</c:v>
                </c:pt>
                <c:pt idx="815">
                  <c:v>46.5</c:v>
                </c:pt>
                <c:pt idx="816">
                  <c:v>46.55</c:v>
                </c:pt>
                <c:pt idx="817">
                  <c:v>46.5</c:v>
                </c:pt>
                <c:pt idx="818">
                  <c:v>46.65</c:v>
                </c:pt>
                <c:pt idx="819">
                  <c:v>46.8</c:v>
                </c:pt>
                <c:pt idx="820">
                  <c:v>46.7</c:v>
                </c:pt>
                <c:pt idx="821">
                  <c:v>46.65</c:v>
                </c:pt>
                <c:pt idx="822">
                  <c:v>46.55</c:v>
                </c:pt>
                <c:pt idx="823">
                  <c:v>46.55</c:v>
                </c:pt>
                <c:pt idx="824">
                  <c:v>46.5</c:v>
                </c:pt>
                <c:pt idx="825">
                  <c:v>46.6</c:v>
                </c:pt>
                <c:pt idx="826">
                  <c:v>46.65</c:v>
                </c:pt>
                <c:pt idx="827">
                  <c:v>46.95</c:v>
                </c:pt>
                <c:pt idx="828">
                  <c:v>47.6</c:v>
                </c:pt>
                <c:pt idx="829">
                  <c:v>47.35</c:v>
                </c:pt>
                <c:pt idx="830">
                  <c:v>47.25</c:v>
                </c:pt>
                <c:pt idx="831">
                  <c:v>47.2</c:v>
                </c:pt>
                <c:pt idx="832">
                  <c:v>46.85</c:v>
                </c:pt>
                <c:pt idx="833">
                  <c:v>47.2</c:v>
                </c:pt>
                <c:pt idx="834">
                  <c:v>46.75</c:v>
                </c:pt>
                <c:pt idx="835">
                  <c:v>46.55</c:v>
                </c:pt>
                <c:pt idx="836">
                  <c:v>46.45</c:v>
                </c:pt>
                <c:pt idx="837">
                  <c:v>46.25</c:v>
                </c:pt>
                <c:pt idx="838">
                  <c:v>46.1</c:v>
                </c:pt>
                <c:pt idx="839">
                  <c:v>45.65</c:v>
                </c:pt>
                <c:pt idx="840">
                  <c:v>46.0</c:v>
                </c:pt>
                <c:pt idx="841">
                  <c:v>45.55</c:v>
                </c:pt>
                <c:pt idx="842">
                  <c:v>45.5</c:v>
                </c:pt>
                <c:pt idx="843">
                  <c:v>46.25</c:v>
                </c:pt>
                <c:pt idx="844">
                  <c:v>46.3</c:v>
                </c:pt>
                <c:pt idx="845">
                  <c:v>46.25</c:v>
                </c:pt>
                <c:pt idx="846">
                  <c:v>46.15</c:v>
                </c:pt>
                <c:pt idx="847">
                  <c:v>46.25</c:v>
                </c:pt>
                <c:pt idx="848">
                  <c:v>46.15</c:v>
                </c:pt>
                <c:pt idx="849">
                  <c:v>46.05</c:v>
                </c:pt>
                <c:pt idx="850">
                  <c:v>45.75</c:v>
                </c:pt>
                <c:pt idx="851">
                  <c:v>45.5</c:v>
                </c:pt>
                <c:pt idx="852">
                  <c:v>45.5</c:v>
                </c:pt>
                <c:pt idx="853">
                  <c:v>45.45</c:v>
                </c:pt>
                <c:pt idx="854">
                  <c:v>45.1</c:v>
                </c:pt>
                <c:pt idx="855">
                  <c:v>45.35</c:v>
                </c:pt>
                <c:pt idx="856">
                  <c:v>45.6</c:v>
                </c:pt>
                <c:pt idx="857">
                  <c:v>45.2</c:v>
                </c:pt>
                <c:pt idx="858">
                  <c:v>45.1</c:v>
                </c:pt>
                <c:pt idx="859">
                  <c:v>45.0</c:v>
                </c:pt>
                <c:pt idx="860">
                  <c:v>44.75</c:v>
                </c:pt>
                <c:pt idx="861">
                  <c:v>44.5</c:v>
                </c:pt>
                <c:pt idx="862">
                  <c:v>44.55</c:v>
                </c:pt>
                <c:pt idx="863">
                  <c:v>44.85</c:v>
                </c:pt>
                <c:pt idx="864">
                  <c:v>44.5</c:v>
                </c:pt>
                <c:pt idx="865">
                  <c:v>42.7</c:v>
                </c:pt>
                <c:pt idx="866">
                  <c:v>44.35</c:v>
                </c:pt>
                <c:pt idx="867">
                  <c:v>44.15</c:v>
                </c:pt>
                <c:pt idx="868">
                  <c:v>44.35</c:v>
                </c:pt>
                <c:pt idx="869">
                  <c:v>44.05</c:v>
                </c:pt>
                <c:pt idx="870">
                  <c:v>44.15</c:v>
                </c:pt>
                <c:pt idx="871">
                  <c:v>44.25</c:v>
                </c:pt>
                <c:pt idx="872">
                  <c:v>43.0594</c:v>
                </c:pt>
                <c:pt idx="873">
                  <c:v>42.5414</c:v>
                </c:pt>
                <c:pt idx="874">
                  <c:v>43.9444</c:v>
                </c:pt>
                <c:pt idx="875">
                  <c:v>44.2152</c:v>
                </c:pt>
                <c:pt idx="876">
                  <c:v>44.1817</c:v>
                </c:pt>
                <c:pt idx="877">
                  <c:v>44.0568</c:v>
                </c:pt>
                <c:pt idx="878">
                  <c:v>44.292</c:v>
                </c:pt>
                <c:pt idx="879">
                  <c:v>43.993</c:v>
                </c:pt>
                <c:pt idx="880">
                  <c:v>44.3173</c:v>
                </c:pt>
                <c:pt idx="881">
                  <c:v>44.2455</c:v>
                </c:pt>
                <c:pt idx="882">
                  <c:v>44.3835</c:v>
                </c:pt>
                <c:pt idx="883">
                  <c:v>44.4371</c:v>
                </c:pt>
                <c:pt idx="884">
                  <c:v>44.3499</c:v>
                </c:pt>
                <c:pt idx="885">
                  <c:v>44.2548</c:v>
                </c:pt>
                <c:pt idx="886">
                  <c:v>44.3134</c:v>
                </c:pt>
                <c:pt idx="887">
                  <c:v>44.7314</c:v>
                </c:pt>
                <c:pt idx="888">
                  <c:v>44.6091</c:v>
                </c:pt>
                <c:pt idx="889">
                  <c:v>44.635</c:v>
                </c:pt>
                <c:pt idx="890">
                  <c:v>44.6084</c:v>
                </c:pt>
                <c:pt idx="891">
                  <c:v>44.662</c:v>
                </c:pt>
                <c:pt idx="892">
                  <c:v>44.5482</c:v>
                </c:pt>
                <c:pt idx="893">
                  <c:v>44.6817</c:v>
                </c:pt>
                <c:pt idx="894">
                  <c:v>45.1701</c:v>
                </c:pt>
                <c:pt idx="895">
                  <c:v>45.6595</c:v>
                </c:pt>
                <c:pt idx="896">
                  <c:v>45.8107</c:v>
                </c:pt>
                <c:pt idx="897">
                  <c:v>46.3028</c:v>
                </c:pt>
                <c:pt idx="898">
                  <c:v>46.1486</c:v>
                </c:pt>
                <c:pt idx="899">
                  <c:v>45.86020000000001</c:v>
                </c:pt>
                <c:pt idx="900">
                  <c:v>45.6007</c:v>
                </c:pt>
                <c:pt idx="901">
                  <c:v>45.7753</c:v>
                </c:pt>
                <c:pt idx="902">
                  <c:v>45.5356</c:v>
                </c:pt>
                <c:pt idx="903">
                  <c:v>46.1251</c:v>
                </c:pt>
                <c:pt idx="904">
                  <c:v>46.22640000000001</c:v>
                </c:pt>
                <c:pt idx="905">
                  <c:v>46.0935</c:v>
                </c:pt>
                <c:pt idx="906">
                  <c:v>45.7572</c:v>
                </c:pt>
                <c:pt idx="907">
                  <c:v>45.9183</c:v>
                </c:pt>
                <c:pt idx="908">
                  <c:v>46.0246</c:v>
                </c:pt>
                <c:pt idx="909">
                  <c:v>45.8485</c:v>
                </c:pt>
                <c:pt idx="910">
                  <c:v>46.0602</c:v>
                </c:pt>
                <c:pt idx="911">
                  <c:v>46.4391</c:v>
                </c:pt>
                <c:pt idx="912">
                  <c:v>46.6163</c:v>
                </c:pt>
                <c:pt idx="913">
                  <c:v>46.5457</c:v>
                </c:pt>
                <c:pt idx="914">
                  <c:v>46.5237</c:v>
                </c:pt>
                <c:pt idx="915">
                  <c:v>46.5182</c:v>
                </c:pt>
                <c:pt idx="916">
                  <c:v>46.745</c:v>
                </c:pt>
                <c:pt idx="917">
                  <c:v>46.8782</c:v>
                </c:pt>
                <c:pt idx="918">
                  <c:v>46.4006</c:v>
                </c:pt>
                <c:pt idx="919">
                  <c:v>46.3642</c:v>
                </c:pt>
                <c:pt idx="920">
                  <c:v>46.2851</c:v>
                </c:pt>
                <c:pt idx="921">
                  <c:v>45.9474</c:v>
                </c:pt>
                <c:pt idx="922">
                  <c:v>45.9723</c:v>
                </c:pt>
                <c:pt idx="923">
                  <c:v>46.03100000000001</c:v>
                </c:pt>
                <c:pt idx="924">
                  <c:v>46.0763</c:v>
                </c:pt>
                <c:pt idx="925">
                  <c:v>46.1596</c:v>
                </c:pt>
                <c:pt idx="926">
                  <c:v>46.256</c:v>
                </c:pt>
                <c:pt idx="927">
                  <c:v>46.19040000000001</c:v>
                </c:pt>
                <c:pt idx="928">
                  <c:v>46.1393</c:v>
                </c:pt>
                <c:pt idx="929">
                  <c:v>46.0237</c:v>
                </c:pt>
                <c:pt idx="930">
                  <c:v>46.2399</c:v>
                </c:pt>
                <c:pt idx="931">
                  <c:v>46.0147</c:v>
                </c:pt>
                <c:pt idx="932">
                  <c:v>46.9919</c:v>
                </c:pt>
                <c:pt idx="933">
                  <c:v>46.9293</c:v>
                </c:pt>
                <c:pt idx="934">
                  <c:v>46.5967</c:v>
                </c:pt>
                <c:pt idx="935">
                  <c:v>46.32980000000001</c:v>
                </c:pt>
                <c:pt idx="936">
                  <c:v>46.19600000000001</c:v>
                </c:pt>
                <c:pt idx="937">
                  <c:v>46.0264</c:v>
                </c:pt>
                <c:pt idx="938">
                  <c:v>45.8317</c:v>
                </c:pt>
                <c:pt idx="939">
                  <c:v>46.0459</c:v>
                </c:pt>
                <c:pt idx="940">
                  <c:v>45.4811</c:v>
                </c:pt>
                <c:pt idx="941">
                  <c:v>45.1111</c:v>
                </c:pt>
                <c:pt idx="942">
                  <c:v>45.3323</c:v>
                </c:pt>
                <c:pt idx="943">
                  <c:v>45.1444</c:v>
                </c:pt>
                <c:pt idx="944">
                  <c:v>45.2188</c:v>
                </c:pt>
                <c:pt idx="945">
                  <c:v>45.3493</c:v>
                </c:pt>
                <c:pt idx="946">
                  <c:v>45.25660000000001</c:v>
                </c:pt>
                <c:pt idx="947">
                  <c:v>44.7436</c:v>
                </c:pt>
                <c:pt idx="948">
                  <c:v>44.3049</c:v>
                </c:pt>
                <c:pt idx="949">
                  <c:v>44.1955</c:v>
                </c:pt>
                <c:pt idx="950">
                  <c:v>44.1789</c:v>
                </c:pt>
                <c:pt idx="951">
                  <c:v>44.0268</c:v>
                </c:pt>
                <c:pt idx="952">
                  <c:v>44.1257</c:v>
                </c:pt>
                <c:pt idx="953">
                  <c:v>44.0793</c:v>
                </c:pt>
                <c:pt idx="954">
                  <c:v>44.3929</c:v>
                </c:pt>
                <c:pt idx="955">
                  <c:v>44.6066</c:v>
                </c:pt>
                <c:pt idx="956">
                  <c:v>45.2775</c:v>
                </c:pt>
                <c:pt idx="957">
                  <c:v>45.54</c:v>
                </c:pt>
                <c:pt idx="958">
                  <c:v>47.0243</c:v>
                </c:pt>
                <c:pt idx="959">
                  <c:v>46.9811</c:v>
                </c:pt>
                <c:pt idx="960">
                  <c:v>46.9899</c:v>
                </c:pt>
                <c:pt idx="961">
                  <c:v>47.3432</c:v>
                </c:pt>
                <c:pt idx="962">
                  <c:v>47.7903</c:v>
                </c:pt>
                <c:pt idx="963">
                  <c:v>47.8303</c:v>
                </c:pt>
                <c:pt idx="964">
                  <c:v>47.9497</c:v>
                </c:pt>
                <c:pt idx="965">
                  <c:v>48.08560000000001</c:v>
                </c:pt>
                <c:pt idx="966">
                  <c:v>48.2029</c:v>
                </c:pt>
                <c:pt idx="967">
                  <c:v>48.3683</c:v>
                </c:pt>
                <c:pt idx="968">
                  <c:v>48.3565</c:v>
                </c:pt>
                <c:pt idx="969">
                  <c:v>49.1002</c:v>
                </c:pt>
                <c:pt idx="970">
                  <c:v>49.4522</c:v>
                </c:pt>
                <c:pt idx="971">
                  <c:v>49.3903</c:v>
                </c:pt>
                <c:pt idx="972">
                  <c:v>48.9151</c:v>
                </c:pt>
                <c:pt idx="973">
                  <c:v>48.5574</c:v>
                </c:pt>
                <c:pt idx="974">
                  <c:v>48.78100000000001</c:v>
                </c:pt>
                <c:pt idx="975">
                  <c:v>49.373</c:v>
                </c:pt>
                <c:pt idx="976">
                  <c:v>49.23540000000001</c:v>
                </c:pt>
                <c:pt idx="977">
                  <c:v>49.5731</c:v>
                </c:pt>
                <c:pt idx="978">
                  <c:v>48.9205</c:v>
                </c:pt>
                <c:pt idx="979">
                  <c:v>49.3246</c:v>
                </c:pt>
                <c:pt idx="980">
                  <c:v>49.2224</c:v>
                </c:pt>
                <c:pt idx="981">
                  <c:v>49.3382</c:v>
                </c:pt>
                <c:pt idx="982">
                  <c:v>49.2077</c:v>
                </c:pt>
                <c:pt idx="983">
                  <c:v>49.3063</c:v>
                </c:pt>
                <c:pt idx="984">
                  <c:v>47.4</c:v>
                </c:pt>
                <c:pt idx="985">
                  <c:v>47.275</c:v>
                </c:pt>
                <c:pt idx="986">
                  <c:v>47.875</c:v>
                </c:pt>
                <c:pt idx="987">
                  <c:v>47.3</c:v>
                </c:pt>
                <c:pt idx="988">
                  <c:v>49.8013</c:v>
                </c:pt>
                <c:pt idx="989">
                  <c:v>48.5189</c:v>
                </c:pt>
                <c:pt idx="990">
                  <c:v>47.088</c:v>
                </c:pt>
                <c:pt idx="991">
                  <c:v>47.3</c:v>
                </c:pt>
                <c:pt idx="992">
                  <c:v>47.3</c:v>
                </c:pt>
                <c:pt idx="993">
                  <c:v>46.6357</c:v>
                </c:pt>
                <c:pt idx="994">
                  <c:v>47.0485</c:v>
                </c:pt>
                <c:pt idx="995">
                  <c:v>47.3</c:v>
                </c:pt>
                <c:pt idx="996">
                  <c:v>47.3</c:v>
                </c:pt>
                <c:pt idx="997">
                  <c:v>46.6331</c:v>
                </c:pt>
                <c:pt idx="998">
                  <c:v>47.3</c:v>
                </c:pt>
                <c:pt idx="999">
                  <c:v>48.1</c:v>
                </c:pt>
                <c:pt idx="1000">
                  <c:v>47.1327</c:v>
                </c:pt>
                <c:pt idx="1001">
                  <c:v>48.1</c:v>
                </c:pt>
                <c:pt idx="1002">
                  <c:v>48.0</c:v>
                </c:pt>
                <c:pt idx="1003">
                  <c:v>48.1</c:v>
                </c:pt>
                <c:pt idx="1004">
                  <c:v>49.9</c:v>
                </c:pt>
                <c:pt idx="1005">
                  <c:v>49.9</c:v>
                </c:pt>
                <c:pt idx="1006">
                  <c:v>48.9</c:v>
                </c:pt>
                <c:pt idx="1007">
                  <c:v>49.3374</c:v>
                </c:pt>
                <c:pt idx="1008">
                  <c:v>49.0</c:v>
                </c:pt>
                <c:pt idx="1009">
                  <c:v>48.3</c:v>
                </c:pt>
                <c:pt idx="1010">
                  <c:v>48.5</c:v>
                </c:pt>
                <c:pt idx="1011">
                  <c:v>48.5</c:v>
                </c:pt>
                <c:pt idx="1012">
                  <c:v>48.7</c:v>
                </c:pt>
                <c:pt idx="1013">
                  <c:v>48.7</c:v>
                </c:pt>
                <c:pt idx="1014">
                  <c:v>49.0</c:v>
                </c:pt>
                <c:pt idx="1015">
                  <c:v>49.3</c:v>
                </c:pt>
                <c:pt idx="1016">
                  <c:v>49.3</c:v>
                </c:pt>
                <c:pt idx="1017">
                  <c:v>49.72680000000001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'power and hr cal 17'!$X$2</c:f>
              <c:strCache>
                <c:ptCount val="1"/>
                <c:pt idx="0">
                  <c:v>Ni 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17'!$U$3:$U$1020</c:f>
              <c:numCache>
                <c:formatCode>m/d/yyyy</c:formatCode>
                <c:ptCount val="1018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41529.0</c:v>
                </c:pt>
                <c:pt idx="697">
                  <c:v>41528.0</c:v>
                </c:pt>
                <c:pt idx="698">
                  <c:v>41527.0</c:v>
                </c:pt>
                <c:pt idx="699">
                  <c:v>41526.0</c:v>
                </c:pt>
                <c:pt idx="700">
                  <c:v>41523.0</c:v>
                </c:pt>
                <c:pt idx="701">
                  <c:v>41522.0</c:v>
                </c:pt>
                <c:pt idx="702">
                  <c:v>41521.0</c:v>
                </c:pt>
                <c:pt idx="703">
                  <c:v>41520.0</c:v>
                </c:pt>
                <c:pt idx="704">
                  <c:v>41516.0</c:v>
                </c:pt>
                <c:pt idx="705">
                  <c:v>41515.0</c:v>
                </c:pt>
                <c:pt idx="706">
                  <c:v>41514.0</c:v>
                </c:pt>
                <c:pt idx="707">
                  <c:v>41513.0</c:v>
                </c:pt>
                <c:pt idx="708">
                  <c:v>41512.0</c:v>
                </c:pt>
                <c:pt idx="709">
                  <c:v>41509.0</c:v>
                </c:pt>
                <c:pt idx="710">
                  <c:v>41508.0</c:v>
                </c:pt>
                <c:pt idx="711">
                  <c:v>41507.0</c:v>
                </c:pt>
                <c:pt idx="712">
                  <c:v>41506.0</c:v>
                </c:pt>
                <c:pt idx="713">
                  <c:v>41505.0</c:v>
                </c:pt>
                <c:pt idx="714">
                  <c:v>41502.0</c:v>
                </c:pt>
                <c:pt idx="715">
                  <c:v>41501.0</c:v>
                </c:pt>
                <c:pt idx="716">
                  <c:v>41500.0</c:v>
                </c:pt>
                <c:pt idx="717">
                  <c:v>41499.0</c:v>
                </c:pt>
                <c:pt idx="718">
                  <c:v>41498.0</c:v>
                </c:pt>
                <c:pt idx="719">
                  <c:v>41495.0</c:v>
                </c:pt>
                <c:pt idx="720">
                  <c:v>41494.0</c:v>
                </c:pt>
                <c:pt idx="721">
                  <c:v>41493.0</c:v>
                </c:pt>
                <c:pt idx="722">
                  <c:v>41492.0</c:v>
                </c:pt>
                <c:pt idx="723">
                  <c:v>41491.0</c:v>
                </c:pt>
                <c:pt idx="724">
                  <c:v>41488.0</c:v>
                </c:pt>
                <c:pt idx="725">
                  <c:v>41487.0</c:v>
                </c:pt>
                <c:pt idx="726">
                  <c:v>41486.0</c:v>
                </c:pt>
                <c:pt idx="727">
                  <c:v>41485.0</c:v>
                </c:pt>
                <c:pt idx="728">
                  <c:v>41484.0</c:v>
                </c:pt>
                <c:pt idx="729">
                  <c:v>41481.0</c:v>
                </c:pt>
                <c:pt idx="730">
                  <c:v>41480.0</c:v>
                </c:pt>
                <c:pt idx="731">
                  <c:v>41479.0</c:v>
                </c:pt>
                <c:pt idx="732">
                  <c:v>41478.0</c:v>
                </c:pt>
                <c:pt idx="733">
                  <c:v>41477.0</c:v>
                </c:pt>
                <c:pt idx="734">
                  <c:v>41474.0</c:v>
                </c:pt>
                <c:pt idx="735">
                  <c:v>41473.0</c:v>
                </c:pt>
                <c:pt idx="736">
                  <c:v>41472.0</c:v>
                </c:pt>
                <c:pt idx="737">
                  <c:v>41471.0</c:v>
                </c:pt>
                <c:pt idx="738">
                  <c:v>41470.0</c:v>
                </c:pt>
                <c:pt idx="739">
                  <c:v>41467.0</c:v>
                </c:pt>
                <c:pt idx="740">
                  <c:v>41466.0</c:v>
                </c:pt>
                <c:pt idx="741">
                  <c:v>41465.0</c:v>
                </c:pt>
                <c:pt idx="742">
                  <c:v>41464.0</c:v>
                </c:pt>
                <c:pt idx="743">
                  <c:v>41463.0</c:v>
                </c:pt>
                <c:pt idx="744">
                  <c:v>41460.0</c:v>
                </c:pt>
                <c:pt idx="745">
                  <c:v>41458.0</c:v>
                </c:pt>
                <c:pt idx="746">
                  <c:v>41457.0</c:v>
                </c:pt>
                <c:pt idx="747">
                  <c:v>41456.0</c:v>
                </c:pt>
                <c:pt idx="748">
                  <c:v>41453.0</c:v>
                </c:pt>
                <c:pt idx="749">
                  <c:v>41452.0</c:v>
                </c:pt>
                <c:pt idx="750">
                  <c:v>41451.0</c:v>
                </c:pt>
                <c:pt idx="751">
                  <c:v>41450.0</c:v>
                </c:pt>
                <c:pt idx="752">
                  <c:v>41449.0</c:v>
                </c:pt>
                <c:pt idx="753">
                  <c:v>41446.0</c:v>
                </c:pt>
                <c:pt idx="754">
                  <c:v>41445.0</c:v>
                </c:pt>
                <c:pt idx="755">
                  <c:v>41444.0</c:v>
                </c:pt>
                <c:pt idx="756">
                  <c:v>41443.0</c:v>
                </c:pt>
                <c:pt idx="757">
                  <c:v>41442.0</c:v>
                </c:pt>
                <c:pt idx="758">
                  <c:v>41439.0</c:v>
                </c:pt>
                <c:pt idx="759">
                  <c:v>41438.0</c:v>
                </c:pt>
                <c:pt idx="760">
                  <c:v>41437.0</c:v>
                </c:pt>
                <c:pt idx="761">
                  <c:v>41436.0</c:v>
                </c:pt>
                <c:pt idx="762">
                  <c:v>41435.0</c:v>
                </c:pt>
                <c:pt idx="763">
                  <c:v>41432.0</c:v>
                </c:pt>
                <c:pt idx="764">
                  <c:v>41431.0</c:v>
                </c:pt>
                <c:pt idx="765">
                  <c:v>41430.0</c:v>
                </c:pt>
                <c:pt idx="766">
                  <c:v>41429.0</c:v>
                </c:pt>
                <c:pt idx="767">
                  <c:v>41428.0</c:v>
                </c:pt>
                <c:pt idx="768">
                  <c:v>41425.0</c:v>
                </c:pt>
                <c:pt idx="769">
                  <c:v>41424.0</c:v>
                </c:pt>
                <c:pt idx="770">
                  <c:v>41423.0</c:v>
                </c:pt>
                <c:pt idx="771">
                  <c:v>41422.0</c:v>
                </c:pt>
                <c:pt idx="772">
                  <c:v>41418.0</c:v>
                </c:pt>
                <c:pt idx="773">
                  <c:v>41417.0</c:v>
                </c:pt>
                <c:pt idx="774">
                  <c:v>41416.0</c:v>
                </c:pt>
                <c:pt idx="775">
                  <c:v>41415.0</c:v>
                </c:pt>
                <c:pt idx="776">
                  <c:v>41414.0</c:v>
                </c:pt>
                <c:pt idx="777">
                  <c:v>41411.0</c:v>
                </c:pt>
                <c:pt idx="778">
                  <c:v>41410.0</c:v>
                </c:pt>
                <c:pt idx="779">
                  <c:v>41409.0</c:v>
                </c:pt>
                <c:pt idx="780">
                  <c:v>41408.0</c:v>
                </c:pt>
                <c:pt idx="781">
                  <c:v>41407.0</c:v>
                </c:pt>
                <c:pt idx="782">
                  <c:v>41404.0</c:v>
                </c:pt>
                <c:pt idx="783">
                  <c:v>41403.0</c:v>
                </c:pt>
                <c:pt idx="784">
                  <c:v>41402.0</c:v>
                </c:pt>
                <c:pt idx="785">
                  <c:v>41401.0</c:v>
                </c:pt>
                <c:pt idx="786">
                  <c:v>41400.0</c:v>
                </c:pt>
                <c:pt idx="787">
                  <c:v>41397.0</c:v>
                </c:pt>
                <c:pt idx="788">
                  <c:v>41396.0</c:v>
                </c:pt>
                <c:pt idx="789">
                  <c:v>41395.0</c:v>
                </c:pt>
                <c:pt idx="790">
                  <c:v>41394.0</c:v>
                </c:pt>
                <c:pt idx="791">
                  <c:v>41393.0</c:v>
                </c:pt>
                <c:pt idx="792">
                  <c:v>41390.0</c:v>
                </c:pt>
                <c:pt idx="793">
                  <c:v>41389.0</c:v>
                </c:pt>
                <c:pt idx="794">
                  <c:v>41388.0</c:v>
                </c:pt>
                <c:pt idx="795">
                  <c:v>41387.0</c:v>
                </c:pt>
                <c:pt idx="796">
                  <c:v>41386.0</c:v>
                </c:pt>
                <c:pt idx="797">
                  <c:v>41383.0</c:v>
                </c:pt>
                <c:pt idx="798">
                  <c:v>41382.0</c:v>
                </c:pt>
                <c:pt idx="799">
                  <c:v>41381.0</c:v>
                </c:pt>
                <c:pt idx="800">
                  <c:v>41380.0</c:v>
                </c:pt>
                <c:pt idx="801">
                  <c:v>41379.0</c:v>
                </c:pt>
                <c:pt idx="802">
                  <c:v>41376.0</c:v>
                </c:pt>
                <c:pt idx="803">
                  <c:v>41375.0</c:v>
                </c:pt>
                <c:pt idx="804">
                  <c:v>41374.0</c:v>
                </c:pt>
                <c:pt idx="805">
                  <c:v>41373.0</c:v>
                </c:pt>
                <c:pt idx="806">
                  <c:v>41372.0</c:v>
                </c:pt>
                <c:pt idx="807">
                  <c:v>41369.0</c:v>
                </c:pt>
                <c:pt idx="808">
                  <c:v>41368.0</c:v>
                </c:pt>
                <c:pt idx="809">
                  <c:v>41367.0</c:v>
                </c:pt>
                <c:pt idx="810">
                  <c:v>41366.0</c:v>
                </c:pt>
                <c:pt idx="811">
                  <c:v>41365.0</c:v>
                </c:pt>
                <c:pt idx="812">
                  <c:v>41361.0</c:v>
                </c:pt>
                <c:pt idx="813">
                  <c:v>41360.0</c:v>
                </c:pt>
                <c:pt idx="814">
                  <c:v>41359.0</c:v>
                </c:pt>
                <c:pt idx="815">
                  <c:v>41358.0</c:v>
                </c:pt>
                <c:pt idx="816">
                  <c:v>41355.0</c:v>
                </c:pt>
                <c:pt idx="817">
                  <c:v>41354.0</c:v>
                </c:pt>
                <c:pt idx="818">
                  <c:v>41353.0</c:v>
                </c:pt>
                <c:pt idx="819">
                  <c:v>41352.0</c:v>
                </c:pt>
                <c:pt idx="820">
                  <c:v>41351.0</c:v>
                </c:pt>
                <c:pt idx="821">
                  <c:v>41348.0</c:v>
                </c:pt>
                <c:pt idx="822">
                  <c:v>41347.0</c:v>
                </c:pt>
                <c:pt idx="823">
                  <c:v>41346.0</c:v>
                </c:pt>
                <c:pt idx="824">
                  <c:v>41345.0</c:v>
                </c:pt>
                <c:pt idx="825">
                  <c:v>41344.0</c:v>
                </c:pt>
                <c:pt idx="826">
                  <c:v>41341.0</c:v>
                </c:pt>
                <c:pt idx="827">
                  <c:v>41340.0</c:v>
                </c:pt>
                <c:pt idx="828">
                  <c:v>41339.0</c:v>
                </c:pt>
                <c:pt idx="829">
                  <c:v>41338.0</c:v>
                </c:pt>
                <c:pt idx="830">
                  <c:v>41337.0</c:v>
                </c:pt>
                <c:pt idx="831">
                  <c:v>41334.0</c:v>
                </c:pt>
                <c:pt idx="832">
                  <c:v>41333.0</c:v>
                </c:pt>
                <c:pt idx="833">
                  <c:v>41332.0</c:v>
                </c:pt>
                <c:pt idx="834">
                  <c:v>41331.0</c:v>
                </c:pt>
                <c:pt idx="835">
                  <c:v>41330.0</c:v>
                </c:pt>
                <c:pt idx="836">
                  <c:v>41327.0</c:v>
                </c:pt>
                <c:pt idx="837">
                  <c:v>41326.0</c:v>
                </c:pt>
                <c:pt idx="838">
                  <c:v>41325.0</c:v>
                </c:pt>
                <c:pt idx="839">
                  <c:v>41324.0</c:v>
                </c:pt>
                <c:pt idx="840">
                  <c:v>41320.0</c:v>
                </c:pt>
                <c:pt idx="841">
                  <c:v>41319.0</c:v>
                </c:pt>
                <c:pt idx="842">
                  <c:v>41318.0</c:v>
                </c:pt>
                <c:pt idx="843">
                  <c:v>41317.0</c:v>
                </c:pt>
                <c:pt idx="844">
                  <c:v>41316.0</c:v>
                </c:pt>
                <c:pt idx="845">
                  <c:v>41313.0</c:v>
                </c:pt>
                <c:pt idx="846">
                  <c:v>41312.0</c:v>
                </c:pt>
                <c:pt idx="847">
                  <c:v>41311.0</c:v>
                </c:pt>
                <c:pt idx="848">
                  <c:v>41310.0</c:v>
                </c:pt>
                <c:pt idx="849">
                  <c:v>41309.0</c:v>
                </c:pt>
                <c:pt idx="850">
                  <c:v>41306.0</c:v>
                </c:pt>
                <c:pt idx="851">
                  <c:v>41305.0</c:v>
                </c:pt>
                <c:pt idx="852">
                  <c:v>41304.0</c:v>
                </c:pt>
                <c:pt idx="853">
                  <c:v>41303.0</c:v>
                </c:pt>
                <c:pt idx="854">
                  <c:v>41302.0</c:v>
                </c:pt>
                <c:pt idx="855">
                  <c:v>41299.0</c:v>
                </c:pt>
                <c:pt idx="856">
                  <c:v>41298.0</c:v>
                </c:pt>
                <c:pt idx="857">
                  <c:v>41297.0</c:v>
                </c:pt>
                <c:pt idx="858">
                  <c:v>41296.0</c:v>
                </c:pt>
                <c:pt idx="859">
                  <c:v>41292.0</c:v>
                </c:pt>
                <c:pt idx="860">
                  <c:v>41291.0</c:v>
                </c:pt>
                <c:pt idx="861">
                  <c:v>41290.0</c:v>
                </c:pt>
                <c:pt idx="862">
                  <c:v>41289.0</c:v>
                </c:pt>
                <c:pt idx="863">
                  <c:v>41288.0</c:v>
                </c:pt>
                <c:pt idx="864">
                  <c:v>41285.0</c:v>
                </c:pt>
                <c:pt idx="865">
                  <c:v>41284.0</c:v>
                </c:pt>
                <c:pt idx="866">
                  <c:v>41283.0</c:v>
                </c:pt>
                <c:pt idx="867">
                  <c:v>41282.0</c:v>
                </c:pt>
                <c:pt idx="868">
                  <c:v>41281.0</c:v>
                </c:pt>
                <c:pt idx="869">
                  <c:v>41278.0</c:v>
                </c:pt>
                <c:pt idx="870">
                  <c:v>41277.0</c:v>
                </c:pt>
                <c:pt idx="871">
                  <c:v>41276.0</c:v>
                </c:pt>
                <c:pt idx="872">
                  <c:v>41274.0</c:v>
                </c:pt>
                <c:pt idx="873">
                  <c:v>41271.0</c:v>
                </c:pt>
                <c:pt idx="874">
                  <c:v>41270.0</c:v>
                </c:pt>
                <c:pt idx="875">
                  <c:v>41269.0</c:v>
                </c:pt>
                <c:pt idx="876">
                  <c:v>41267.0</c:v>
                </c:pt>
                <c:pt idx="877">
                  <c:v>41264.0</c:v>
                </c:pt>
                <c:pt idx="878">
                  <c:v>41263.0</c:v>
                </c:pt>
                <c:pt idx="879">
                  <c:v>41262.0</c:v>
                </c:pt>
                <c:pt idx="880">
                  <c:v>41261.0</c:v>
                </c:pt>
                <c:pt idx="881">
                  <c:v>41260.0</c:v>
                </c:pt>
                <c:pt idx="882">
                  <c:v>41257.0</c:v>
                </c:pt>
                <c:pt idx="883">
                  <c:v>41256.0</c:v>
                </c:pt>
                <c:pt idx="884">
                  <c:v>41255.0</c:v>
                </c:pt>
                <c:pt idx="885">
                  <c:v>41254.0</c:v>
                </c:pt>
                <c:pt idx="886">
                  <c:v>41253.0</c:v>
                </c:pt>
                <c:pt idx="887">
                  <c:v>41250.0</c:v>
                </c:pt>
                <c:pt idx="888">
                  <c:v>41249.0</c:v>
                </c:pt>
                <c:pt idx="889">
                  <c:v>41248.0</c:v>
                </c:pt>
                <c:pt idx="890">
                  <c:v>41247.0</c:v>
                </c:pt>
                <c:pt idx="891">
                  <c:v>41246.0</c:v>
                </c:pt>
                <c:pt idx="892">
                  <c:v>41243.0</c:v>
                </c:pt>
                <c:pt idx="893">
                  <c:v>41242.0</c:v>
                </c:pt>
                <c:pt idx="894">
                  <c:v>41241.0</c:v>
                </c:pt>
                <c:pt idx="895">
                  <c:v>41240.0</c:v>
                </c:pt>
                <c:pt idx="896">
                  <c:v>41239.0</c:v>
                </c:pt>
                <c:pt idx="897">
                  <c:v>41236.0</c:v>
                </c:pt>
                <c:pt idx="898">
                  <c:v>41234.0</c:v>
                </c:pt>
                <c:pt idx="899">
                  <c:v>41233.0</c:v>
                </c:pt>
                <c:pt idx="900">
                  <c:v>41232.0</c:v>
                </c:pt>
                <c:pt idx="901">
                  <c:v>41229.0</c:v>
                </c:pt>
                <c:pt idx="902">
                  <c:v>41228.0</c:v>
                </c:pt>
                <c:pt idx="903">
                  <c:v>41227.0</c:v>
                </c:pt>
                <c:pt idx="904">
                  <c:v>41226.0</c:v>
                </c:pt>
                <c:pt idx="905">
                  <c:v>41222.0</c:v>
                </c:pt>
                <c:pt idx="906">
                  <c:v>41221.0</c:v>
                </c:pt>
                <c:pt idx="907">
                  <c:v>41220.0</c:v>
                </c:pt>
                <c:pt idx="908">
                  <c:v>41219.0</c:v>
                </c:pt>
                <c:pt idx="909">
                  <c:v>41218.0</c:v>
                </c:pt>
                <c:pt idx="910">
                  <c:v>41215.0</c:v>
                </c:pt>
                <c:pt idx="911">
                  <c:v>41214.0</c:v>
                </c:pt>
                <c:pt idx="912">
                  <c:v>41213.0</c:v>
                </c:pt>
                <c:pt idx="913">
                  <c:v>41212.0</c:v>
                </c:pt>
                <c:pt idx="914">
                  <c:v>41211.0</c:v>
                </c:pt>
                <c:pt idx="915">
                  <c:v>41208.0</c:v>
                </c:pt>
                <c:pt idx="916">
                  <c:v>41207.0</c:v>
                </c:pt>
                <c:pt idx="917">
                  <c:v>41206.0</c:v>
                </c:pt>
                <c:pt idx="918">
                  <c:v>41205.0</c:v>
                </c:pt>
                <c:pt idx="919">
                  <c:v>41204.0</c:v>
                </c:pt>
                <c:pt idx="920">
                  <c:v>41201.0</c:v>
                </c:pt>
                <c:pt idx="921">
                  <c:v>41200.0</c:v>
                </c:pt>
                <c:pt idx="922">
                  <c:v>41199.0</c:v>
                </c:pt>
                <c:pt idx="923">
                  <c:v>41198.0</c:v>
                </c:pt>
                <c:pt idx="924">
                  <c:v>41197.0</c:v>
                </c:pt>
                <c:pt idx="925">
                  <c:v>41194.0</c:v>
                </c:pt>
                <c:pt idx="926">
                  <c:v>41193.0</c:v>
                </c:pt>
                <c:pt idx="927">
                  <c:v>41192.0</c:v>
                </c:pt>
                <c:pt idx="928">
                  <c:v>41191.0</c:v>
                </c:pt>
                <c:pt idx="929">
                  <c:v>41187.0</c:v>
                </c:pt>
                <c:pt idx="930">
                  <c:v>41186.0</c:v>
                </c:pt>
                <c:pt idx="931">
                  <c:v>41185.0</c:v>
                </c:pt>
                <c:pt idx="932">
                  <c:v>41184.0</c:v>
                </c:pt>
                <c:pt idx="933">
                  <c:v>41183.0</c:v>
                </c:pt>
                <c:pt idx="934">
                  <c:v>41180.0</c:v>
                </c:pt>
                <c:pt idx="935">
                  <c:v>41179.0</c:v>
                </c:pt>
                <c:pt idx="936">
                  <c:v>41178.0</c:v>
                </c:pt>
                <c:pt idx="937">
                  <c:v>41177.0</c:v>
                </c:pt>
                <c:pt idx="938">
                  <c:v>41176.0</c:v>
                </c:pt>
                <c:pt idx="939">
                  <c:v>41173.0</c:v>
                </c:pt>
                <c:pt idx="940">
                  <c:v>41172.0</c:v>
                </c:pt>
                <c:pt idx="941">
                  <c:v>41171.0</c:v>
                </c:pt>
                <c:pt idx="942">
                  <c:v>41170.0</c:v>
                </c:pt>
                <c:pt idx="943">
                  <c:v>41169.0</c:v>
                </c:pt>
                <c:pt idx="944">
                  <c:v>41166.0</c:v>
                </c:pt>
                <c:pt idx="945">
                  <c:v>41165.0</c:v>
                </c:pt>
                <c:pt idx="946">
                  <c:v>41164.0</c:v>
                </c:pt>
                <c:pt idx="947">
                  <c:v>41163.0</c:v>
                </c:pt>
                <c:pt idx="948">
                  <c:v>41162.0</c:v>
                </c:pt>
                <c:pt idx="949">
                  <c:v>41159.0</c:v>
                </c:pt>
                <c:pt idx="950">
                  <c:v>41158.0</c:v>
                </c:pt>
                <c:pt idx="951">
                  <c:v>41157.0</c:v>
                </c:pt>
                <c:pt idx="952">
                  <c:v>41156.0</c:v>
                </c:pt>
                <c:pt idx="953">
                  <c:v>41152.0</c:v>
                </c:pt>
                <c:pt idx="954">
                  <c:v>41151.0</c:v>
                </c:pt>
                <c:pt idx="955">
                  <c:v>41150.0</c:v>
                </c:pt>
                <c:pt idx="956">
                  <c:v>41149.0</c:v>
                </c:pt>
                <c:pt idx="957">
                  <c:v>41148.0</c:v>
                </c:pt>
                <c:pt idx="958">
                  <c:v>41145.0</c:v>
                </c:pt>
                <c:pt idx="959">
                  <c:v>41144.0</c:v>
                </c:pt>
                <c:pt idx="960">
                  <c:v>41143.0</c:v>
                </c:pt>
                <c:pt idx="961">
                  <c:v>41142.0</c:v>
                </c:pt>
                <c:pt idx="962">
                  <c:v>41141.0</c:v>
                </c:pt>
                <c:pt idx="963">
                  <c:v>41138.0</c:v>
                </c:pt>
                <c:pt idx="964">
                  <c:v>41137.0</c:v>
                </c:pt>
                <c:pt idx="965">
                  <c:v>41136.0</c:v>
                </c:pt>
                <c:pt idx="966">
                  <c:v>41135.0</c:v>
                </c:pt>
                <c:pt idx="967">
                  <c:v>41134.0</c:v>
                </c:pt>
                <c:pt idx="968">
                  <c:v>41131.0</c:v>
                </c:pt>
                <c:pt idx="969">
                  <c:v>41130.0</c:v>
                </c:pt>
                <c:pt idx="970">
                  <c:v>41129.0</c:v>
                </c:pt>
                <c:pt idx="971">
                  <c:v>41128.0</c:v>
                </c:pt>
                <c:pt idx="972">
                  <c:v>41127.0</c:v>
                </c:pt>
                <c:pt idx="973">
                  <c:v>41124.0</c:v>
                </c:pt>
                <c:pt idx="974">
                  <c:v>41123.0</c:v>
                </c:pt>
                <c:pt idx="975">
                  <c:v>41122.0</c:v>
                </c:pt>
                <c:pt idx="976">
                  <c:v>41121.0</c:v>
                </c:pt>
                <c:pt idx="977">
                  <c:v>41120.0</c:v>
                </c:pt>
                <c:pt idx="978">
                  <c:v>41117.0</c:v>
                </c:pt>
                <c:pt idx="979">
                  <c:v>41116.0</c:v>
                </c:pt>
                <c:pt idx="980">
                  <c:v>41115.0</c:v>
                </c:pt>
                <c:pt idx="981">
                  <c:v>41114.0</c:v>
                </c:pt>
                <c:pt idx="982">
                  <c:v>41113.0</c:v>
                </c:pt>
                <c:pt idx="983">
                  <c:v>41110.0</c:v>
                </c:pt>
                <c:pt idx="984">
                  <c:v>41109.0</c:v>
                </c:pt>
                <c:pt idx="985">
                  <c:v>41108.0</c:v>
                </c:pt>
                <c:pt idx="986">
                  <c:v>41107.0</c:v>
                </c:pt>
                <c:pt idx="987">
                  <c:v>41106.0</c:v>
                </c:pt>
                <c:pt idx="988">
                  <c:v>41103.0</c:v>
                </c:pt>
                <c:pt idx="989">
                  <c:v>41102.0</c:v>
                </c:pt>
                <c:pt idx="990">
                  <c:v>41101.0</c:v>
                </c:pt>
                <c:pt idx="991">
                  <c:v>41100.0</c:v>
                </c:pt>
                <c:pt idx="992">
                  <c:v>41099.0</c:v>
                </c:pt>
                <c:pt idx="993">
                  <c:v>41096.0</c:v>
                </c:pt>
                <c:pt idx="994">
                  <c:v>41095.0</c:v>
                </c:pt>
                <c:pt idx="995">
                  <c:v>41093.0</c:v>
                </c:pt>
                <c:pt idx="996">
                  <c:v>41092.0</c:v>
                </c:pt>
                <c:pt idx="997">
                  <c:v>41089.0</c:v>
                </c:pt>
                <c:pt idx="998">
                  <c:v>41088.0</c:v>
                </c:pt>
                <c:pt idx="999">
                  <c:v>41087.0</c:v>
                </c:pt>
                <c:pt idx="1000">
                  <c:v>41086.0</c:v>
                </c:pt>
                <c:pt idx="1001">
                  <c:v>41085.0</c:v>
                </c:pt>
                <c:pt idx="1002">
                  <c:v>41082.0</c:v>
                </c:pt>
                <c:pt idx="1003">
                  <c:v>41081.0</c:v>
                </c:pt>
                <c:pt idx="1004">
                  <c:v>41080.0</c:v>
                </c:pt>
                <c:pt idx="1005">
                  <c:v>41079.0</c:v>
                </c:pt>
                <c:pt idx="1006">
                  <c:v>41078.0</c:v>
                </c:pt>
                <c:pt idx="1007">
                  <c:v>41075.0</c:v>
                </c:pt>
                <c:pt idx="1008">
                  <c:v>41074.0</c:v>
                </c:pt>
                <c:pt idx="1009">
                  <c:v>41073.0</c:v>
                </c:pt>
                <c:pt idx="1010">
                  <c:v>41072.0</c:v>
                </c:pt>
                <c:pt idx="1011">
                  <c:v>41071.0</c:v>
                </c:pt>
                <c:pt idx="1012">
                  <c:v>41068.0</c:v>
                </c:pt>
                <c:pt idx="1013">
                  <c:v>41067.0</c:v>
                </c:pt>
                <c:pt idx="1014">
                  <c:v>41066.0</c:v>
                </c:pt>
                <c:pt idx="1015">
                  <c:v>41065.0</c:v>
                </c:pt>
                <c:pt idx="1016">
                  <c:v>41064.0</c:v>
                </c:pt>
                <c:pt idx="1017">
                  <c:v>41061.0</c:v>
                </c:pt>
              </c:numCache>
            </c:numRef>
          </c:cat>
          <c:val>
            <c:numRef>
              <c:f>'power and hr cal 17'!$X$3:$X$1020</c:f>
              <c:numCache>
                <c:formatCode>_("$"* #,##0.00_);_("$"* \(#,##0.00\);_("$"* "-"??_);_(@_)</c:formatCode>
                <c:ptCount val="1018"/>
                <c:pt idx="0">
                  <c:v>35.65</c:v>
                </c:pt>
                <c:pt idx="1">
                  <c:v>35.45</c:v>
                </c:pt>
                <c:pt idx="2">
                  <c:v>35.45</c:v>
                </c:pt>
                <c:pt idx="3">
                  <c:v>35.7</c:v>
                </c:pt>
                <c:pt idx="4">
                  <c:v>35.7</c:v>
                </c:pt>
                <c:pt idx="5">
                  <c:v>36.2</c:v>
                </c:pt>
                <c:pt idx="6">
                  <c:v>35.9</c:v>
                </c:pt>
                <c:pt idx="7">
                  <c:v>35.85</c:v>
                </c:pt>
                <c:pt idx="8">
                  <c:v>35.75</c:v>
                </c:pt>
                <c:pt idx="9">
                  <c:v>35.75</c:v>
                </c:pt>
                <c:pt idx="10">
                  <c:v>35.75</c:v>
                </c:pt>
                <c:pt idx="11">
                  <c:v>35.7</c:v>
                </c:pt>
                <c:pt idx="12">
                  <c:v>35.75</c:v>
                </c:pt>
                <c:pt idx="13">
                  <c:v>35.75</c:v>
                </c:pt>
                <c:pt idx="14">
                  <c:v>35.30000000000001</c:v>
                </c:pt>
                <c:pt idx="15">
                  <c:v>35.30000000000001</c:v>
                </c:pt>
                <c:pt idx="16">
                  <c:v>35.15</c:v>
                </c:pt>
                <c:pt idx="17">
                  <c:v>34.6</c:v>
                </c:pt>
                <c:pt idx="18">
                  <c:v>34.75</c:v>
                </c:pt>
                <c:pt idx="19">
                  <c:v>34.7</c:v>
                </c:pt>
                <c:pt idx="20">
                  <c:v>34.55</c:v>
                </c:pt>
                <c:pt idx="21">
                  <c:v>33.75</c:v>
                </c:pt>
                <c:pt idx="22">
                  <c:v>33.7</c:v>
                </c:pt>
                <c:pt idx="23">
                  <c:v>33.55</c:v>
                </c:pt>
                <c:pt idx="24">
                  <c:v>34.4</c:v>
                </c:pt>
                <c:pt idx="25">
                  <c:v>34.65</c:v>
                </c:pt>
                <c:pt idx="26">
                  <c:v>34.55</c:v>
                </c:pt>
                <c:pt idx="27">
                  <c:v>33.9</c:v>
                </c:pt>
                <c:pt idx="28">
                  <c:v>33.85</c:v>
                </c:pt>
                <c:pt idx="29">
                  <c:v>34.4</c:v>
                </c:pt>
                <c:pt idx="30">
                  <c:v>34.85</c:v>
                </c:pt>
                <c:pt idx="31">
                  <c:v>34.65</c:v>
                </c:pt>
                <c:pt idx="32">
                  <c:v>34.75</c:v>
                </c:pt>
                <c:pt idx="33">
                  <c:v>35.25</c:v>
                </c:pt>
                <c:pt idx="34">
                  <c:v>35.2</c:v>
                </c:pt>
                <c:pt idx="35">
                  <c:v>35.2</c:v>
                </c:pt>
                <c:pt idx="36">
                  <c:v>35.2</c:v>
                </c:pt>
                <c:pt idx="37">
                  <c:v>35.85</c:v>
                </c:pt>
                <c:pt idx="38">
                  <c:v>35.15</c:v>
                </c:pt>
                <c:pt idx="39">
                  <c:v>35.05</c:v>
                </c:pt>
                <c:pt idx="40">
                  <c:v>35.05</c:v>
                </c:pt>
                <c:pt idx="41">
                  <c:v>35.35</c:v>
                </c:pt>
                <c:pt idx="42">
                  <c:v>35.05</c:v>
                </c:pt>
                <c:pt idx="43">
                  <c:v>35.25</c:v>
                </c:pt>
                <c:pt idx="44">
                  <c:v>34.80000000000001</c:v>
                </c:pt>
                <c:pt idx="45">
                  <c:v>35.25</c:v>
                </c:pt>
                <c:pt idx="46">
                  <c:v>34.7</c:v>
                </c:pt>
                <c:pt idx="47">
                  <c:v>34.5</c:v>
                </c:pt>
                <c:pt idx="48">
                  <c:v>34.4</c:v>
                </c:pt>
                <c:pt idx="49">
                  <c:v>33.95</c:v>
                </c:pt>
                <c:pt idx="50">
                  <c:v>33.85</c:v>
                </c:pt>
                <c:pt idx="51">
                  <c:v>33.4</c:v>
                </c:pt>
                <c:pt idx="52">
                  <c:v>33.4</c:v>
                </c:pt>
                <c:pt idx="53">
                  <c:v>33.25</c:v>
                </c:pt>
                <c:pt idx="54">
                  <c:v>33.0</c:v>
                </c:pt>
                <c:pt idx="55">
                  <c:v>33.5</c:v>
                </c:pt>
                <c:pt idx="56">
                  <c:v>33.35</c:v>
                </c:pt>
                <c:pt idx="57">
                  <c:v>32.9</c:v>
                </c:pt>
                <c:pt idx="58">
                  <c:v>32.9</c:v>
                </c:pt>
                <c:pt idx="59">
                  <c:v>33.15</c:v>
                </c:pt>
                <c:pt idx="60">
                  <c:v>33.05</c:v>
                </c:pt>
                <c:pt idx="61">
                  <c:v>33.35</c:v>
                </c:pt>
                <c:pt idx="62">
                  <c:v>33.30000000000001</c:v>
                </c:pt>
                <c:pt idx="63">
                  <c:v>32.85</c:v>
                </c:pt>
                <c:pt idx="64">
                  <c:v>33.9</c:v>
                </c:pt>
                <c:pt idx="65">
                  <c:v>34.0</c:v>
                </c:pt>
                <c:pt idx="66">
                  <c:v>33.05</c:v>
                </c:pt>
                <c:pt idx="67">
                  <c:v>33.30000000000001</c:v>
                </c:pt>
                <c:pt idx="68">
                  <c:v>32.75</c:v>
                </c:pt>
                <c:pt idx="69">
                  <c:v>33.05</c:v>
                </c:pt>
                <c:pt idx="70">
                  <c:v>33.15</c:v>
                </c:pt>
                <c:pt idx="71">
                  <c:v>32.95</c:v>
                </c:pt>
                <c:pt idx="72">
                  <c:v>32.80000000000001</c:v>
                </c:pt>
                <c:pt idx="73">
                  <c:v>32.75</c:v>
                </c:pt>
                <c:pt idx="74">
                  <c:v>32.75</c:v>
                </c:pt>
                <c:pt idx="75">
                  <c:v>32.30000000000001</c:v>
                </c:pt>
                <c:pt idx="76">
                  <c:v>32.0</c:v>
                </c:pt>
                <c:pt idx="77">
                  <c:v>32.05</c:v>
                </c:pt>
                <c:pt idx="78">
                  <c:v>32.1</c:v>
                </c:pt>
                <c:pt idx="79">
                  <c:v>32.7</c:v>
                </c:pt>
                <c:pt idx="80">
                  <c:v>32.55</c:v>
                </c:pt>
                <c:pt idx="81">
                  <c:v>32.55</c:v>
                </c:pt>
                <c:pt idx="82">
                  <c:v>32.1</c:v>
                </c:pt>
                <c:pt idx="83">
                  <c:v>32.4</c:v>
                </c:pt>
                <c:pt idx="84">
                  <c:v>32.4</c:v>
                </c:pt>
                <c:pt idx="85">
                  <c:v>31.9</c:v>
                </c:pt>
                <c:pt idx="86">
                  <c:v>32.05</c:v>
                </c:pt>
                <c:pt idx="87">
                  <c:v>32.1</c:v>
                </c:pt>
                <c:pt idx="88">
                  <c:v>32.35</c:v>
                </c:pt>
                <c:pt idx="89">
                  <c:v>33.0</c:v>
                </c:pt>
                <c:pt idx="90">
                  <c:v>33.05</c:v>
                </c:pt>
                <c:pt idx="91">
                  <c:v>33.30000000000001</c:v>
                </c:pt>
                <c:pt idx="92">
                  <c:v>33.1</c:v>
                </c:pt>
                <c:pt idx="93">
                  <c:v>33.35</c:v>
                </c:pt>
                <c:pt idx="94">
                  <c:v>33.65</c:v>
                </c:pt>
                <c:pt idx="95">
                  <c:v>33.6</c:v>
                </c:pt>
                <c:pt idx="96">
                  <c:v>33.80000000000001</c:v>
                </c:pt>
                <c:pt idx="97">
                  <c:v>33.9</c:v>
                </c:pt>
                <c:pt idx="98">
                  <c:v>33.85</c:v>
                </c:pt>
                <c:pt idx="99">
                  <c:v>33.7</c:v>
                </c:pt>
                <c:pt idx="100">
                  <c:v>33.80000000000001</c:v>
                </c:pt>
                <c:pt idx="101">
                  <c:v>33.7</c:v>
                </c:pt>
                <c:pt idx="102">
                  <c:v>33.95</c:v>
                </c:pt>
                <c:pt idx="103">
                  <c:v>34.15</c:v>
                </c:pt>
                <c:pt idx="104">
                  <c:v>34.25</c:v>
                </c:pt>
                <c:pt idx="105">
                  <c:v>33.95</c:v>
                </c:pt>
                <c:pt idx="106">
                  <c:v>33.75</c:v>
                </c:pt>
                <c:pt idx="107">
                  <c:v>33.9</c:v>
                </c:pt>
                <c:pt idx="108">
                  <c:v>33.75</c:v>
                </c:pt>
                <c:pt idx="109">
                  <c:v>33.55</c:v>
                </c:pt>
                <c:pt idx="110">
                  <c:v>33.6</c:v>
                </c:pt>
                <c:pt idx="111">
                  <c:v>33.55</c:v>
                </c:pt>
                <c:pt idx="112">
                  <c:v>33.55</c:v>
                </c:pt>
                <c:pt idx="113">
                  <c:v>33.85</c:v>
                </c:pt>
                <c:pt idx="114">
                  <c:v>34.25</c:v>
                </c:pt>
                <c:pt idx="115">
                  <c:v>34.4</c:v>
                </c:pt>
                <c:pt idx="116">
                  <c:v>34.95</c:v>
                </c:pt>
                <c:pt idx="117">
                  <c:v>35.1</c:v>
                </c:pt>
                <c:pt idx="118">
                  <c:v>35.2</c:v>
                </c:pt>
                <c:pt idx="119">
                  <c:v>35.2</c:v>
                </c:pt>
                <c:pt idx="120">
                  <c:v>35.15</c:v>
                </c:pt>
                <c:pt idx="121">
                  <c:v>35.30000000000001</c:v>
                </c:pt>
                <c:pt idx="122">
                  <c:v>35.25</c:v>
                </c:pt>
                <c:pt idx="123">
                  <c:v>35.45</c:v>
                </c:pt>
                <c:pt idx="124">
                  <c:v>35.45</c:v>
                </c:pt>
                <c:pt idx="125">
                  <c:v>35.7</c:v>
                </c:pt>
                <c:pt idx="126">
                  <c:v>35.4</c:v>
                </c:pt>
                <c:pt idx="127">
                  <c:v>35.15</c:v>
                </c:pt>
                <c:pt idx="128">
                  <c:v>35.15</c:v>
                </c:pt>
                <c:pt idx="129">
                  <c:v>35.2</c:v>
                </c:pt>
                <c:pt idx="130">
                  <c:v>34.9</c:v>
                </c:pt>
                <c:pt idx="131">
                  <c:v>34.55</c:v>
                </c:pt>
                <c:pt idx="132">
                  <c:v>34.55</c:v>
                </c:pt>
                <c:pt idx="133">
                  <c:v>34.25</c:v>
                </c:pt>
                <c:pt idx="134">
                  <c:v>33.95</c:v>
                </c:pt>
                <c:pt idx="135">
                  <c:v>33.85</c:v>
                </c:pt>
                <c:pt idx="136">
                  <c:v>34.05</c:v>
                </c:pt>
                <c:pt idx="137">
                  <c:v>34.0</c:v>
                </c:pt>
                <c:pt idx="138">
                  <c:v>33.95</c:v>
                </c:pt>
                <c:pt idx="139">
                  <c:v>33.95</c:v>
                </c:pt>
                <c:pt idx="140">
                  <c:v>33.9</c:v>
                </c:pt>
                <c:pt idx="141">
                  <c:v>34.30000000000001</c:v>
                </c:pt>
                <c:pt idx="142">
                  <c:v>34.1</c:v>
                </c:pt>
                <c:pt idx="143">
                  <c:v>33.85</c:v>
                </c:pt>
                <c:pt idx="144">
                  <c:v>34.15</c:v>
                </c:pt>
                <c:pt idx="145">
                  <c:v>34.2</c:v>
                </c:pt>
                <c:pt idx="146">
                  <c:v>34.5</c:v>
                </c:pt>
                <c:pt idx="147">
                  <c:v>34.1</c:v>
                </c:pt>
                <c:pt idx="148">
                  <c:v>34.35</c:v>
                </c:pt>
                <c:pt idx="149">
                  <c:v>31.6</c:v>
                </c:pt>
                <c:pt idx="150">
                  <c:v>34.30000000000001</c:v>
                </c:pt>
                <c:pt idx="151">
                  <c:v>34.55</c:v>
                </c:pt>
                <c:pt idx="152">
                  <c:v>34.7</c:v>
                </c:pt>
                <c:pt idx="153">
                  <c:v>34.80000000000001</c:v>
                </c:pt>
                <c:pt idx="154">
                  <c:v>34.65</c:v>
                </c:pt>
                <c:pt idx="155">
                  <c:v>34.7</c:v>
                </c:pt>
                <c:pt idx="156">
                  <c:v>34.25</c:v>
                </c:pt>
                <c:pt idx="157">
                  <c:v>34.7</c:v>
                </c:pt>
                <c:pt idx="158">
                  <c:v>34.55</c:v>
                </c:pt>
                <c:pt idx="159">
                  <c:v>34.25</c:v>
                </c:pt>
                <c:pt idx="160">
                  <c:v>34.25</c:v>
                </c:pt>
                <c:pt idx="161">
                  <c:v>34.15</c:v>
                </c:pt>
                <c:pt idx="162">
                  <c:v>34.15</c:v>
                </c:pt>
                <c:pt idx="163">
                  <c:v>33.95</c:v>
                </c:pt>
                <c:pt idx="164">
                  <c:v>34.35</c:v>
                </c:pt>
                <c:pt idx="165">
                  <c:v>34.05</c:v>
                </c:pt>
                <c:pt idx="166">
                  <c:v>34.05</c:v>
                </c:pt>
                <c:pt idx="167">
                  <c:v>34.4</c:v>
                </c:pt>
                <c:pt idx="168">
                  <c:v>34.25</c:v>
                </c:pt>
                <c:pt idx="169">
                  <c:v>34.5</c:v>
                </c:pt>
                <c:pt idx="170">
                  <c:v>34.85</c:v>
                </c:pt>
                <c:pt idx="171">
                  <c:v>34.75</c:v>
                </c:pt>
                <c:pt idx="172">
                  <c:v>34.85</c:v>
                </c:pt>
                <c:pt idx="173">
                  <c:v>35.0</c:v>
                </c:pt>
                <c:pt idx="174">
                  <c:v>34.95</c:v>
                </c:pt>
                <c:pt idx="175">
                  <c:v>34.95</c:v>
                </c:pt>
                <c:pt idx="176">
                  <c:v>35.05</c:v>
                </c:pt>
                <c:pt idx="177">
                  <c:v>34.9</c:v>
                </c:pt>
                <c:pt idx="178">
                  <c:v>34.85</c:v>
                </c:pt>
                <c:pt idx="179">
                  <c:v>34.85</c:v>
                </c:pt>
                <c:pt idx="180">
                  <c:v>34.7</c:v>
                </c:pt>
                <c:pt idx="181">
                  <c:v>34.55</c:v>
                </c:pt>
                <c:pt idx="182">
                  <c:v>34.65</c:v>
                </c:pt>
                <c:pt idx="183">
                  <c:v>34.55</c:v>
                </c:pt>
                <c:pt idx="184">
                  <c:v>34.95</c:v>
                </c:pt>
                <c:pt idx="185">
                  <c:v>35.2</c:v>
                </c:pt>
                <c:pt idx="186">
                  <c:v>35.4</c:v>
                </c:pt>
                <c:pt idx="187">
                  <c:v>35.7</c:v>
                </c:pt>
                <c:pt idx="188">
                  <c:v>35.65</c:v>
                </c:pt>
                <c:pt idx="189">
                  <c:v>35.85</c:v>
                </c:pt>
                <c:pt idx="190">
                  <c:v>35.7</c:v>
                </c:pt>
                <c:pt idx="191">
                  <c:v>35.7</c:v>
                </c:pt>
                <c:pt idx="192">
                  <c:v>35.75</c:v>
                </c:pt>
                <c:pt idx="193">
                  <c:v>36.5</c:v>
                </c:pt>
                <c:pt idx="194">
                  <c:v>36.2</c:v>
                </c:pt>
                <c:pt idx="195">
                  <c:v>36.5</c:v>
                </c:pt>
                <c:pt idx="196">
                  <c:v>36.65</c:v>
                </c:pt>
                <c:pt idx="197">
                  <c:v>36.75</c:v>
                </c:pt>
                <c:pt idx="198">
                  <c:v>36.55</c:v>
                </c:pt>
                <c:pt idx="199">
                  <c:v>36.7</c:v>
                </c:pt>
                <c:pt idx="200">
                  <c:v>36.7</c:v>
                </c:pt>
                <c:pt idx="201">
                  <c:v>36.6</c:v>
                </c:pt>
                <c:pt idx="202">
                  <c:v>36.5</c:v>
                </c:pt>
                <c:pt idx="203">
                  <c:v>36.55</c:v>
                </c:pt>
                <c:pt idx="204">
                  <c:v>36.5</c:v>
                </c:pt>
                <c:pt idx="205">
                  <c:v>36.7</c:v>
                </c:pt>
                <c:pt idx="206">
                  <c:v>36.6</c:v>
                </c:pt>
                <c:pt idx="207">
                  <c:v>36.45</c:v>
                </c:pt>
                <c:pt idx="208">
                  <c:v>36.15</c:v>
                </c:pt>
                <c:pt idx="209">
                  <c:v>36.45</c:v>
                </c:pt>
                <c:pt idx="210">
                  <c:v>36.65</c:v>
                </c:pt>
                <c:pt idx="211">
                  <c:v>36.7</c:v>
                </c:pt>
                <c:pt idx="212">
                  <c:v>36.6</c:v>
                </c:pt>
                <c:pt idx="213">
                  <c:v>36.7</c:v>
                </c:pt>
                <c:pt idx="214">
                  <c:v>36.65</c:v>
                </c:pt>
                <c:pt idx="215">
                  <c:v>36.6</c:v>
                </c:pt>
                <c:pt idx="216">
                  <c:v>36.6</c:v>
                </c:pt>
                <c:pt idx="217">
                  <c:v>36.75</c:v>
                </c:pt>
                <c:pt idx="218">
                  <c:v>36.65</c:v>
                </c:pt>
                <c:pt idx="219">
                  <c:v>36.65</c:v>
                </c:pt>
                <c:pt idx="220">
                  <c:v>36.55</c:v>
                </c:pt>
                <c:pt idx="221">
                  <c:v>36.75</c:v>
                </c:pt>
                <c:pt idx="222">
                  <c:v>36.55</c:v>
                </c:pt>
                <c:pt idx="223">
                  <c:v>36.6</c:v>
                </c:pt>
                <c:pt idx="224">
                  <c:v>36.6</c:v>
                </c:pt>
                <c:pt idx="225">
                  <c:v>36.55</c:v>
                </c:pt>
                <c:pt idx="226">
                  <c:v>36.6</c:v>
                </c:pt>
                <c:pt idx="227">
                  <c:v>36.75</c:v>
                </c:pt>
                <c:pt idx="228">
                  <c:v>36.75</c:v>
                </c:pt>
                <c:pt idx="229">
                  <c:v>36.65</c:v>
                </c:pt>
                <c:pt idx="230">
                  <c:v>36.6</c:v>
                </c:pt>
                <c:pt idx="231">
                  <c:v>36.7</c:v>
                </c:pt>
                <c:pt idx="232">
                  <c:v>36.7</c:v>
                </c:pt>
                <c:pt idx="233">
                  <c:v>36.7</c:v>
                </c:pt>
                <c:pt idx="234">
                  <c:v>36.65</c:v>
                </c:pt>
                <c:pt idx="235">
                  <c:v>36.65</c:v>
                </c:pt>
                <c:pt idx="236">
                  <c:v>36.65</c:v>
                </c:pt>
                <c:pt idx="237">
                  <c:v>36.80000000000001</c:v>
                </c:pt>
                <c:pt idx="238">
                  <c:v>36.80000000000001</c:v>
                </c:pt>
                <c:pt idx="239">
                  <c:v>36.80000000000001</c:v>
                </c:pt>
                <c:pt idx="240">
                  <c:v>36.6</c:v>
                </c:pt>
                <c:pt idx="241">
                  <c:v>36.55</c:v>
                </c:pt>
                <c:pt idx="242">
                  <c:v>36.5</c:v>
                </c:pt>
                <c:pt idx="243">
                  <c:v>36.5</c:v>
                </c:pt>
                <c:pt idx="244">
                  <c:v>36.5</c:v>
                </c:pt>
                <c:pt idx="245">
                  <c:v>36.5</c:v>
                </c:pt>
                <c:pt idx="246">
                  <c:v>36.65</c:v>
                </c:pt>
                <c:pt idx="247">
                  <c:v>36.6</c:v>
                </c:pt>
                <c:pt idx="248">
                  <c:v>36.75</c:v>
                </c:pt>
                <c:pt idx="249">
                  <c:v>36.80000000000001</c:v>
                </c:pt>
                <c:pt idx="250">
                  <c:v>36.80000000000001</c:v>
                </c:pt>
                <c:pt idx="251">
                  <c:v>36.9</c:v>
                </c:pt>
                <c:pt idx="252">
                  <c:v>36.65</c:v>
                </c:pt>
                <c:pt idx="253">
                  <c:v>36.7</c:v>
                </c:pt>
                <c:pt idx="254">
                  <c:v>36.85</c:v>
                </c:pt>
                <c:pt idx="255">
                  <c:v>36.7</c:v>
                </c:pt>
                <c:pt idx="256">
                  <c:v>36.85</c:v>
                </c:pt>
                <c:pt idx="257">
                  <c:v>37.05</c:v>
                </c:pt>
                <c:pt idx="258">
                  <c:v>37.2</c:v>
                </c:pt>
                <c:pt idx="259">
                  <c:v>37.2</c:v>
                </c:pt>
                <c:pt idx="260">
                  <c:v>37.35</c:v>
                </c:pt>
                <c:pt idx="261">
                  <c:v>37.65</c:v>
                </c:pt>
                <c:pt idx="262">
                  <c:v>37.80000000000001</c:v>
                </c:pt>
                <c:pt idx="263">
                  <c:v>37.35</c:v>
                </c:pt>
                <c:pt idx="264">
                  <c:v>37.35</c:v>
                </c:pt>
                <c:pt idx="265">
                  <c:v>37.35</c:v>
                </c:pt>
                <c:pt idx="266">
                  <c:v>37.4</c:v>
                </c:pt>
                <c:pt idx="267">
                  <c:v>37.5</c:v>
                </c:pt>
                <c:pt idx="268">
                  <c:v>37.5</c:v>
                </c:pt>
                <c:pt idx="269">
                  <c:v>37.45</c:v>
                </c:pt>
                <c:pt idx="270">
                  <c:v>37.5</c:v>
                </c:pt>
                <c:pt idx="271">
                  <c:v>37.95</c:v>
                </c:pt>
                <c:pt idx="272">
                  <c:v>38.1</c:v>
                </c:pt>
                <c:pt idx="273">
                  <c:v>38.30000000000001</c:v>
                </c:pt>
                <c:pt idx="274">
                  <c:v>38.30000000000001</c:v>
                </c:pt>
                <c:pt idx="275">
                  <c:v>38.35</c:v>
                </c:pt>
                <c:pt idx="276">
                  <c:v>38.2</c:v>
                </c:pt>
                <c:pt idx="277">
                  <c:v>38.2</c:v>
                </c:pt>
                <c:pt idx="278">
                  <c:v>38.1</c:v>
                </c:pt>
                <c:pt idx="279">
                  <c:v>38.1</c:v>
                </c:pt>
                <c:pt idx="280">
                  <c:v>38.1</c:v>
                </c:pt>
                <c:pt idx="281">
                  <c:v>38.15</c:v>
                </c:pt>
                <c:pt idx="282">
                  <c:v>38.2</c:v>
                </c:pt>
                <c:pt idx="283">
                  <c:v>38.15</c:v>
                </c:pt>
                <c:pt idx="284">
                  <c:v>38.15</c:v>
                </c:pt>
                <c:pt idx="285">
                  <c:v>38.15</c:v>
                </c:pt>
                <c:pt idx="286">
                  <c:v>38.15</c:v>
                </c:pt>
                <c:pt idx="287">
                  <c:v>38.15</c:v>
                </c:pt>
                <c:pt idx="288">
                  <c:v>38.15</c:v>
                </c:pt>
                <c:pt idx="289">
                  <c:v>37.95</c:v>
                </c:pt>
                <c:pt idx="290">
                  <c:v>37.95</c:v>
                </c:pt>
                <c:pt idx="291">
                  <c:v>37.9</c:v>
                </c:pt>
                <c:pt idx="292">
                  <c:v>37.95</c:v>
                </c:pt>
                <c:pt idx="293">
                  <c:v>38.0</c:v>
                </c:pt>
                <c:pt idx="294">
                  <c:v>38.05</c:v>
                </c:pt>
                <c:pt idx="295">
                  <c:v>38.05</c:v>
                </c:pt>
                <c:pt idx="296">
                  <c:v>38.1</c:v>
                </c:pt>
                <c:pt idx="297">
                  <c:v>38.15</c:v>
                </c:pt>
                <c:pt idx="298">
                  <c:v>38.15</c:v>
                </c:pt>
                <c:pt idx="299">
                  <c:v>38.1</c:v>
                </c:pt>
                <c:pt idx="300">
                  <c:v>38.0</c:v>
                </c:pt>
                <c:pt idx="301">
                  <c:v>37.95</c:v>
                </c:pt>
                <c:pt idx="302">
                  <c:v>38.05</c:v>
                </c:pt>
                <c:pt idx="303">
                  <c:v>38.0</c:v>
                </c:pt>
                <c:pt idx="304">
                  <c:v>37.85</c:v>
                </c:pt>
                <c:pt idx="305">
                  <c:v>38.1</c:v>
                </c:pt>
                <c:pt idx="306">
                  <c:v>38.0</c:v>
                </c:pt>
                <c:pt idx="307">
                  <c:v>38.1</c:v>
                </c:pt>
                <c:pt idx="308">
                  <c:v>38.15</c:v>
                </c:pt>
                <c:pt idx="309">
                  <c:v>38.25</c:v>
                </c:pt>
                <c:pt idx="310">
                  <c:v>38.05</c:v>
                </c:pt>
                <c:pt idx="311">
                  <c:v>38.1</c:v>
                </c:pt>
                <c:pt idx="312">
                  <c:v>38.15</c:v>
                </c:pt>
                <c:pt idx="313">
                  <c:v>38.1</c:v>
                </c:pt>
                <c:pt idx="314">
                  <c:v>38.5</c:v>
                </c:pt>
                <c:pt idx="315">
                  <c:v>38.65</c:v>
                </c:pt>
                <c:pt idx="316">
                  <c:v>38.45</c:v>
                </c:pt>
                <c:pt idx="317">
                  <c:v>38.65</c:v>
                </c:pt>
                <c:pt idx="318">
                  <c:v>38.55</c:v>
                </c:pt>
                <c:pt idx="319">
                  <c:v>38.80000000000001</c:v>
                </c:pt>
                <c:pt idx="320">
                  <c:v>38.65</c:v>
                </c:pt>
                <c:pt idx="321">
                  <c:v>38.75</c:v>
                </c:pt>
                <c:pt idx="322">
                  <c:v>38.75</c:v>
                </c:pt>
                <c:pt idx="323">
                  <c:v>38.7</c:v>
                </c:pt>
                <c:pt idx="324">
                  <c:v>38.80000000000001</c:v>
                </c:pt>
                <c:pt idx="325">
                  <c:v>38.45</c:v>
                </c:pt>
                <c:pt idx="326">
                  <c:v>38.65</c:v>
                </c:pt>
                <c:pt idx="327">
                  <c:v>38.9</c:v>
                </c:pt>
                <c:pt idx="328">
                  <c:v>38.80000000000001</c:v>
                </c:pt>
                <c:pt idx="329">
                  <c:v>38.80000000000001</c:v>
                </c:pt>
                <c:pt idx="330">
                  <c:v>38.45</c:v>
                </c:pt>
                <c:pt idx="331">
                  <c:v>38.5</c:v>
                </c:pt>
                <c:pt idx="332">
                  <c:v>38.6</c:v>
                </c:pt>
                <c:pt idx="333">
                  <c:v>39.0</c:v>
                </c:pt>
                <c:pt idx="334">
                  <c:v>39.15</c:v>
                </c:pt>
                <c:pt idx="335">
                  <c:v>39.15</c:v>
                </c:pt>
                <c:pt idx="336">
                  <c:v>39.55</c:v>
                </c:pt>
                <c:pt idx="337">
                  <c:v>39.6</c:v>
                </c:pt>
                <c:pt idx="338">
                  <c:v>39.4</c:v>
                </c:pt>
                <c:pt idx="339">
                  <c:v>39.2</c:v>
                </c:pt>
                <c:pt idx="340">
                  <c:v>39.15</c:v>
                </c:pt>
                <c:pt idx="341">
                  <c:v>39.0</c:v>
                </c:pt>
                <c:pt idx="342">
                  <c:v>39.0</c:v>
                </c:pt>
                <c:pt idx="343">
                  <c:v>38.85</c:v>
                </c:pt>
                <c:pt idx="344">
                  <c:v>38.5</c:v>
                </c:pt>
                <c:pt idx="345">
                  <c:v>38.2</c:v>
                </c:pt>
                <c:pt idx="346">
                  <c:v>37.95</c:v>
                </c:pt>
                <c:pt idx="347">
                  <c:v>37.95</c:v>
                </c:pt>
                <c:pt idx="348">
                  <c:v>37.9</c:v>
                </c:pt>
                <c:pt idx="349">
                  <c:v>38.0</c:v>
                </c:pt>
                <c:pt idx="350">
                  <c:v>38.0</c:v>
                </c:pt>
                <c:pt idx="351">
                  <c:v>38.05</c:v>
                </c:pt>
                <c:pt idx="352">
                  <c:v>38.2</c:v>
                </c:pt>
                <c:pt idx="353">
                  <c:v>38.5</c:v>
                </c:pt>
                <c:pt idx="354">
                  <c:v>38.35</c:v>
                </c:pt>
                <c:pt idx="355">
                  <c:v>38.4</c:v>
                </c:pt>
                <c:pt idx="356">
                  <c:v>38.5</c:v>
                </c:pt>
                <c:pt idx="357">
                  <c:v>38.4</c:v>
                </c:pt>
                <c:pt idx="358">
                  <c:v>38.4</c:v>
                </c:pt>
                <c:pt idx="359">
                  <c:v>38.35</c:v>
                </c:pt>
                <c:pt idx="360">
                  <c:v>38.55</c:v>
                </c:pt>
                <c:pt idx="361">
                  <c:v>38.5</c:v>
                </c:pt>
                <c:pt idx="362">
                  <c:v>38.65</c:v>
                </c:pt>
                <c:pt idx="363">
                  <c:v>38.2</c:v>
                </c:pt>
                <c:pt idx="364">
                  <c:v>38.1</c:v>
                </c:pt>
                <c:pt idx="365">
                  <c:v>38.4</c:v>
                </c:pt>
                <c:pt idx="366">
                  <c:v>38.4</c:v>
                </c:pt>
                <c:pt idx="367">
                  <c:v>38.6</c:v>
                </c:pt>
                <c:pt idx="368">
                  <c:v>38.65</c:v>
                </c:pt>
                <c:pt idx="369">
                  <c:v>38.85</c:v>
                </c:pt>
                <c:pt idx="370">
                  <c:v>39.15</c:v>
                </c:pt>
                <c:pt idx="371">
                  <c:v>39.2</c:v>
                </c:pt>
                <c:pt idx="372">
                  <c:v>39.95</c:v>
                </c:pt>
                <c:pt idx="373">
                  <c:v>40.30000000000001</c:v>
                </c:pt>
                <c:pt idx="374">
                  <c:v>40.25</c:v>
                </c:pt>
                <c:pt idx="375">
                  <c:v>40.25</c:v>
                </c:pt>
                <c:pt idx="376">
                  <c:v>40.45</c:v>
                </c:pt>
                <c:pt idx="377">
                  <c:v>40.4</c:v>
                </c:pt>
                <c:pt idx="378">
                  <c:v>40.65</c:v>
                </c:pt>
                <c:pt idx="379">
                  <c:v>41.0</c:v>
                </c:pt>
                <c:pt idx="380">
                  <c:v>40.95</c:v>
                </c:pt>
                <c:pt idx="381">
                  <c:v>40.9</c:v>
                </c:pt>
                <c:pt idx="382">
                  <c:v>41.1</c:v>
                </c:pt>
                <c:pt idx="383">
                  <c:v>41.05</c:v>
                </c:pt>
                <c:pt idx="384">
                  <c:v>40.95</c:v>
                </c:pt>
                <c:pt idx="385">
                  <c:v>41.05</c:v>
                </c:pt>
                <c:pt idx="386">
                  <c:v>40.95</c:v>
                </c:pt>
                <c:pt idx="387">
                  <c:v>41.3</c:v>
                </c:pt>
                <c:pt idx="388">
                  <c:v>41.35</c:v>
                </c:pt>
                <c:pt idx="389">
                  <c:v>41.2</c:v>
                </c:pt>
                <c:pt idx="390">
                  <c:v>41.3</c:v>
                </c:pt>
                <c:pt idx="391">
                  <c:v>41.35</c:v>
                </c:pt>
                <c:pt idx="392">
                  <c:v>41.55</c:v>
                </c:pt>
                <c:pt idx="393">
                  <c:v>41.6</c:v>
                </c:pt>
                <c:pt idx="394">
                  <c:v>41.55</c:v>
                </c:pt>
                <c:pt idx="395">
                  <c:v>41.55</c:v>
                </c:pt>
                <c:pt idx="396">
                  <c:v>41.7</c:v>
                </c:pt>
                <c:pt idx="397">
                  <c:v>41.65</c:v>
                </c:pt>
                <c:pt idx="398">
                  <c:v>41.65</c:v>
                </c:pt>
                <c:pt idx="399">
                  <c:v>41.5</c:v>
                </c:pt>
                <c:pt idx="400">
                  <c:v>41.6</c:v>
                </c:pt>
                <c:pt idx="401">
                  <c:v>41.65</c:v>
                </c:pt>
                <c:pt idx="402">
                  <c:v>41.35</c:v>
                </c:pt>
                <c:pt idx="403">
                  <c:v>41.4</c:v>
                </c:pt>
                <c:pt idx="404">
                  <c:v>41.8</c:v>
                </c:pt>
                <c:pt idx="405">
                  <c:v>42.3</c:v>
                </c:pt>
                <c:pt idx="406">
                  <c:v>42.8</c:v>
                </c:pt>
                <c:pt idx="407">
                  <c:v>42.6</c:v>
                </c:pt>
                <c:pt idx="408">
                  <c:v>42.6</c:v>
                </c:pt>
                <c:pt idx="409">
                  <c:v>42.85</c:v>
                </c:pt>
                <c:pt idx="410">
                  <c:v>42.6</c:v>
                </c:pt>
                <c:pt idx="411">
                  <c:v>42.2</c:v>
                </c:pt>
                <c:pt idx="412">
                  <c:v>41.85</c:v>
                </c:pt>
                <c:pt idx="413">
                  <c:v>41.7</c:v>
                </c:pt>
                <c:pt idx="414">
                  <c:v>41.45</c:v>
                </c:pt>
                <c:pt idx="415">
                  <c:v>41.2</c:v>
                </c:pt>
                <c:pt idx="416">
                  <c:v>41.2</c:v>
                </c:pt>
                <c:pt idx="417">
                  <c:v>41.25</c:v>
                </c:pt>
                <c:pt idx="418">
                  <c:v>41.4</c:v>
                </c:pt>
                <c:pt idx="419">
                  <c:v>41.35</c:v>
                </c:pt>
                <c:pt idx="420">
                  <c:v>41.4</c:v>
                </c:pt>
                <c:pt idx="421">
                  <c:v>41.25</c:v>
                </c:pt>
                <c:pt idx="422">
                  <c:v>41.45</c:v>
                </c:pt>
                <c:pt idx="423">
                  <c:v>41.3</c:v>
                </c:pt>
                <c:pt idx="424">
                  <c:v>41.4</c:v>
                </c:pt>
                <c:pt idx="425">
                  <c:v>41.4</c:v>
                </c:pt>
                <c:pt idx="426">
                  <c:v>41.35</c:v>
                </c:pt>
                <c:pt idx="427">
                  <c:v>41.6</c:v>
                </c:pt>
                <c:pt idx="428">
                  <c:v>41.6</c:v>
                </c:pt>
                <c:pt idx="429">
                  <c:v>41.6</c:v>
                </c:pt>
                <c:pt idx="430">
                  <c:v>41.5</c:v>
                </c:pt>
                <c:pt idx="431">
                  <c:v>41.85</c:v>
                </c:pt>
                <c:pt idx="432">
                  <c:v>42.0</c:v>
                </c:pt>
                <c:pt idx="433">
                  <c:v>42.2</c:v>
                </c:pt>
                <c:pt idx="434">
                  <c:v>42.05</c:v>
                </c:pt>
                <c:pt idx="435">
                  <c:v>41.95</c:v>
                </c:pt>
                <c:pt idx="436">
                  <c:v>41.9</c:v>
                </c:pt>
                <c:pt idx="437">
                  <c:v>41.95</c:v>
                </c:pt>
                <c:pt idx="438">
                  <c:v>41.9</c:v>
                </c:pt>
                <c:pt idx="439">
                  <c:v>41.95</c:v>
                </c:pt>
                <c:pt idx="440">
                  <c:v>41.9</c:v>
                </c:pt>
                <c:pt idx="441">
                  <c:v>42.1</c:v>
                </c:pt>
                <c:pt idx="442">
                  <c:v>42.15</c:v>
                </c:pt>
                <c:pt idx="443">
                  <c:v>41.9</c:v>
                </c:pt>
                <c:pt idx="444">
                  <c:v>41.65</c:v>
                </c:pt>
                <c:pt idx="445">
                  <c:v>41.7</c:v>
                </c:pt>
                <c:pt idx="446">
                  <c:v>41.95</c:v>
                </c:pt>
                <c:pt idx="447">
                  <c:v>42.0</c:v>
                </c:pt>
                <c:pt idx="448">
                  <c:v>41.85</c:v>
                </c:pt>
                <c:pt idx="449">
                  <c:v>41.65</c:v>
                </c:pt>
                <c:pt idx="450">
                  <c:v>41.5</c:v>
                </c:pt>
                <c:pt idx="451">
                  <c:v>41.6</c:v>
                </c:pt>
                <c:pt idx="452">
                  <c:v>41.65</c:v>
                </c:pt>
                <c:pt idx="453">
                  <c:v>42.0</c:v>
                </c:pt>
                <c:pt idx="454">
                  <c:v>42.2</c:v>
                </c:pt>
                <c:pt idx="455">
                  <c:v>42.25</c:v>
                </c:pt>
                <c:pt idx="456">
                  <c:v>42.0</c:v>
                </c:pt>
                <c:pt idx="457">
                  <c:v>42.1</c:v>
                </c:pt>
                <c:pt idx="458">
                  <c:v>41.85</c:v>
                </c:pt>
                <c:pt idx="459">
                  <c:v>41.75</c:v>
                </c:pt>
                <c:pt idx="460">
                  <c:v>41.6</c:v>
                </c:pt>
                <c:pt idx="461">
                  <c:v>41.65</c:v>
                </c:pt>
                <c:pt idx="462">
                  <c:v>41.55</c:v>
                </c:pt>
                <c:pt idx="463">
                  <c:v>41.4</c:v>
                </c:pt>
                <c:pt idx="464">
                  <c:v>41.5</c:v>
                </c:pt>
                <c:pt idx="465">
                  <c:v>41.4</c:v>
                </c:pt>
                <c:pt idx="466">
                  <c:v>41.4</c:v>
                </c:pt>
                <c:pt idx="467">
                  <c:v>41.65</c:v>
                </c:pt>
                <c:pt idx="468">
                  <c:v>41.55</c:v>
                </c:pt>
                <c:pt idx="469">
                  <c:v>41.15</c:v>
                </c:pt>
                <c:pt idx="470">
                  <c:v>41.15</c:v>
                </c:pt>
                <c:pt idx="471">
                  <c:v>41.05</c:v>
                </c:pt>
                <c:pt idx="472">
                  <c:v>40.75</c:v>
                </c:pt>
                <c:pt idx="473">
                  <c:v>40.6</c:v>
                </c:pt>
                <c:pt idx="474">
                  <c:v>40.45</c:v>
                </c:pt>
                <c:pt idx="475">
                  <c:v>40.45</c:v>
                </c:pt>
                <c:pt idx="476">
                  <c:v>40.45</c:v>
                </c:pt>
                <c:pt idx="477">
                  <c:v>40.65</c:v>
                </c:pt>
                <c:pt idx="478">
                  <c:v>40.85</c:v>
                </c:pt>
                <c:pt idx="479">
                  <c:v>40.95</c:v>
                </c:pt>
                <c:pt idx="480">
                  <c:v>40.95</c:v>
                </c:pt>
                <c:pt idx="481">
                  <c:v>41.0</c:v>
                </c:pt>
                <c:pt idx="482">
                  <c:v>40.85</c:v>
                </c:pt>
                <c:pt idx="483">
                  <c:v>41.1</c:v>
                </c:pt>
                <c:pt idx="484">
                  <c:v>41.05</c:v>
                </c:pt>
                <c:pt idx="485">
                  <c:v>41.5</c:v>
                </c:pt>
                <c:pt idx="486">
                  <c:v>41.6</c:v>
                </c:pt>
                <c:pt idx="487">
                  <c:v>41.65</c:v>
                </c:pt>
                <c:pt idx="488">
                  <c:v>41.75</c:v>
                </c:pt>
                <c:pt idx="489">
                  <c:v>41.45</c:v>
                </c:pt>
                <c:pt idx="490">
                  <c:v>42.0</c:v>
                </c:pt>
                <c:pt idx="491">
                  <c:v>42.35</c:v>
                </c:pt>
                <c:pt idx="492">
                  <c:v>43.0</c:v>
                </c:pt>
                <c:pt idx="493">
                  <c:v>43.55</c:v>
                </c:pt>
                <c:pt idx="494">
                  <c:v>43.7</c:v>
                </c:pt>
                <c:pt idx="495">
                  <c:v>44.2</c:v>
                </c:pt>
                <c:pt idx="496">
                  <c:v>44.45</c:v>
                </c:pt>
                <c:pt idx="497">
                  <c:v>44.35</c:v>
                </c:pt>
                <c:pt idx="498">
                  <c:v>44.5</c:v>
                </c:pt>
                <c:pt idx="499">
                  <c:v>44.7</c:v>
                </c:pt>
                <c:pt idx="500">
                  <c:v>44.6</c:v>
                </c:pt>
                <c:pt idx="501">
                  <c:v>44.35</c:v>
                </c:pt>
                <c:pt idx="502">
                  <c:v>44.25</c:v>
                </c:pt>
                <c:pt idx="503">
                  <c:v>44.8</c:v>
                </c:pt>
                <c:pt idx="504">
                  <c:v>44.8</c:v>
                </c:pt>
                <c:pt idx="505">
                  <c:v>45.1</c:v>
                </c:pt>
                <c:pt idx="506">
                  <c:v>45.15</c:v>
                </c:pt>
                <c:pt idx="507">
                  <c:v>45.2</c:v>
                </c:pt>
                <c:pt idx="508">
                  <c:v>45.15</c:v>
                </c:pt>
                <c:pt idx="509">
                  <c:v>45.1</c:v>
                </c:pt>
                <c:pt idx="510">
                  <c:v>44.65</c:v>
                </c:pt>
                <c:pt idx="511">
                  <c:v>45.4</c:v>
                </c:pt>
                <c:pt idx="512">
                  <c:v>45.95</c:v>
                </c:pt>
                <c:pt idx="513">
                  <c:v>46.0</c:v>
                </c:pt>
                <c:pt idx="514">
                  <c:v>45.7</c:v>
                </c:pt>
                <c:pt idx="515">
                  <c:v>46.35</c:v>
                </c:pt>
                <c:pt idx="516">
                  <c:v>46.35</c:v>
                </c:pt>
                <c:pt idx="517">
                  <c:v>46.3</c:v>
                </c:pt>
                <c:pt idx="518">
                  <c:v>46.3</c:v>
                </c:pt>
                <c:pt idx="519">
                  <c:v>46.25</c:v>
                </c:pt>
                <c:pt idx="520">
                  <c:v>45.9</c:v>
                </c:pt>
                <c:pt idx="521">
                  <c:v>45.55</c:v>
                </c:pt>
                <c:pt idx="522">
                  <c:v>45.3</c:v>
                </c:pt>
                <c:pt idx="523">
                  <c:v>45.35</c:v>
                </c:pt>
                <c:pt idx="524">
                  <c:v>45.55</c:v>
                </c:pt>
                <c:pt idx="525">
                  <c:v>45.85</c:v>
                </c:pt>
                <c:pt idx="526">
                  <c:v>45.65</c:v>
                </c:pt>
                <c:pt idx="527">
                  <c:v>45.9</c:v>
                </c:pt>
                <c:pt idx="528">
                  <c:v>45.7</c:v>
                </c:pt>
                <c:pt idx="529">
                  <c:v>45.4</c:v>
                </c:pt>
                <c:pt idx="530">
                  <c:v>45.35</c:v>
                </c:pt>
                <c:pt idx="531">
                  <c:v>45.4</c:v>
                </c:pt>
                <c:pt idx="532">
                  <c:v>45.5</c:v>
                </c:pt>
                <c:pt idx="533">
                  <c:v>45.8</c:v>
                </c:pt>
                <c:pt idx="534">
                  <c:v>45.65</c:v>
                </c:pt>
                <c:pt idx="535">
                  <c:v>45.85</c:v>
                </c:pt>
                <c:pt idx="536">
                  <c:v>45.7</c:v>
                </c:pt>
                <c:pt idx="537">
                  <c:v>45.7</c:v>
                </c:pt>
                <c:pt idx="538">
                  <c:v>45.65</c:v>
                </c:pt>
                <c:pt idx="539">
                  <c:v>45.75</c:v>
                </c:pt>
                <c:pt idx="540">
                  <c:v>43.65</c:v>
                </c:pt>
                <c:pt idx="541">
                  <c:v>43.35</c:v>
                </c:pt>
                <c:pt idx="542">
                  <c:v>42.45</c:v>
                </c:pt>
                <c:pt idx="543">
                  <c:v>42.4</c:v>
                </c:pt>
                <c:pt idx="544">
                  <c:v>41.9</c:v>
                </c:pt>
                <c:pt idx="545">
                  <c:v>41.7</c:v>
                </c:pt>
                <c:pt idx="546">
                  <c:v>41.5</c:v>
                </c:pt>
                <c:pt idx="547">
                  <c:v>41.3</c:v>
                </c:pt>
                <c:pt idx="548">
                  <c:v>41.15</c:v>
                </c:pt>
                <c:pt idx="549">
                  <c:v>40.95</c:v>
                </c:pt>
                <c:pt idx="550">
                  <c:v>40.95</c:v>
                </c:pt>
                <c:pt idx="551">
                  <c:v>41.0</c:v>
                </c:pt>
                <c:pt idx="552">
                  <c:v>41.0</c:v>
                </c:pt>
                <c:pt idx="553">
                  <c:v>41.15</c:v>
                </c:pt>
                <c:pt idx="554">
                  <c:v>41.2</c:v>
                </c:pt>
                <c:pt idx="555">
                  <c:v>41.15</c:v>
                </c:pt>
                <c:pt idx="556">
                  <c:v>40.80000000000001</c:v>
                </c:pt>
                <c:pt idx="557">
                  <c:v>40.4</c:v>
                </c:pt>
                <c:pt idx="558">
                  <c:v>39.9</c:v>
                </c:pt>
                <c:pt idx="559">
                  <c:v>39.7</c:v>
                </c:pt>
                <c:pt idx="560">
                  <c:v>39.9</c:v>
                </c:pt>
                <c:pt idx="561">
                  <c:v>39.85</c:v>
                </c:pt>
                <c:pt idx="562">
                  <c:v>39.6</c:v>
                </c:pt>
                <c:pt idx="563">
                  <c:v>39.5</c:v>
                </c:pt>
                <c:pt idx="564">
                  <c:v>39.45</c:v>
                </c:pt>
                <c:pt idx="565">
                  <c:v>39.35</c:v>
                </c:pt>
                <c:pt idx="566">
                  <c:v>39.4</c:v>
                </c:pt>
                <c:pt idx="567">
                  <c:v>39.55</c:v>
                </c:pt>
                <c:pt idx="568">
                  <c:v>39.45</c:v>
                </c:pt>
                <c:pt idx="569">
                  <c:v>39.25</c:v>
                </c:pt>
                <c:pt idx="570">
                  <c:v>39.1</c:v>
                </c:pt>
                <c:pt idx="571">
                  <c:v>39.0</c:v>
                </c:pt>
                <c:pt idx="572">
                  <c:v>39.0</c:v>
                </c:pt>
                <c:pt idx="573">
                  <c:v>38.85</c:v>
                </c:pt>
                <c:pt idx="574">
                  <c:v>38.65</c:v>
                </c:pt>
                <c:pt idx="575">
                  <c:v>39.4</c:v>
                </c:pt>
                <c:pt idx="576">
                  <c:v>38.6</c:v>
                </c:pt>
                <c:pt idx="577">
                  <c:v>38.35</c:v>
                </c:pt>
                <c:pt idx="578">
                  <c:v>38.80000000000001</c:v>
                </c:pt>
                <c:pt idx="579">
                  <c:v>38.25</c:v>
                </c:pt>
                <c:pt idx="580">
                  <c:v>38.25</c:v>
                </c:pt>
                <c:pt idx="581">
                  <c:v>37.95</c:v>
                </c:pt>
                <c:pt idx="582">
                  <c:v>37.9</c:v>
                </c:pt>
                <c:pt idx="583">
                  <c:v>38.65</c:v>
                </c:pt>
                <c:pt idx="584">
                  <c:v>38.5</c:v>
                </c:pt>
                <c:pt idx="585">
                  <c:v>38.55</c:v>
                </c:pt>
                <c:pt idx="586">
                  <c:v>37.95</c:v>
                </c:pt>
                <c:pt idx="587">
                  <c:v>38.5</c:v>
                </c:pt>
                <c:pt idx="588">
                  <c:v>38.45</c:v>
                </c:pt>
                <c:pt idx="589">
                  <c:v>38.35</c:v>
                </c:pt>
                <c:pt idx="590">
                  <c:v>37.7</c:v>
                </c:pt>
                <c:pt idx="591">
                  <c:v>37.65</c:v>
                </c:pt>
                <c:pt idx="592">
                  <c:v>38.30000000000001</c:v>
                </c:pt>
                <c:pt idx="593">
                  <c:v>38.15</c:v>
                </c:pt>
                <c:pt idx="594">
                  <c:v>37.4</c:v>
                </c:pt>
                <c:pt idx="595">
                  <c:v>37.85</c:v>
                </c:pt>
                <c:pt idx="596">
                  <c:v>37.95</c:v>
                </c:pt>
                <c:pt idx="597">
                  <c:v>38.1</c:v>
                </c:pt>
                <c:pt idx="598">
                  <c:v>37.1</c:v>
                </c:pt>
                <c:pt idx="599">
                  <c:v>37.9</c:v>
                </c:pt>
                <c:pt idx="600">
                  <c:v>37.1</c:v>
                </c:pt>
                <c:pt idx="601">
                  <c:v>38.25</c:v>
                </c:pt>
                <c:pt idx="602">
                  <c:v>38.30000000000001</c:v>
                </c:pt>
                <c:pt idx="603">
                  <c:v>38.2</c:v>
                </c:pt>
                <c:pt idx="604">
                  <c:v>39.2</c:v>
                </c:pt>
                <c:pt idx="605">
                  <c:v>38.4</c:v>
                </c:pt>
                <c:pt idx="606">
                  <c:v>39.05</c:v>
                </c:pt>
                <c:pt idx="607">
                  <c:v>38.9</c:v>
                </c:pt>
                <c:pt idx="608">
                  <c:v>38.35</c:v>
                </c:pt>
                <c:pt idx="609">
                  <c:v>38.0</c:v>
                </c:pt>
                <c:pt idx="610">
                  <c:v>38.45</c:v>
                </c:pt>
                <c:pt idx="611">
                  <c:v>38.15</c:v>
                </c:pt>
                <c:pt idx="612">
                  <c:v>37.85</c:v>
                </c:pt>
                <c:pt idx="613">
                  <c:v>37.7</c:v>
                </c:pt>
                <c:pt idx="614">
                  <c:v>37.30000000000001</c:v>
                </c:pt>
                <c:pt idx="615">
                  <c:v>37.35</c:v>
                </c:pt>
                <c:pt idx="616">
                  <c:v>37.25</c:v>
                </c:pt>
                <c:pt idx="617">
                  <c:v>37.1</c:v>
                </c:pt>
                <c:pt idx="618">
                  <c:v>37.2</c:v>
                </c:pt>
                <c:pt idx="619">
                  <c:v>37.05</c:v>
                </c:pt>
                <c:pt idx="620">
                  <c:v>36.80000000000001</c:v>
                </c:pt>
                <c:pt idx="621">
                  <c:v>36.95</c:v>
                </c:pt>
                <c:pt idx="622">
                  <c:v>37.30000000000001</c:v>
                </c:pt>
                <c:pt idx="623">
                  <c:v>37.25</c:v>
                </c:pt>
                <c:pt idx="624">
                  <c:v>37.25</c:v>
                </c:pt>
                <c:pt idx="625">
                  <c:v>37.0</c:v>
                </c:pt>
                <c:pt idx="626">
                  <c:v>37.05</c:v>
                </c:pt>
                <c:pt idx="627">
                  <c:v>37.25</c:v>
                </c:pt>
                <c:pt idx="628">
                  <c:v>37.25</c:v>
                </c:pt>
                <c:pt idx="629">
                  <c:v>37.4</c:v>
                </c:pt>
                <c:pt idx="630">
                  <c:v>37.4</c:v>
                </c:pt>
                <c:pt idx="631">
                  <c:v>37.35</c:v>
                </c:pt>
                <c:pt idx="632">
                  <c:v>37.65</c:v>
                </c:pt>
                <c:pt idx="633">
                  <c:v>37.75</c:v>
                </c:pt>
                <c:pt idx="634">
                  <c:v>37.95</c:v>
                </c:pt>
                <c:pt idx="635">
                  <c:v>38.0</c:v>
                </c:pt>
                <c:pt idx="636">
                  <c:v>38.15</c:v>
                </c:pt>
                <c:pt idx="637">
                  <c:v>38.05</c:v>
                </c:pt>
                <c:pt idx="638">
                  <c:v>38.2</c:v>
                </c:pt>
                <c:pt idx="639">
                  <c:v>38.1</c:v>
                </c:pt>
                <c:pt idx="640">
                  <c:v>38.05</c:v>
                </c:pt>
                <c:pt idx="641">
                  <c:v>37.95</c:v>
                </c:pt>
                <c:pt idx="642">
                  <c:v>37.95</c:v>
                </c:pt>
                <c:pt idx="643">
                  <c:v>38.0</c:v>
                </c:pt>
                <c:pt idx="644">
                  <c:v>37.65</c:v>
                </c:pt>
                <c:pt idx="645">
                  <c:v>37.7</c:v>
                </c:pt>
                <c:pt idx="646">
                  <c:v>37.6</c:v>
                </c:pt>
                <c:pt idx="647">
                  <c:v>37.55</c:v>
                </c:pt>
                <c:pt idx="648">
                  <c:v>37.2</c:v>
                </c:pt>
                <c:pt idx="649">
                  <c:v>37.35</c:v>
                </c:pt>
                <c:pt idx="650">
                  <c:v>37.4</c:v>
                </c:pt>
                <c:pt idx="651">
                  <c:v>37.4</c:v>
                </c:pt>
                <c:pt idx="652">
                  <c:v>37.4</c:v>
                </c:pt>
                <c:pt idx="653">
                  <c:v>37.7</c:v>
                </c:pt>
                <c:pt idx="654">
                  <c:v>37.7</c:v>
                </c:pt>
                <c:pt idx="655">
                  <c:v>37.65</c:v>
                </c:pt>
                <c:pt idx="656">
                  <c:v>37.5</c:v>
                </c:pt>
                <c:pt idx="657">
                  <c:v>37.65</c:v>
                </c:pt>
                <c:pt idx="658">
                  <c:v>37.30000000000001</c:v>
                </c:pt>
                <c:pt idx="659">
                  <c:v>37.5</c:v>
                </c:pt>
                <c:pt idx="660">
                  <c:v>37.95</c:v>
                </c:pt>
                <c:pt idx="661">
                  <c:v>38.15</c:v>
                </c:pt>
                <c:pt idx="662">
                  <c:v>38.1</c:v>
                </c:pt>
                <c:pt idx="663">
                  <c:v>38.2</c:v>
                </c:pt>
                <c:pt idx="664">
                  <c:v>38.35</c:v>
                </c:pt>
                <c:pt idx="665">
                  <c:v>38.35</c:v>
                </c:pt>
                <c:pt idx="666">
                  <c:v>38.2</c:v>
                </c:pt>
                <c:pt idx="667">
                  <c:v>38.1</c:v>
                </c:pt>
                <c:pt idx="668">
                  <c:v>38.4</c:v>
                </c:pt>
                <c:pt idx="669">
                  <c:v>38.55</c:v>
                </c:pt>
                <c:pt idx="670">
                  <c:v>38.75</c:v>
                </c:pt>
                <c:pt idx="671">
                  <c:v>38.75</c:v>
                </c:pt>
                <c:pt idx="672">
                  <c:v>38.85</c:v>
                </c:pt>
                <c:pt idx="673">
                  <c:v>38.80000000000001</c:v>
                </c:pt>
                <c:pt idx="674">
                  <c:v>38.85</c:v>
                </c:pt>
                <c:pt idx="675">
                  <c:v>38.80000000000001</c:v>
                </c:pt>
                <c:pt idx="676">
                  <c:v>39.15</c:v>
                </c:pt>
                <c:pt idx="677">
                  <c:v>39.30000000000001</c:v>
                </c:pt>
                <c:pt idx="678">
                  <c:v>38.85</c:v>
                </c:pt>
                <c:pt idx="679">
                  <c:v>38.9</c:v>
                </c:pt>
                <c:pt idx="680">
                  <c:v>39.30000000000001</c:v>
                </c:pt>
                <c:pt idx="681">
                  <c:v>38.9</c:v>
                </c:pt>
                <c:pt idx="682">
                  <c:v>39.25</c:v>
                </c:pt>
                <c:pt idx="683">
                  <c:v>39.30000000000001</c:v>
                </c:pt>
                <c:pt idx="684">
                  <c:v>39.35</c:v>
                </c:pt>
                <c:pt idx="685">
                  <c:v>39.1</c:v>
                </c:pt>
                <c:pt idx="686">
                  <c:v>39.1</c:v>
                </c:pt>
                <c:pt idx="687">
                  <c:v>39.30000000000001</c:v>
                </c:pt>
                <c:pt idx="688">
                  <c:v>39.15</c:v>
                </c:pt>
                <c:pt idx="689">
                  <c:v>39.35</c:v>
                </c:pt>
                <c:pt idx="690">
                  <c:v>39.45</c:v>
                </c:pt>
                <c:pt idx="691">
                  <c:v>39.65</c:v>
                </c:pt>
                <c:pt idx="692">
                  <c:v>39.5</c:v>
                </c:pt>
                <c:pt idx="693">
                  <c:v>39.35</c:v>
                </c:pt>
                <c:pt idx="694">
                  <c:v>39.0</c:v>
                </c:pt>
                <c:pt idx="695">
                  <c:v>40.1</c:v>
                </c:pt>
                <c:pt idx="696">
                  <c:v>39.35</c:v>
                </c:pt>
                <c:pt idx="697">
                  <c:v>39.1</c:v>
                </c:pt>
                <c:pt idx="698">
                  <c:v>39.0</c:v>
                </c:pt>
                <c:pt idx="699">
                  <c:v>39.4</c:v>
                </c:pt>
                <c:pt idx="700">
                  <c:v>39.45</c:v>
                </c:pt>
                <c:pt idx="701">
                  <c:v>39.80000000000001</c:v>
                </c:pt>
                <c:pt idx="702">
                  <c:v>39.65</c:v>
                </c:pt>
                <c:pt idx="703">
                  <c:v>39.6</c:v>
                </c:pt>
                <c:pt idx="704">
                  <c:v>39.4</c:v>
                </c:pt>
                <c:pt idx="705">
                  <c:v>39.35</c:v>
                </c:pt>
                <c:pt idx="706">
                  <c:v>39.65</c:v>
                </c:pt>
                <c:pt idx="707">
                  <c:v>39.80000000000001</c:v>
                </c:pt>
                <c:pt idx="708">
                  <c:v>39.75</c:v>
                </c:pt>
                <c:pt idx="709">
                  <c:v>39.6</c:v>
                </c:pt>
                <c:pt idx="710">
                  <c:v>39.5</c:v>
                </c:pt>
                <c:pt idx="711">
                  <c:v>39.35</c:v>
                </c:pt>
                <c:pt idx="712">
                  <c:v>39.65</c:v>
                </c:pt>
                <c:pt idx="713">
                  <c:v>39.30000000000001</c:v>
                </c:pt>
                <c:pt idx="714">
                  <c:v>39.2</c:v>
                </c:pt>
                <c:pt idx="715">
                  <c:v>39.4</c:v>
                </c:pt>
                <c:pt idx="716">
                  <c:v>39.0</c:v>
                </c:pt>
                <c:pt idx="717">
                  <c:v>39.05</c:v>
                </c:pt>
                <c:pt idx="718">
                  <c:v>39.30000000000001</c:v>
                </c:pt>
                <c:pt idx="719">
                  <c:v>39.4</c:v>
                </c:pt>
                <c:pt idx="720">
                  <c:v>39.45</c:v>
                </c:pt>
                <c:pt idx="721">
                  <c:v>39.65</c:v>
                </c:pt>
                <c:pt idx="722">
                  <c:v>39.55</c:v>
                </c:pt>
                <c:pt idx="723">
                  <c:v>39.65</c:v>
                </c:pt>
                <c:pt idx="724">
                  <c:v>39.65</c:v>
                </c:pt>
                <c:pt idx="725">
                  <c:v>39.9</c:v>
                </c:pt>
                <c:pt idx="726">
                  <c:v>40.05</c:v>
                </c:pt>
                <c:pt idx="727">
                  <c:v>40.25</c:v>
                </c:pt>
                <c:pt idx="728">
                  <c:v>40.4</c:v>
                </c:pt>
                <c:pt idx="729">
                  <c:v>40.45</c:v>
                </c:pt>
                <c:pt idx="730">
                  <c:v>40.35</c:v>
                </c:pt>
                <c:pt idx="731">
                  <c:v>40.85</c:v>
                </c:pt>
                <c:pt idx="732">
                  <c:v>40.85</c:v>
                </c:pt>
                <c:pt idx="733">
                  <c:v>40.85</c:v>
                </c:pt>
                <c:pt idx="734">
                  <c:v>40.4</c:v>
                </c:pt>
                <c:pt idx="735">
                  <c:v>40.55</c:v>
                </c:pt>
                <c:pt idx="736">
                  <c:v>40.65</c:v>
                </c:pt>
                <c:pt idx="737">
                  <c:v>40.55</c:v>
                </c:pt>
                <c:pt idx="738">
                  <c:v>40.75</c:v>
                </c:pt>
                <c:pt idx="739">
                  <c:v>40.35</c:v>
                </c:pt>
                <c:pt idx="740">
                  <c:v>40.95</c:v>
                </c:pt>
                <c:pt idx="741">
                  <c:v>40.80000000000001</c:v>
                </c:pt>
                <c:pt idx="742">
                  <c:v>40.45</c:v>
                </c:pt>
                <c:pt idx="743">
                  <c:v>40.85</c:v>
                </c:pt>
                <c:pt idx="744">
                  <c:v>41.15</c:v>
                </c:pt>
                <c:pt idx="745">
                  <c:v>40.80000000000001</c:v>
                </c:pt>
                <c:pt idx="746">
                  <c:v>41.6</c:v>
                </c:pt>
                <c:pt idx="747">
                  <c:v>42.15</c:v>
                </c:pt>
                <c:pt idx="748">
                  <c:v>41.95</c:v>
                </c:pt>
                <c:pt idx="749">
                  <c:v>41.8</c:v>
                </c:pt>
                <c:pt idx="750">
                  <c:v>41.85</c:v>
                </c:pt>
                <c:pt idx="751">
                  <c:v>41.25</c:v>
                </c:pt>
                <c:pt idx="752">
                  <c:v>41.25</c:v>
                </c:pt>
                <c:pt idx="753">
                  <c:v>41.3</c:v>
                </c:pt>
                <c:pt idx="754">
                  <c:v>41.55</c:v>
                </c:pt>
                <c:pt idx="755">
                  <c:v>41.7</c:v>
                </c:pt>
                <c:pt idx="756">
                  <c:v>41.3</c:v>
                </c:pt>
                <c:pt idx="757">
                  <c:v>41.7</c:v>
                </c:pt>
                <c:pt idx="758">
                  <c:v>43.8</c:v>
                </c:pt>
                <c:pt idx="759">
                  <c:v>42.55</c:v>
                </c:pt>
                <c:pt idx="760">
                  <c:v>42.5</c:v>
                </c:pt>
                <c:pt idx="761">
                  <c:v>42.35</c:v>
                </c:pt>
                <c:pt idx="762">
                  <c:v>42.9</c:v>
                </c:pt>
                <c:pt idx="763">
                  <c:v>42.75</c:v>
                </c:pt>
                <c:pt idx="764">
                  <c:v>42.6</c:v>
                </c:pt>
                <c:pt idx="765">
                  <c:v>42.9</c:v>
                </c:pt>
                <c:pt idx="766">
                  <c:v>42.85</c:v>
                </c:pt>
                <c:pt idx="767">
                  <c:v>43.25</c:v>
                </c:pt>
                <c:pt idx="768">
                  <c:v>43.4</c:v>
                </c:pt>
                <c:pt idx="769">
                  <c:v>43.5</c:v>
                </c:pt>
                <c:pt idx="770">
                  <c:v>43.4</c:v>
                </c:pt>
                <c:pt idx="771">
                  <c:v>43.35</c:v>
                </c:pt>
                <c:pt idx="772">
                  <c:v>43.65</c:v>
                </c:pt>
                <c:pt idx="773">
                  <c:v>42.9</c:v>
                </c:pt>
                <c:pt idx="774">
                  <c:v>42.6</c:v>
                </c:pt>
                <c:pt idx="775">
                  <c:v>41.9</c:v>
                </c:pt>
                <c:pt idx="776">
                  <c:v>41.6</c:v>
                </c:pt>
                <c:pt idx="777">
                  <c:v>41.6</c:v>
                </c:pt>
                <c:pt idx="778">
                  <c:v>41.5</c:v>
                </c:pt>
                <c:pt idx="779">
                  <c:v>41.3</c:v>
                </c:pt>
                <c:pt idx="780">
                  <c:v>41.4</c:v>
                </c:pt>
                <c:pt idx="781">
                  <c:v>41.15</c:v>
                </c:pt>
                <c:pt idx="782">
                  <c:v>41.4</c:v>
                </c:pt>
                <c:pt idx="783">
                  <c:v>41.6</c:v>
                </c:pt>
                <c:pt idx="784">
                  <c:v>41.8</c:v>
                </c:pt>
                <c:pt idx="785">
                  <c:v>42.15</c:v>
                </c:pt>
                <c:pt idx="786">
                  <c:v>41.75</c:v>
                </c:pt>
                <c:pt idx="787">
                  <c:v>42.15</c:v>
                </c:pt>
                <c:pt idx="788">
                  <c:v>42.3</c:v>
                </c:pt>
                <c:pt idx="789">
                  <c:v>42.1</c:v>
                </c:pt>
                <c:pt idx="790">
                  <c:v>41.85</c:v>
                </c:pt>
                <c:pt idx="791">
                  <c:v>42.15</c:v>
                </c:pt>
                <c:pt idx="792">
                  <c:v>41.75</c:v>
                </c:pt>
                <c:pt idx="793">
                  <c:v>41.95</c:v>
                </c:pt>
                <c:pt idx="794">
                  <c:v>42.3</c:v>
                </c:pt>
                <c:pt idx="795">
                  <c:v>42.55</c:v>
                </c:pt>
                <c:pt idx="796">
                  <c:v>42.7</c:v>
                </c:pt>
                <c:pt idx="797">
                  <c:v>42.55</c:v>
                </c:pt>
                <c:pt idx="798">
                  <c:v>42.4</c:v>
                </c:pt>
                <c:pt idx="799">
                  <c:v>42.6</c:v>
                </c:pt>
                <c:pt idx="800">
                  <c:v>42.25</c:v>
                </c:pt>
                <c:pt idx="801">
                  <c:v>41.95</c:v>
                </c:pt>
                <c:pt idx="802">
                  <c:v>42.2</c:v>
                </c:pt>
                <c:pt idx="803">
                  <c:v>42.3</c:v>
                </c:pt>
                <c:pt idx="804">
                  <c:v>42.85</c:v>
                </c:pt>
                <c:pt idx="805">
                  <c:v>42.75</c:v>
                </c:pt>
                <c:pt idx="806">
                  <c:v>42.75</c:v>
                </c:pt>
                <c:pt idx="807">
                  <c:v>42.8</c:v>
                </c:pt>
                <c:pt idx="808">
                  <c:v>42.85</c:v>
                </c:pt>
                <c:pt idx="809">
                  <c:v>42.9</c:v>
                </c:pt>
                <c:pt idx="810">
                  <c:v>43.05</c:v>
                </c:pt>
                <c:pt idx="811">
                  <c:v>43.15</c:v>
                </c:pt>
                <c:pt idx="812">
                  <c:v>43.1</c:v>
                </c:pt>
                <c:pt idx="813">
                  <c:v>43.3</c:v>
                </c:pt>
                <c:pt idx="814">
                  <c:v>43.1</c:v>
                </c:pt>
                <c:pt idx="815">
                  <c:v>43.4</c:v>
                </c:pt>
                <c:pt idx="816">
                  <c:v>43.55</c:v>
                </c:pt>
                <c:pt idx="817">
                  <c:v>43.35</c:v>
                </c:pt>
                <c:pt idx="818">
                  <c:v>43.2</c:v>
                </c:pt>
                <c:pt idx="819">
                  <c:v>43.25</c:v>
                </c:pt>
                <c:pt idx="820">
                  <c:v>43.15</c:v>
                </c:pt>
                <c:pt idx="821">
                  <c:v>43.2</c:v>
                </c:pt>
                <c:pt idx="822">
                  <c:v>43.3</c:v>
                </c:pt>
                <c:pt idx="823">
                  <c:v>43.2</c:v>
                </c:pt>
                <c:pt idx="824">
                  <c:v>43.2</c:v>
                </c:pt>
                <c:pt idx="825">
                  <c:v>43.4</c:v>
                </c:pt>
                <c:pt idx="826">
                  <c:v>43.2</c:v>
                </c:pt>
                <c:pt idx="827">
                  <c:v>43.3</c:v>
                </c:pt>
                <c:pt idx="828">
                  <c:v>43.2</c:v>
                </c:pt>
                <c:pt idx="829">
                  <c:v>43.15</c:v>
                </c:pt>
                <c:pt idx="830">
                  <c:v>43.1</c:v>
                </c:pt>
                <c:pt idx="831">
                  <c:v>42.85</c:v>
                </c:pt>
                <c:pt idx="832">
                  <c:v>42.7</c:v>
                </c:pt>
                <c:pt idx="833">
                  <c:v>42.75</c:v>
                </c:pt>
                <c:pt idx="834">
                  <c:v>42.55</c:v>
                </c:pt>
                <c:pt idx="835">
                  <c:v>42.75</c:v>
                </c:pt>
                <c:pt idx="836">
                  <c:v>42.5</c:v>
                </c:pt>
                <c:pt idx="837">
                  <c:v>42.25</c:v>
                </c:pt>
                <c:pt idx="838">
                  <c:v>42.15</c:v>
                </c:pt>
                <c:pt idx="839">
                  <c:v>42.0</c:v>
                </c:pt>
                <c:pt idx="840">
                  <c:v>42.75</c:v>
                </c:pt>
                <c:pt idx="841">
                  <c:v>42.6</c:v>
                </c:pt>
                <c:pt idx="842">
                  <c:v>42.65</c:v>
                </c:pt>
                <c:pt idx="843">
                  <c:v>42.45</c:v>
                </c:pt>
                <c:pt idx="844">
                  <c:v>42.65</c:v>
                </c:pt>
                <c:pt idx="845">
                  <c:v>42.9</c:v>
                </c:pt>
                <c:pt idx="846">
                  <c:v>42.9</c:v>
                </c:pt>
                <c:pt idx="847">
                  <c:v>42.75</c:v>
                </c:pt>
                <c:pt idx="848">
                  <c:v>42.65</c:v>
                </c:pt>
                <c:pt idx="849">
                  <c:v>42.65</c:v>
                </c:pt>
                <c:pt idx="850">
                  <c:v>42.4</c:v>
                </c:pt>
                <c:pt idx="851">
                  <c:v>42.35</c:v>
                </c:pt>
                <c:pt idx="852">
                  <c:v>42.65</c:v>
                </c:pt>
                <c:pt idx="853">
                  <c:v>42.85</c:v>
                </c:pt>
                <c:pt idx="854">
                  <c:v>42.6</c:v>
                </c:pt>
                <c:pt idx="855">
                  <c:v>42.8</c:v>
                </c:pt>
                <c:pt idx="856">
                  <c:v>42.65</c:v>
                </c:pt>
                <c:pt idx="857">
                  <c:v>42.6</c:v>
                </c:pt>
                <c:pt idx="858">
                  <c:v>42.5</c:v>
                </c:pt>
                <c:pt idx="859">
                  <c:v>42.35</c:v>
                </c:pt>
                <c:pt idx="860">
                  <c:v>42.8</c:v>
                </c:pt>
                <c:pt idx="861">
                  <c:v>42.55</c:v>
                </c:pt>
                <c:pt idx="862">
                  <c:v>42.4</c:v>
                </c:pt>
                <c:pt idx="863">
                  <c:v>42.05</c:v>
                </c:pt>
                <c:pt idx="864">
                  <c:v>41.7</c:v>
                </c:pt>
                <c:pt idx="865">
                  <c:v>41.85</c:v>
                </c:pt>
                <c:pt idx="866">
                  <c:v>41.75</c:v>
                </c:pt>
                <c:pt idx="867">
                  <c:v>41.75</c:v>
                </c:pt>
                <c:pt idx="868">
                  <c:v>41.35</c:v>
                </c:pt>
                <c:pt idx="869">
                  <c:v>39.6</c:v>
                </c:pt>
                <c:pt idx="870">
                  <c:v>40.35</c:v>
                </c:pt>
                <c:pt idx="871">
                  <c:v>41.29320000000001</c:v>
                </c:pt>
                <c:pt idx="872">
                  <c:v>41.4576</c:v>
                </c:pt>
                <c:pt idx="873">
                  <c:v>41.4605</c:v>
                </c:pt>
                <c:pt idx="874">
                  <c:v>41.4961</c:v>
                </c:pt>
                <c:pt idx="875">
                  <c:v>41.6303</c:v>
                </c:pt>
                <c:pt idx="876">
                  <c:v>41.3821</c:v>
                </c:pt>
                <c:pt idx="877">
                  <c:v>41.36360000000001</c:v>
                </c:pt>
                <c:pt idx="878">
                  <c:v>41.4865</c:v>
                </c:pt>
                <c:pt idx="879">
                  <c:v>41.612</c:v>
                </c:pt>
                <c:pt idx="880">
                  <c:v>41.5177</c:v>
                </c:pt>
                <c:pt idx="881">
                  <c:v>41.6189</c:v>
                </c:pt>
                <c:pt idx="882">
                  <c:v>41.9694</c:v>
                </c:pt>
                <c:pt idx="883">
                  <c:v>41.819</c:v>
                </c:pt>
                <c:pt idx="884">
                  <c:v>42.0806</c:v>
                </c:pt>
                <c:pt idx="885">
                  <c:v>42.01860000000001</c:v>
                </c:pt>
                <c:pt idx="886">
                  <c:v>41.8669</c:v>
                </c:pt>
                <c:pt idx="887">
                  <c:v>41.6487</c:v>
                </c:pt>
                <c:pt idx="888">
                  <c:v>41.6185</c:v>
                </c:pt>
                <c:pt idx="889">
                  <c:v>41.7164</c:v>
                </c:pt>
                <c:pt idx="890">
                  <c:v>41.7703</c:v>
                </c:pt>
                <c:pt idx="891">
                  <c:v>41.9872</c:v>
                </c:pt>
                <c:pt idx="892">
                  <c:v>42.2255</c:v>
                </c:pt>
                <c:pt idx="893">
                  <c:v>42.2552</c:v>
                </c:pt>
                <c:pt idx="894">
                  <c:v>42.2526</c:v>
                </c:pt>
                <c:pt idx="895">
                  <c:v>42.3762</c:v>
                </c:pt>
                <c:pt idx="896">
                  <c:v>42.1398</c:v>
                </c:pt>
                <c:pt idx="897">
                  <c:v>41.9461</c:v>
                </c:pt>
                <c:pt idx="898">
                  <c:v>42.1125</c:v>
                </c:pt>
                <c:pt idx="899">
                  <c:v>41.97340000000001</c:v>
                </c:pt>
                <c:pt idx="900">
                  <c:v>42.1004</c:v>
                </c:pt>
                <c:pt idx="901">
                  <c:v>42.1005</c:v>
                </c:pt>
                <c:pt idx="902">
                  <c:v>41.7515</c:v>
                </c:pt>
                <c:pt idx="903">
                  <c:v>41.7578</c:v>
                </c:pt>
                <c:pt idx="904">
                  <c:v>41.751</c:v>
                </c:pt>
                <c:pt idx="905">
                  <c:v>41.9024</c:v>
                </c:pt>
                <c:pt idx="906">
                  <c:v>41.6795</c:v>
                </c:pt>
                <c:pt idx="907">
                  <c:v>41.9772</c:v>
                </c:pt>
                <c:pt idx="908">
                  <c:v>42.4578</c:v>
                </c:pt>
                <c:pt idx="909">
                  <c:v>42.32700000000001</c:v>
                </c:pt>
                <c:pt idx="910">
                  <c:v>42.2376</c:v>
                </c:pt>
                <c:pt idx="911">
                  <c:v>42.4077</c:v>
                </c:pt>
                <c:pt idx="912">
                  <c:v>42.3365</c:v>
                </c:pt>
                <c:pt idx="913">
                  <c:v>42.5883</c:v>
                </c:pt>
                <c:pt idx="914">
                  <c:v>42.3253</c:v>
                </c:pt>
                <c:pt idx="915">
                  <c:v>42.3018</c:v>
                </c:pt>
                <c:pt idx="916">
                  <c:v>42.32</c:v>
                </c:pt>
                <c:pt idx="917">
                  <c:v>42.18620000000001</c:v>
                </c:pt>
                <c:pt idx="918">
                  <c:v>41.9129</c:v>
                </c:pt>
                <c:pt idx="919">
                  <c:v>41.8279</c:v>
                </c:pt>
                <c:pt idx="920">
                  <c:v>41.8782</c:v>
                </c:pt>
                <c:pt idx="921">
                  <c:v>41.8937</c:v>
                </c:pt>
                <c:pt idx="922">
                  <c:v>42.0057</c:v>
                </c:pt>
                <c:pt idx="923">
                  <c:v>42.09180000000001</c:v>
                </c:pt>
                <c:pt idx="924">
                  <c:v>41.9865</c:v>
                </c:pt>
                <c:pt idx="925">
                  <c:v>41.963</c:v>
                </c:pt>
                <c:pt idx="926">
                  <c:v>41.7721</c:v>
                </c:pt>
                <c:pt idx="927">
                  <c:v>41.8073</c:v>
                </c:pt>
                <c:pt idx="928">
                  <c:v>41.8468</c:v>
                </c:pt>
                <c:pt idx="929">
                  <c:v>42.8454</c:v>
                </c:pt>
                <c:pt idx="930">
                  <c:v>42.6564</c:v>
                </c:pt>
                <c:pt idx="931">
                  <c:v>42.1355</c:v>
                </c:pt>
                <c:pt idx="932">
                  <c:v>42.4179</c:v>
                </c:pt>
                <c:pt idx="933">
                  <c:v>42.0333</c:v>
                </c:pt>
                <c:pt idx="934">
                  <c:v>41.7211</c:v>
                </c:pt>
                <c:pt idx="935">
                  <c:v>41.5461</c:v>
                </c:pt>
                <c:pt idx="936">
                  <c:v>41.6293</c:v>
                </c:pt>
                <c:pt idx="937">
                  <c:v>41.1332</c:v>
                </c:pt>
                <c:pt idx="938">
                  <c:v>40.9251</c:v>
                </c:pt>
                <c:pt idx="939">
                  <c:v>40.7256</c:v>
                </c:pt>
                <c:pt idx="940">
                  <c:v>40.5209</c:v>
                </c:pt>
                <c:pt idx="941">
                  <c:v>40.7979</c:v>
                </c:pt>
                <c:pt idx="942">
                  <c:v>40.9007</c:v>
                </c:pt>
                <c:pt idx="943">
                  <c:v>41.0267</c:v>
                </c:pt>
                <c:pt idx="944">
                  <c:v>40.3081</c:v>
                </c:pt>
                <c:pt idx="945">
                  <c:v>39.5833</c:v>
                </c:pt>
                <c:pt idx="946">
                  <c:v>39.7648</c:v>
                </c:pt>
                <c:pt idx="947">
                  <c:v>39.5677</c:v>
                </c:pt>
                <c:pt idx="948">
                  <c:v>39.5105</c:v>
                </c:pt>
                <c:pt idx="949">
                  <c:v>39.7012</c:v>
                </c:pt>
                <c:pt idx="950">
                  <c:v>39.6146</c:v>
                </c:pt>
                <c:pt idx="951">
                  <c:v>39.4973</c:v>
                </c:pt>
                <c:pt idx="952">
                  <c:v>39.5399</c:v>
                </c:pt>
                <c:pt idx="953">
                  <c:v>40.3552</c:v>
                </c:pt>
                <c:pt idx="954">
                  <c:v>40.4763</c:v>
                </c:pt>
                <c:pt idx="955">
                  <c:v>40.8413</c:v>
                </c:pt>
                <c:pt idx="956">
                  <c:v>41.0157</c:v>
                </c:pt>
                <c:pt idx="957">
                  <c:v>41.1388</c:v>
                </c:pt>
                <c:pt idx="958">
                  <c:v>41.5016</c:v>
                </c:pt>
                <c:pt idx="959">
                  <c:v>42.7311</c:v>
                </c:pt>
                <c:pt idx="960">
                  <c:v>42.9005</c:v>
                </c:pt>
                <c:pt idx="961">
                  <c:v>42.9167</c:v>
                </c:pt>
                <c:pt idx="962">
                  <c:v>43.0503</c:v>
                </c:pt>
                <c:pt idx="963">
                  <c:v>43.18680000000001</c:v>
                </c:pt>
                <c:pt idx="964">
                  <c:v>43.119</c:v>
                </c:pt>
                <c:pt idx="965">
                  <c:v>43.3861</c:v>
                </c:pt>
                <c:pt idx="966">
                  <c:v>43.8049</c:v>
                </c:pt>
                <c:pt idx="967">
                  <c:v>44.23240000000001</c:v>
                </c:pt>
                <c:pt idx="968">
                  <c:v>44.3829</c:v>
                </c:pt>
                <c:pt idx="969">
                  <c:v>43.9419</c:v>
                </c:pt>
                <c:pt idx="970">
                  <c:v>43.57980000000001</c:v>
                </c:pt>
                <c:pt idx="971">
                  <c:v>43.7276</c:v>
                </c:pt>
                <c:pt idx="972">
                  <c:v>44.1303</c:v>
                </c:pt>
                <c:pt idx="973">
                  <c:v>44.0861</c:v>
                </c:pt>
                <c:pt idx="974">
                  <c:v>44.7853</c:v>
                </c:pt>
                <c:pt idx="975">
                  <c:v>43.8145</c:v>
                </c:pt>
                <c:pt idx="976">
                  <c:v>43.9662</c:v>
                </c:pt>
                <c:pt idx="977">
                  <c:v>43.9048</c:v>
                </c:pt>
                <c:pt idx="978">
                  <c:v>44.0139</c:v>
                </c:pt>
                <c:pt idx="979">
                  <c:v>44.0762</c:v>
                </c:pt>
                <c:pt idx="980">
                  <c:v>44.1669</c:v>
                </c:pt>
                <c:pt idx="981">
                  <c:v>42.925</c:v>
                </c:pt>
                <c:pt idx="982">
                  <c:v>42.625</c:v>
                </c:pt>
                <c:pt idx="983">
                  <c:v>43.4</c:v>
                </c:pt>
                <c:pt idx="984">
                  <c:v>43.3</c:v>
                </c:pt>
                <c:pt idx="985">
                  <c:v>44.7956</c:v>
                </c:pt>
                <c:pt idx="986">
                  <c:v>43.5041</c:v>
                </c:pt>
                <c:pt idx="987">
                  <c:v>42.07360000000001</c:v>
                </c:pt>
                <c:pt idx="988">
                  <c:v>43.3</c:v>
                </c:pt>
                <c:pt idx="989">
                  <c:v>43.3</c:v>
                </c:pt>
                <c:pt idx="990">
                  <c:v>41.654</c:v>
                </c:pt>
                <c:pt idx="991">
                  <c:v>41.9889</c:v>
                </c:pt>
                <c:pt idx="992">
                  <c:v>43.3</c:v>
                </c:pt>
                <c:pt idx="993">
                  <c:v>43.3</c:v>
                </c:pt>
                <c:pt idx="994">
                  <c:v>42.5057</c:v>
                </c:pt>
                <c:pt idx="995">
                  <c:v>43.3</c:v>
                </c:pt>
                <c:pt idx="996">
                  <c:v>41.5515</c:v>
                </c:pt>
                <c:pt idx="997">
                  <c:v>41.9907</c:v>
                </c:pt>
                <c:pt idx="998">
                  <c:v>43.9</c:v>
                </c:pt>
                <c:pt idx="999">
                  <c:v>43.9</c:v>
                </c:pt>
                <c:pt idx="1000">
                  <c:v>44.0</c:v>
                </c:pt>
                <c:pt idx="1001">
                  <c:v>45.0</c:v>
                </c:pt>
                <c:pt idx="1002">
                  <c:v>45.0</c:v>
                </c:pt>
                <c:pt idx="1003">
                  <c:v>44.151</c:v>
                </c:pt>
                <c:pt idx="1004">
                  <c:v>44.58560000000001</c:v>
                </c:pt>
                <c:pt idx="1005">
                  <c:v>44.5</c:v>
                </c:pt>
                <c:pt idx="1006">
                  <c:v>44.2924</c:v>
                </c:pt>
                <c:pt idx="1007">
                  <c:v>44.0</c:v>
                </c:pt>
                <c:pt idx="1008">
                  <c:v>44.0</c:v>
                </c:pt>
                <c:pt idx="1009">
                  <c:v>44.775</c:v>
                </c:pt>
                <c:pt idx="1010">
                  <c:v>44.6586</c:v>
                </c:pt>
                <c:pt idx="1011">
                  <c:v>44.7</c:v>
                </c:pt>
                <c:pt idx="1012">
                  <c:v>45.0</c:v>
                </c:pt>
                <c:pt idx="1013">
                  <c:v>44.9</c:v>
                </c:pt>
                <c:pt idx="1014">
                  <c:v>45.04920000000001</c:v>
                </c:pt>
                <c:pt idx="1015">
                  <c:v>45.6521</c:v>
                </c:pt>
                <c:pt idx="1016">
                  <c:v>45.3357</c:v>
                </c:pt>
                <c:pt idx="1017">
                  <c:v>45.6287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663784"/>
        <c:axId val="-2090881336"/>
      </c:lineChart>
      <c:dateAx>
        <c:axId val="-209166378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881336"/>
        <c:crosses val="autoZero"/>
        <c:auto val="1"/>
        <c:lblOffset val="100"/>
        <c:baseTimeUnit val="days"/>
      </c:dateAx>
      <c:valAx>
        <c:axId val="-2090881336"/>
        <c:scaling>
          <c:orientation val="minMax"/>
          <c:min val="3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663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PJM </a:t>
            </a:r>
            <a:r>
              <a:rPr lang="en-US" sz="2400" b="1" dirty="0" smtClean="0"/>
              <a:t>Cal 17 </a:t>
            </a:r>
            <a:r>
              <a:rPr lang="en-US" sz="2400" b="1" dirty="0" err="1" smtClean="0"/>
              <a:t>Whub</a:t>
            </a:r>
            <a:r>
              <a:rPr lang="en-US" sz="2400" b="1" dirty="0" smtClean="0"/>
              <a:t> RT P-o-p </a:t>
            </a:r>
            <a:r>
              <a:rPr lang="en-US" sz="2400" b="1" dirty="0"/>
              <a:t>Spread</a:t>
            </a:r>
          </a:p>
        </c:rich>
      </c:tx>
      <c:layout>
        <c:manualLayout>
          <c:xMode val="edge"/>
          <c:yMode val="edge"/>
          <c:x val="0.298682425712374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'power and hr cal 17'!$E$1:$E$2</c:f>
              <c:strCache>
                <c:ptCount val="1"/>
                <c:pt idx="0">
                  <c:v>PJM W hr on peak rt Pop Spread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17'!$B$3:$B$1113</c:f>
              <c:numCache>
                <c:formatCode>m/d/yyyy</c:formatCode>
                <c:ptCount val="1111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41530.0</c:v>
                </c:pt>
                <c:pt idx="697">
                  <c:v>41529.0</c:v>
                </c:pt>
                <c:pt idx="698">
                  <c:v>41528.0</c:v>
                </c:pt>
                <c:pt idx="699">
                  <c:v>41527.0</c:v>
                </c:pt>
                <c:pt idx="700">
                  <c:v>41526.0</c:v>
                </c:pt>
                <c:pt idx="701">
                  <c:v>41523.0</c:v>
                </c:pt>
                <c:pt idx="702">
                  <c:v>41522.0</c:v>
                </c:pt>
                <c:pt idx="703">
                  <c:v>41521.0</c:v>
                </c:pt>
                <c:pt idx="704">
                  <c:v>41520.0</c:v>
                </c:pt>
                <c:pt idx="705">
                  <c:v>41516.0</c:v>
                </c:pt>
                <c:pt idx="706">
                  <c:v>41515.0</c:v>
                </c:pt>
                <c:pt idx="707">
                  <c:v>41514.0</c:v>
                </c:pt>
                <c:pt idx="708">
                  <c:v>41513.0</c:v>
                </c:pt>
                <c:pt idx="709">
                  <c:v>41512.0</c:v>
                </c:pt>
                <c:pt idx="710">
                  <c:v>41509.0</c:v>
                </c:pt>
                <c:pt idx="711">
                  <c:v>41508.0</c:v>
                </c:pt>
                <c:pt idx="712">
                  <c:v>41507.0</c:v>
                </c:pt>
                <c:pt idx="713">
                  <c:v>41506.0</c:v>
                </c:pt>
                <c:pt idx="714">
                  <c:v>41505.0</c:v>
                </c:pt>
                <c:pt idx="715">
                  <c:v>41502.0</c:v>
                </c:pt>
                <c:pt idx="716">
                  <c:v>41501.0</c:v>
                </c:pt>
                <c:pt idx="717">
                  <c:v>41500.0</c:v>
                </c:pt>
                <c:pt idx="718">
                  <c:v>41499.0</c:v>
                </c:pt>
                <c:pt idx="719">
                  <c:v>41498.0</c:v>
                </c:pt>
                <c:pt idx="720">
                  <c:v>41495.0</c:v>
                </c:pt>
                <c:pt idx="721">
                  <c:v>41494.0</c:v>
                </c:pt>
                <c:pt idx="722">
                  <c:v>41493.0</c:v>
                </c:pt>
                <c:pt idx="723">
                  <c:v>41492.0</c:v>
                </c:pt>
                <c:pt idx="724">
                  <c:v>41491.0</c:v>
                </c:pt>
                <c:pt idx="725">
                  <c:v>41488.0</c:v>
                </c:pt>
                <c:pt idx="726">
                  <c:v>41487.0</c:v>
                </c:pt>
                <c:pt idx="727">
                  <c:v>41486.0</c:v>
                </c:pt>
                <c:pt idx="728">
                  <c:v>41485.0</c:v>
                </c:pt>
                <c:pt idx="729">
                  <c:v>41484.0</c:v>
                </c:pt>
                <c:pt idx="730">
                  <c:v>41481.0</c:v>
                </c:pt>
                <c:pt idx="731">
                  <c:v>41480.0</c:v>
                </c:pt>
                <c:pt idx="732">
                  <c:v>41479.0</c:v>
                </c:pt>
                <c:pt idx="733">
                  <c:v>41478.0</c:v>
                </c:pt>
                <c:pt idx="734">
                  <c:v>41477.0</c:v>
                </c:pt>
                <c:pt idx="735">
                  <c:v>41474.0</c:v>
                </c:pt>
                <c:pt idx="736">
                  <c:v>41473.0</c:v>
                </c:pt>
                <c:pt idx="737">
                  <c:v>41472.0</c:v>
                </c:pt>
                <c:pt idx="738">
                  <c:v>41471.0</c:v>
                </c:pt>
                <c:pt idx="739">
                  <c:v>41470.0</c:v>
                </c:pt>
                <c:pt idx="740">
                  <c:v>41467.0</c:v>
                </c:pt>
                <c:pt idx="741">
                  <c:v>41466.0</c:v>
                </c:pt>
                <c:pt idx="742">
                  <c:v>41465.0</c:v>
                </c:pt>
                <c:pt idx="743">
                  <c:v>41464.0</c:v>
                </c:pt>
                <c:pt idx="744">
                  <c:v>41463.0</c:v>
                </c:pt>
                <c:pt idx="745">
                  <c:v>41460.0</c:v>
                </c:pt>
                <c:pt idx="746">
                  <c:v>41458.0</c:v>
                </c:pt>
                <c:pt idx="747">
                  <c:v>41457.0</c:v>
                </c:pt>
                <c:pt idx="748">
                  <c:v>41456.0</c:v>
                </c:pt>
                <c:pt idx="749">
                  <c:v>41453.0</c:v>
                </c:pt>
                <c:pt idx="750">
                  <c:v>41452.0</c:v>
                </c:pt>
                <c:pt idx="751">
                  <c:v>41451.0</c:v>
                </c:pt>
                <c:pt idx="752">
                  <c:v>41450.0</c:v>
                </c:pt>
                <c:pt idx="753">
                  <c:v>41449.0</c:v>
                </c:pt>
                <c:pt idx="754">
                  <c:v>41446.0</c:v>
                </c:pt>
                <c:pt idx="755">
                  <c:v>41445.0</c:v>
                </c:pt>
                <c:pt idx="756">
                  <c:v>41444.0</c:v>
                </c:pt>
                <c:pt idx="757">
                  <c:v>41443.0</c:v>
                </c:pt>
                <c:pt idx="758">
                  <c:v>41442.0</c:v>
                </c:pt>
                <c:pt idx="759">
                  <c:v>41439.0</c:v>
                </c:pt>
                <c:pt idx="760">
                  <c:v>41438.0</c:v>
                </c:pt>
                <c:pt idx="761">
                  <c:v>41437.0</c:v>
                </c:pt>
                <c:pt idx="762">
                  <c:v>41436.0</c:v>
                </c:pt>
                <c:pt idx="763">
                  <c:v>41435.0</c:v>
                </c:pt>
                <c:pt idx="764">
                  <c:v>41432.0</c:v>
                </c:pt>
                <c:pt idx="765">
                  <c:v>41431.0</c:v>
                </c:pt>
                <c:pt idx="766">
                  <c:v>41430.0</c:v>
                </c:pt>
                <c:pt idx="767">
                  <c:v>41429.0</c:v>
                </c:pt>
                <c:pt idx="768">
                  <c:v>41428.0</c:v>
                </c:pt>
                <c:pt idx="769">
                  <c:v>41425.0</c:v>
                </c:pt>
                <c:pt idx="770">
                  <c:v>41424.0</c:v>
                </c:pt>
                <c:pt idx="771">
                  <c:v>41423.0</c:v>
                </c:pt>
                <c:pt idx="772">
                  <c:v>41422.0</c:v>
                </c:pt>
                <c:pt idx="773">
                  <c:v>41418.0</c:v>
                </c:pt>
                <c:pt idx="774">
                  <c:v>41417.0</c:v>
                </c:pt>
                <c:pt idx="775">
                  <c:v>41416.0</c:v>
                </c:pt>
                <c:pt idx="776">
                  <c:v>41415.0</c:v>
                </c:pt>
                <c:pt idx="777">
                  <c:v>41414.0</c:v>
                </c:pt>
                <c:pt idx="778">
                  <c:v>41411.0</c:v>
                </c:pt>
                <c:pt idx="779">
                  <c:v>41410.0</c:v>
                </c:pt>
                <c:pt idx="780">
                  <c:v>41409.0</c:v>
                </c:pt>
                <c:pt idx="781">
                  <c:v>41408.0</c:v>
                </c:pt>
                <c:pt idx="782">
                  <c:v>41407.0</c:v>
                </c:pt>
                <c:pt idx="783">
                  <c:v>41404.0</c:v>
                </c:pt>
                <c:pt idx="784">
                  <c:v>41403.0</c:v>
                </c:pt>
                <c:pt idx="785">
                  <c:v>41402.0</c:v>
                </c:pt>
                <c:pt idx="786">
                  <c:v>41401.0</c:v>
                </c:pt>
                <c:pt idx="787">
                  <c:v>41400.0</c:v>
                </c:pt>
                <c:pt idx="788">
                  <c:v>41397.0</c:v>
                </c:pt>
                <c:pt idx="789">
                  <c:v>41396.0</c:v>
                </c:pt>
                <c:pt idx="790">
                  <c:v>41395.0</c:v>
                </c:pt>
                <c:pt idx="791">
                  <c:v>41394.0</c:v>
                </c:pt>
                <c:pt idx="792">
                  <c:v>41393.0</c:v>
                </c:pt>
                <c:pt idx="793">
                  <c:v>41390.0</c:v>
                </c:pt>
                <c:pt idx="794">
                  <c:v>41389.0</c:v>
                </c:pt>
                <c:pt idx="795">
                  <c:v>41388.0</c:v>
                </c:pt>
                <c:pt idx="796">
                  <c:v>41387.0</c:v>
                </c:pt>
                <c:pt idx="797">
                  <c:v>41386.0</c:v>
                </c:pt>
                <c:pt idx="798">
                  <c:v>41383.0</c:v>
                </c:pt>
                <c:pt idx="799">
                  <c:v>41382.0</c:v>
                </c:pt>
                <c:pt idx="800">
                  <c:v>41381.0</c:v>
                </c:pt>
                <c:pt idx="801">
                  <c:v>41380.0</c:v>
                </c:pt>
                <c:pt idx="802">
                  <c:v>41379.0</c:v>
                </c:pt>
                <c:pt idx="803">
                  <c:v>41376.0</c:v>
                </c:pt>
                <c:pt idx="804">
                  <c:v>41375.0</c:v>
                </c:pt>
                <c:pt idx="805">
                  <c:v>41374.0</c:v>
                </c:pt>
                <c:pt idx="806">
                  <c:v>41373.0</c:v>
                </c:pt>
                <c:pt idx="807">
                  <c:v>41372.0</c:v>
                </c:pt>
                <c:pt idx="808">
                  <c:v>41369.0</c:v>
                </c:pt>
                <c:pt idx="809">
                  <c:v>41368.0</c:v>
                </c:pt>
                <c:pt idx="810">
                  <c:v>41367.0</c:v>
                </c:pt>
                <c:pt idx="811">
                  <c:v>41366.0</c:v>
                </c:pt>
                <c:pt idx="812">
                  <c:v>41365.0</c:v>
                </c:pt>
                <c:pt idx="813">
                  <c:v>41361.0</c:v>
                </c:pt>
                <c:pt idx="814">
                  <c:v>41360.0</c:v>
                </c:pt>
                <c:pt idx="815">
                  <c:v>41359.0</c:v>
                </c:pt>
                <c:pt idx="816">
                  <c:v>41358.0</c:v>
                </c:pt>
                <c:pt idx="817">
                  <c:v>41355.0</c:v>
                </c:pt>
                <c:pt idx="818">
                  <c:v>41354.0</c:v>
                </c:pt>
                <c:pt idx="819">
                  <c:v>41353.0</c:v>
                </c:pt>
                <c:pt idx="820">
                  <c:v>41352.0</c:v>
                </c:pt>
                <c:pt idx="821">
                  <c:v>41351.0</c:v>
                </c:pt>
                <c:pt idx="822">
                  <c:v>41348.0</c:v>
                </c:pt>
                <c:pt idx="823">
                  <c:v>41347.0</c:v>
                </c:pt>
                <c:pt idx="824">
                  <c:v>41346.0</c:v>
                </c:pt>
                <c:pt idx="825">
                  <c:v>41345.0</c:v>
                </c:pt>
                <c:pt idx="826">
                  <c:v>41344.0</c:v>
                </c:pt>
                <c:pt idx="827">
                  <c:v>41341.0</c:v>
                </c:pt>
                <c:pt idx="828">
                  <c:v>41340.0</c:v>
                </c:pt>
                <c:pt idx="829">
                  <c:v>41339.0</c:v>
                </c:pt>
                <c:pt idx="830">
                  <c:v>41338.0</c:v>
                </c:pt>
                <c:pt idx="831">
                  <c:v>41337.0</c:v>
                </c:pt>
                <c:pt idx="832">
                  <c:v>41334.0</c:v>
                </c:pt>
                <c:pt idx="833">
                  <c:v>41333.0</c:v>
                </c:pt>
                <c:pt idx="834">
                  <c:v>41332.0</c:v>
                </c:pt>
                <c:pt idx="835">
                  <c:v>41331.0</c:v>
                </c:pt>
                <c:pt idx="836">
                  <c:v>41330.0</c:v>
                </c:pt>
                <c:pt idx="837">
                  <c:v>41327.0</c:v>
                </c:pt>
                <c:pt idx="838">
                  <c:v>41326.0</c:v>
                </c:pt>
                <c:pt idx="839">
                  <c:v>41325.0</c:v>
                </c:pt>
                <c:pt idx="840">
                  <c:v>41324.0</c:v>
                </c:pt>
                <c:pt idx="841">
                  <c:v>41320.0</c:v>
                </c:pt>
                <c:pt idx="842">
                  <c:v>41319.0</c:v>
                </c:pt>
                <c:pt idx="843">
                  <c:v>41318.0</c:v>
                </c:pt>
                <c:pt idx="844">
                  <c:v>41317.0</c:v>
                </c:pt>
                <c:pt idx="845">
                  <c:v>41316.0</c:v>
                </c:pt>
                <c:pt idx="846">
                  <c:v>41313.0</c:v>
                </c:pt>
                <c:pt idx="847">
                  <c:v>41312.0</c:v>
                </c:pt>
                <c:pt idx="848">
                  <c:v>41311.0</c:v>
                </c:pt>
                <c:pt idx="849">
                  <c:v>41310.0</c:v>
                </c:pt>
                <c:pt idx="850">
                  <c:v>41309.0</c:v>
                </c:pt>
                <c:pt idx="851">
                  <c:v>41306.0</c:v>
                </c:pt>
                <c:pt idx="852">
                  <c:v>41305.0</c:v>
                </c:pt>
                <c:pt idx="853">
                  <c:v>41304.0</c:v>
                </c:pt>
                <c:pt idx="854">
                  <c:v>41303.0</c:v>
                </c:pt>
                <c:pt idx="855">
                  <c:v>41302.0</c:v>
                </c:pt>
                <c:pt idx="856">
                  <c:v>41299.0</c:v>
                </c:pt>
                <c:pt idx="857">
                  <c:v>41298.0</c:v>
                </c:pt>
                <c:pt idx="858">
                  <c:v>41297.0</c:v>
                </c:pt>
                <c:pt idx="859">
                  <c:v>41296.0</c:v>
                </c:pt>
                <c:pt idx="860">
                  <c:v>41292.0</c:v>
                </c:pt>
                <c:pt idx="861">
                  <c:v>41291.0</c:v>
                </c:pt>
                <c:pt idx="862">
                  <c:v>41290.0</c:v>
                </c:pt>
                <c:pt idx="863">
                  <c:v>41289.0</c:v>
                </c:pt>
                <c:pt idx="864">
                  <c:v>41288.0</c:v>
                </c:pt>
                <c:pt idx="865">
                  <c:v>41285.0</c:v>
                </c:pt>
                <c:pt idx="866">
                  <c:v>41284.0</c:v>
                </c:pt>
                <c:pt idx="867">
                  <c:v>41283.0</c:v>
                </c:pt>
                <c:pt idx="868">
                  <c:v>41282.0</c:v>
                </c:pt>
                <c:pt idx="869">
                  <c:v>41281.0</c:v>
                </c:pt>
                <c:pt idx="870">
                  <c:v>41278.0</c:v>
                </c:pt>
                <c:pt idx="871">
                  <c:v>41277.0</c:v>
                </c:pt>
                <c:pt idx="872">
                  <c:v>41276.0</c:v>
                </c:pt>
                <c:pt idx="873">
                  <c:v>41274.0</c:v>
                </c:pt>
                <c:pt idx="874">
                  <c:v>41271.0</c:v>
                </c:pt>
                <c:pt idx="875">
                  <c:v>41270.0</c:v>
                </c:pt>
                <c:pt idx="876">
                  <c:v>41269.0</c:v>
                </c:pt>
                <c:pt idx="877">
                  <c:v>41267.0</c:v>
                </c:pt>
                <c:pt idx="878">
                  <c:v>41264.0</c:v>
                </c:pt>
                <c:pt idx="879">
                  <c:v>41263.0</c:v>
                </c:pt>
                <c:pt idx="880">
                  <c:v>41262.0</c:v>
                </c:pt>
                <c:pt idx="881">
                  <c:v>41261.0</c:v>
                </c:pt>
                <c:pt idx="882">
                  <c:v>41260.0</c:v>
                </c:pt>
                <c:pt idx="883">
                  <c:v>41257.0</c:v>
                </c:pt>
                <c:pt idx="884">
                  <c:v>41256.0</c:v>
                </c:pt>
                <c:pt idx="885">
                  <c:v>41255.0</c:v>
                </c:pt>
                <c:pt idx="886">
                  <c:v>41254.0</c:v>
                </c:pt>
                <c:pt idx="887">
                  <c:v>41253.0</c:v>
                </c:pt>
                <c:pt idx="888">
                  <c:v>41250.0</c:v>
                </c:pt>
                <c:pt idx="889">
                  <c:v>41249.0</c:v>
                </c:pt>
                <c:pt idx="890">
                  <c:v>41248.0</c:v>
                </c:pt>
                <c:pt idx="891">
                  <c:v>41247.0</c:v>
                </c:pt>
                <c:pt idx="892">
                  <c:v>41246.0</c:v>
                </c:pt>
                <c:pt idx="893">
                  <c:v>41243.0</c:v>
                </c:pt>
                <c:pt idx="894">
                  <c:v>41242.0</c:v>
                </c:pt>
                <c:pt idx="895">
                  <c:v>41241.0</c:v>
                </c:pt>
                <c:pt idx="896">
                  <c:v>41240.0</c:v>
                </c:pt>
                <c:pt idx="897">
                  <c:v>41239.0</c:v>
                </c:pt>
                <c:pt idx="898">
                  <c:v>41236.0</c:v>
                </c:pt>
                <c:pt idx="899">
                  <c:v>41234.0</c:v>
                </c:pt>
                <c:pt idx="900">
                  <c:v>41233.0</c:v>
                </c:pt>
                <c:pt idx="901">
                  <c:v>41232.0</c:v>
                </c:pt>
                <c:pt idx="902">
                  <c:v>41229.0</c:v>
                </c:pt>
                <c:pt idx="903">
                  <c:v>41228.0</c:v>
                </c:pt>
                <c:pt idx="904">
                  <c:v>41227.0</c:v>
                </c:pt>
                <c:pt idx="905">
                  <c:v>41226.0</c:v>
                </c:pt>
                <c:pt idx="906">
                  <c:v>41222.0</c:v>
                </c:pt>
                <c:pt idx="907">
                  <c:v>41221.0</c:v>
                </c:pt>
                <c:pt idx="908">
                  <c:v>41220.0</c:v>
                </c:pt>
                <c:pt idx="909">
                  <c:v>41219.0</c:v>
                </c:pt>
                <c:pt idx="910">
                  <c:v>41218.0</c:v>
                </c:pt>
                <c:pt idx="911">
                  <c:v>41215.0</c:v>
                </c:pt>
                <c:pt idx="912">
                  <c:v>41214.0</c:v>
                </c:pt>
                <c:pt idx="913">
                  <c:v>41213.0</c:v>
                </c:pt>
                <c:pt idx="914">
                  <c:v>41212.0</c:v>
                </c:pt>
                <c:pt idx="915">
                  <c:v>41211.0</c:v>
                </c:pt>
                <c:pt idx="916">
                  <c:v>41208.0</c:v>
                </c:pt>
                <c:pt idx="917">
                  <c:v>41207.0</c:v>
                </c:pt>
                <c:pt idx="918">
                  <c:v>41206.0</c:v>
                </c:pt>
                <c:pt idx="919">
                  <c:v>41205.0</c:v>
                </c:pt>
                <c:pt idx="920">
                  <c:v>41204.0</c:v>
                </c:pt>
                <c:pt idx="921">
                  <c:v>41201.0</c:v>
                </c:pt>
                <c:pt idx="922">
                  <c:v>41200.0</c:v>
                </c:pt>
                <c:pt idx="923">
                  <c:v>41199.0</c:v>
                </c:pt>
                <c:pt idx="924">
                  <c:v>41198.0</c:v>
                </c:pt>
                <c:pt idx="925">
                  <c:v>41197.0</c:v>
                </c:pt>
                <c:pt idx="926">
                  <c:v>41194.0</c:v>
                </c:pt>
                <c:pt idx="927">
                  <c:v>41193.0</c:v>
                </c:pt>
                <c:pt idx="928">
                  <c:v>41192.0</c:v>
                </c:pt>
                <c:pt idx="929">
                  <c:v>41191.0</c:v>
                </c:pt>
                <c:pt idx="930">
                  <c:v>41187.0</c:v>
                </c:pt>
                <c:pt idx="931">
                  <c:v>41186.0</c:v>
                </c:pt>
                <c:pt idx="932">
                  <c:v>41185.0</c:v>
                </c:pt>
                <c:pt idx="933">
                  <c:v>41184.0</c:v>
                </c:pt>
                <c:pt idx="934">
                  <c:v>41183.0</c:v>
                </c:pt>
                <c:pt idx="935">
                  <c:v>41180.0</c:v>
                </c:pt>
                <c:pt idx="936">
                  <c:v>41179.0</c:v>
                </c:pt>
                <c:pt idx="937">
                  <c:v>41178.0</c:v>
                </c:pt>
                <c:pt idx="938">
                  <c:v>41177.0</c:v>
                </c:pt>
                <c:pt idx="939">
                  <c:v>41176.0</c:v>
                </c:pt>
                <c:pt idx="940">
                  <c:v>41173.0</c:v>
                </c:pt>
                <c:pt idx="941">
                  <c:v>41172.0</c:v>
                </c:pt>
                <c:pt idx="942">
                  <c:v>41171.0</c:v>
                </c:pt>
                <c:pt idx="943">
                  <c:v>41170.0</c:v>
                </c:pt>
                <c:pt idx="944">
                  <c:v>41169.0</c:v>
                </c:pt>
                <c:pt idx="945">
                  <c:v>41166.0</c:v>
                </c:pt>
                <c:pt idx="946">
                  <c:v>41165.0</c:v>
                </c:pt>
                <c:pt idx="947">
                  <c:v>41164.0</c:v>
                </c:pt>
                <c:pt idx="948">
                  <c:v>41163.0</c:v>
                </c:pt>
                <c:pt idx="949">
                  <c:v>41162.0</c:v>
                </c:pt>
                <c:pt idx="950">
                  <c:v>41159.0</c:v>
                </c:pt>
                <c:pt idx="951">
                  <c:v>41158.0</c:v>
                </c:pt>
                <c:pt idx="952">
                  <c:v>41157.0</c:v>
                </c:pt>
                <c:pt idx="953">
                  <c:v>41156.0</c:v>
                </c:pt>
                <c:pt idx="954">
                  <c:v>41152.0</c:v>
                </c:pt>
                <c:pt idx="955">
                  <c:v>41151.0</c:v>
                </c:pt>
                <c:pt idx="956">
                  <c:v>41150.0</c:v>
                </c:pt>
                <c:pt idx="957">
                  <c:v>41149.0</c:v>
                </c:pt>
                <c:pt idx="958">
                  <c:v>41148.0</c:v>
                </c:pt>
                <c:pt idx="959">
                  <c:v>41145.0</c:v>
                </c:pt>
                <c:pt idx="960">
                  <c:v>41144.0</c:v>
                </c:pt>
                <c:pt idx="961">
                  <c:v>41143.0</c:v>
                </c:pt>
                <c:pt idx="962">
                  <c:v>41142.0</c:v>
                </c:pt>
                <c:pt idx="963">
                  <c:v>41141.0</c:v>
                </c:pt>
                <c:pt idx="964">
                  <c:v>41138.0</c:v>
                </c:pt>
                <c:pt idx="965">
                  <c:v>41137.0</c:v>
                </c:pt>
                <c:pt idx="966">
                  <c:v>41136.0</c:v>
                </c:pt>
                <c:pt idx="967">
                  <c:v>41135.0</c:v>
                </c:pt>
                <c:pt idx="968">
                  <c:v>41134.0</c:v>
                </c:pt>
                <c:pt idx="969">
                  <c:v>41131.0</c:v>
                </c:pt>
                <c:pt idx="970">
                  <c:v>41130.0</c:v>
                </c:pt>
                <c:pt idx="971">
                  <c:v>41129.0</c:v>
                </c:pt>
                <c:pt idx="972">
                  <c:v>41128.0</c:v>
                </c:pt>
                <c:pt idx="973">
                  <c:v>41127.0</c:v>
                </c:pt>
                <c:pt idx="974">
                  <c:v>41124.0</c:v>
                </c:pt>
                <c:pt idx="975">
                  <c:v>41123.0</c:v>
                </c:pt>
                <c:pt idx="976">
                  <c:v>41122.0</c:v>
                </c:pt>
                <c:pt idx="977">
                  <c:v>41121.0</c:v>
                </c:pt>
                <c:pt idx="978">
                  <c:v>41120.0</c:v>
                </c:pt>
                <c:pt idx="979">
                  <c:v>41117.0</c:v>
                </c:pt>
                <c:pt idx="980">
                  <c:v>41116.0</c:v>
                </c:pt>
                <c:pt idx="981">
                  <c:v>41115.0</c:v>
                </c:pt>
                <c:pt idx="982">
                  <c:v>41114.0</c:v>
                </c:pt>
                <c:pt idx="983">
                  <c:v>41113.0</c:v>
                </c:pt>
                <c:pt idx="984">
                  <c:v>41110.0</c:v>
                </c:pt>
                <c:pt idx="985">
                  <c:v>41109.0</c:v>
                </c:pt>
                <c:pt idx="986">
                  <c:v>41108.0</c:v>
                </c:pt>
                <c:pt idx="987">
                  <c:v>41107.0</c:v>
                </c:pt>
                <c:pt idx="988">
                  <c:v>41106.0</c:v>
                </c:pt>
                <c:pt idx="989">
                  <c:v>41103.0</c:v>
                </c:pt>
                <c:pt idx="990">
                  <c:v>41102.0</c:v>
                </c:pt>
                <c:pt idx="991">
                  <c:v>41101.0</c:v>
                </c:pt>
                <c:pt idx="992">
                  <c:v>41100.0</c:v>
                </c:pt>
                <c:pt idx="993">
                  <c:v>41099.0</c:v>
                </c:pt>
                <c:pt idx="994">
                  <c:v>41096.0</c:v>
                </c:pt>
                <c:pt idx="995">
                  <c:v>41095.0</c:v>
                </c:pt>
                <c:pt idx="996">
                  <c:v>41093.0</c:v>
                </c:pt>
                <c:pt idx="997">
                  <c:v>41092.0</c:v>
                </c:pt>
                <c:pt idx="998">
                  <c:v>41089.0</c:v>
                </c:pt>
                <c:pt idx="999">
                  <c:v>41088.0</c:v>
                </c:pt>
                <c:pt idx="1000">
                  <c:v>41087.0</c:v>
                </c:pt>
                <c:pt idx="1001">
                  <c:v>41086.0</c:v>
                </c:pt>
                <c:pt idx="1002">
                  <c:v>41085.0</c:v>
                </c:pt>
                <c:pt idx="1003">
                  <c:v>41082.0</c:v>
                </c:pt>
                <c:pt idx="1004">
                  <c:v>41081.0</c:v>
                </c:pt>
                <c:pt idx="1005">
                  <c:v>41080.0</c:v>
                </c:pt>
                <c:pt idx="1006">
                  <c:v>41079.0</c:v>
                </c:pt>
                <c:pt idx="1007">
                  <c:v>41078.0</c:v>
                </c:pt>
                <c:pt idx="1008">
                  <c:v>41075.0</c:v>
                </c:pt>
                <c:pt idx="1009">
                  <c:v>41074.0</c:v>
                </c:pt>
                <c:pt idx="1010">
                  <c:v>41073.0</c:v>
                </c:pt>
                <c:pt idx="1011">
                  <c:v>41072.0</c:v>
                </c:pt>
                <c:pt idx="1012">
                  <c:v>41071.0</c:v>
                </c:pt>
                <c:pt idx="1013">
                  <c:v>41068.0</c:v>
                </c:pt>
                <c:pt idx="1014">
                  <c:v>41067.0</c:v>
                </c:pt>
                <c:pt idx="1015">
                  <c:v>41066.0</c:v>
                </c:pt>
                <c:pt idx="1016">
                  <c:v>41065.0</c:v>
                </c:pt>
                <c:pt idx="1017">
                  <c:v>41064.0</c:v>
                </c:pt>
                <c:pt idx="1018">
                  <c:v>41061.0</c:v>
                </c:pt>
                <c:pt idx="1019">
                  <c:v>41060.0</c:v>
                </c:pt>
                <c:pt idx="1020">
                  <c:v>41059.0</c:v>
                </c:pt>
                <c:pt idx="1021">
                  <c:v>41058.0</c:v>
                </c:pt>
                <c:pt idx="1022">
                  <c:v>41054.0</c:v>
                </c:pt>
                <c:pt idx="1023">
                  <c:v>41053.0</c:v>
                </c:pt>
                <c:pt idx="1024">
                  <c:v>41052.0</c:v>
                </c:pt>
                <c:pt idx="1025">
                  <c:v>41051.0</c:v>
                </c:pt>
                <c:pt idx="1026">
                  <c:v>41050.0</c:v>
                </c:pt>
                <c:pt idx="1027">
                  <c:v>41047.0</c:v>
                </c:pt>
                <c:pt idx="1028">
                  <c:v>41046.0</c:v>
                </c:pt>
                <c:pt idx="1029">
                  <c:v>41045.0</c:v>
                </c:pt>
                <c:pt idx="1030">
                  <c:v>41044.0</c:v>
                </c:pt>
                <c:pt idx="1031">
                  <c:v>41043.0</c:v>
                </c:pt>
                <c:pt idx="1032">
                  <c:v>41040.0</c:v>
                </c:pt>
                <c:pt idx="1033">
                  <c:v>41039.0</c:v>
                </c:pt>
                <c:pt idx="1034">
                  <c:v>41038.0</c:v>
                </c:pt>
                <c:pt idx="1035">
                  <c:v>41037.0</c:v>
                </c:pt>
                <c:pt idx="1036">
                  <c:v>41036.0</c:v>
                </c:pt>
                <c:pt idx="1037">
                  <c:v>41033.0</c:v>
                </c:pt>
                <c:pt idx="1038">
                  <c:v>41032.0</c:v>
                </c:pt>
                <c:pt idx="1039">
                  <c:v>41031.0</c:v>
                </c:pt>
                <c:pt idx="1040">
                  <c:v>41030.0</c:v>
                </c:pt>
                <c:pt idx="1041">
                  <c:v>41029.0</c:v>
                </c:pt>
                <c:pt idx="1042">
                  <c:v>41026.0</c:v>
                </c:pt>
                <c:pt idx="1043">
                  <c:v>41025.0</c:v>
                </c:pt>
                <c:pt idx="1044">
                  <c:v>41024.0</c:v>
                </c:pt>
                <c:pt idx="1045">
                  <c:v>41023.0</c:v>
                </c:pt>
                <c:pt idx="1046">
                  <c:v>41022.0</c:v>
                </c:pt>
                <c:pt idx="1047">
                  <c:v>41019.0</c:v>
                </c:pt>
                <c:pt idx="1048">
                  <c:v>41018.0</c:v>
                </c:pt>
                <c:pt idx="1049">
                  <c:v>41017.0</c:v>
                </c:pt>
                <c:pt idx="1050">
                  <c:v>41016.0</c:v>
                </c:pt>
                <c:pt idx="1051">
                  <c:v>41015.0</c:v>
                </c:pt>
                <c:pt idx="1052">
                  <c:v>41012.0</c:v>
                </c:pt>
                <c:pt idx="1053">
                  <c:v>41011.0</c:v>
                </c:pt>
                <c:pt idx="1054">
                  <c:v>41010.0</c:v>
                </c:pt>
                <c:pt idx="1055">
                  <c:v>41009.0</c:v>
                </c:pt>
                <c:pt idx="1056">
                  <c:v>41008.0</c:v>
                </c:pt>
                <c:pt idx="1057">
                  <c:v>41004.0</c:v>
                </c:pt>
                <c:pt idx="1058">
                  <c:v>41003.0</c:v>
                </c:pt>
                <c:pt idx="1059">
                  <c:v>41002.0</c:v>
                </c:pt>
                <c:pt idx="1060">
                  <c:v>41001.0</c:v>
                </c:pt>
                <c:pt idx="1061">
                  <c:v>40998.0</c:v>
                </c:pt>
                <c:pt idx="1062">
                  <c:v>40997.0</c:v>
                </c:pt>
                <c:pt idx="1063">
                  <c:v>40996.0</c:v>
                </c:pt>
                <c:pt idx="1064">
                  <c:v>40995.0</c:v>
                </c:pt>
                <c:pt idx="1065">
                  <c:v>40994.0</c:v>
                </c:pt>
                <c:pt idx="1066">
                  <c:v>40991.0</c:v>
                </c:pt>
                <c:pt idx="1067">
                  <c:v>40990.0</c:v>
                </c:pt>
                <c:pt idx="1068">
                  <c:v>40989.0</c:v>
                </c:pt>
                <c:pt idx="1069">
                  <c:v>40988.0</c:v>
                </c:pt>
                <c:pt idx="1070">
                  <c:v>40987.0</c:v>
                </c:pt>
                <c:pt idx="1071">
                  <c:v>40984.0</c:v>
                </c:pt>
                <c:pt idx="1072">
                  <c:v>40983.0</c:v>
                </c:pt>
                <c:pt idx="1073">
                  <c:v>40982.0</c:v>
                </c:pt>
                <c:pt idx="1074">
                  <c:v>40981.0</c:v>
                </c:pt>
                <c:pt idx="1075">
                  <c:v>40980.0</c:v>
                </c:pt>
                <c:pt idx="1076">
                  <c:v>40977.0</c:v>
                </c:pt>
                <c:pt idx="1077">
                  <c:v>40976.0</c:v>
                </c:pt>
                <c:pt idx="1078">
                  <c:v>40975.0</c:v>
                </c:pt>
                <c:pt idx="1079">
                  <c:v>40974.0</c:v>
                </c:pt>
                <c:pt idx="1080">
                  <c:v>40973.0</c:v>
                </c:pt>
                <c:pt idx="1081">
                  <c:v>40970.0</c:v>
                </c:pt>
                <c:pt idx="1082">
                  <c:v>40969.0</c:v>
                </c:pt>
                <c:pt idx="1083">
                  <c:v>40968.0</c:v>
                </c:pt>
                <c:pt idx="1084">
                  <c:v>40967.0</c:v>
                </c:pt>
                <c:pt idx="1085">
                  <c:v>40966.0</c:v>
                </c:pt>
                <c:pt idx="1086">
                  <c:v>40963.0</c:v>
                </c:pt>
                <c:pt idx="1087">
                  <c:v>40962.0</c:v>
                </c:pt>
                <c:pt idx="1088">
                  <c:v>40961.0</c:v>
                </c:pt>
                <c:pt idx="1089">
                  <c:v>40960.0</c:v>
                </c:pt>
                <c:pt idx="1090">
                  <c:v>40956.0</c:v>
                </c:pt>
                <c:pt idx="1091">
                  <c:v>40955.0</c:v>
                </c:pt>
                <c:pt idx="1092">
                  <c:v>40954.0</c:v>
                </c:pt>
                <c:pt idx="1093">
                  <c:v>40953.0</c:v>
                </c:pt>
                <c:pt idx="1094">
                  <c:v>40952.0</c:v>
                </c:pt>
                <c:pt idx="1095">
                  <c:v>40949.0</c:v>
                </c:pt>
                <c:pt idx="1096">
                  <c:v>40948.0</c:v>
                </c:pt>
                <c:pt idx="1097">
                  <c:v>40947.0</c:v>
                </c:pt>
                <c:pt idx="1098">
                  <c:v>40946.0</c:v>
                </c:pt>
                <c:pt idx="1099">
                  <c:v>40945.0</c:v>
                </c:pt>
                <c:pt idx="1100">
                  <c:v>40942.0</c:v>
                </c:pt>
                <c:pt idx="1101">
                  <c:v>40941.0</c:v>
                </c:pt>
                <c:pt idx="1102">
                  <c:v>40940.0</c:v>
                </c:pt>
                <c:pt idx="1103">
                  <c:v>40939.0</c:v>
                </c:pt>
                <c:pt idx="1104">
                  <c:v>40938.0</c:v>
                </c:pt>
                <c:pt idx="1105">
                  <c:v>40935.0</c:v>
                </c:pt>
                <c:pt idx="1106">
                  <c:v>40934.0</c:v>
                </c:pt>
                <c:pt idx="1107">
                  <c:v>40933.0</c:v>
                </c:pt>
                <c:pt idx="1108">
                  <c:v>40932.0</c:v>
                </c:pt>
                <c:pt idx="1109">
                  <c:v>40931.0</c:v>
                </c:pt>
                <c:pt idx="1110">
                  <c:v>40928.0</c:v>
                </c:pt>
              </c:numCache>
            </c:numRef>
          </c:cat>
          <c:val>
            <c:numRef>
              <c:f>'power and hr cal 17'!$E$3:$E$1113</c:f>
              <c:numCache>
                <c:formatCode>_("$"* #,##0.00_);_("$"* \(#,##0.00\);_("$"* "-"??_);_(@_)</c:formatCode>
                <c:ptCount val="1111"/>
                <c:pt idx="0">
                  <c:v>13.35</c:v>
                </c:pt>
                <c:pt idx="1">
                  <c:v>13.25</c:v>
                </c:pt>
                <c:pt idx="2">
                  <c:v>13.1</c:v>
                </c:pt>
                <c:pt idx="3">
                  <c:v>13.3</c:v>
                </c:pt>
                <c:pt idx="4">
                  <c:v>12.9</c:v>
                </c:pt>
                <c:pt idx="5">
                  <c:v>13.35</c:v>
                </c:pt>
                <c:pt idx="6">
                  <c:v>13.7</c:v>
                </c:pt>
                <c:pt idx="7">
                  <c:v>13.3</c:v>
                </c:pt>
                <c:pt idx="8">
                  <c:v>13.35</c:v>
                </c:pt>
                <c:pt idx="9">
                  <c:v>13.35</c:v>
                </c:pt>
                <c:pt idx="10">
                  <c:v>13.3</c:v>
                </c:pt>
                <c:pt idx="11">
                  <c:v>13.4</c:v>
                </c:pt>
                <c:pt idx="12">
                  <c:v>13.4</c:v>
                </c:pt>
                <c:pt idx="13">
                  <c:v>13.5</c:v>
                </c:pt>
                <c:pt idx="14">
                  <c:v>13.55</c:v>
                </c:pt>
                <c:pt idx="15">
                  <c:v>13.5</c:v>
                </c:pt>
                <c:pt idx="16">
                  <c:v>13.2</c:v>
                </c:pt>
                <c:pt idx="17">
                  <c:v>13.2</c:v>
                </c:pt>
                <c:pt idx="18">
                  <c:v>13.25</c:v>
                </c:pt>
                <c:pt idx="19">
                  <c:v>13.15</c:v>
                </c:pt>
                <c:pt idx="20">
                  <c:v>13</c:v>
                </c:pt>
                <c:pt idx="21">
                  <c:v>12.9</c:v>
                </c:pt>
                <c:pt idx="22">
                  <c:v>12.95</c:v>
                </c:pt>
                <c:pt idx="23">
                  <c:v>12.95</c:v>
                </c:pt>
                <c:pt idx="24">
                  <c:v>12.7</c:v>
                </c:pt>
                <c:pt idx="25">
                  <c:v>12.4</c:v>
                </c:pt>
                <c:pt idx="26">
                  <c:v>12.7</c:v>
                </c:pt>
                <c:pt idx="27">
                  <c:v>12.7</c:v>
                </c:pt>
                <c:pt idx="28">
                  <c:v>12.35</c:v>
                </c:pt>
                <c:pt idx="29">
                  <c:v>12.1</c:v>
                </c:pt>
                <c:pt idx="30">
                  <c:v>11.95</c:v>
                </c:pt>
                <c:pt idx="31">
                  <c:v>12.55</c:v>
                </c:pt>
                <c:pt idx="32">
                  <c:v>12.85</c:v>
                </c:pt>
                <c:pt idx="33">
                  <c:v>12.65</c:v>
                </c:pt>
                <c:pt idx="34">
                  <c:v>12.75</c:v>
                </c:pt>
                <c:pt idx="35">
                  <c:v>13.05</c:v>
                </c:pt>
                <c:pt idx="36">
                  <c:v>12.9</c:v>
                </c:pt>
                <c:pt idx="37">
                  <c:v>13.5</c:v>
                </c:pt>
                <c:pt idx="38">
                  <c:v>13.2</c:v>
                </c:pt>
                <c:pt idx="39">
                  <c:v>13.1</c:v>
                </c:pt>
                <c:pt idx="40">
                  <c:v>13.2</c:v>
                </c:pt>
                <c:pt idx="41">
                  <c:v>13.2</c:v>
                </c:pt>
                <c:pt idx="42">
                  <c:v>13.1</c:v>
                </c:pt>
                <c:pt idx="43">
                  <c:v>13.25</c:v>
                </c:pt>
                <c:pt idx="44">
                  <c:v>12.95</c:v>
                </c:pt>
                <c:pt idx="45">
                  <c:v>12.7</c:v>
                </c:pt>
                <c:pt idx="46">
                  <c:v>12.95</c:v>
                </c:pt>
                <c:pt idx="47">
                  <c:v>12.9</c:v>
                </c:pt>
                <c:pt idx="48">
                  <c:v>12.6</c:v>
                </c:pt>
                <c:pt idx="49">
                  <c:v>13.0</c:v>
                </c:pt>
                <c:pt idx="50">
                  <c:v>12.9</c:v>
                </c:pt>
                <c:pt idx="51">
                  <c:v>12.05</c:v>
                </c:pt>
                <c:pt idx="52">
                  <c:v>12.55</c:v>
                </c:pt>
                <c:pt idx="53">
                  <c:v>12.55</c:v>
                </c:pt>
                <c:pt idx="54">
                  <c:v>12.65</c:v>
                </c:pt>
                <c:pt idx="55">
                  <c:v>12.6</c:v>
                </c:pt>
                <c:pt idx="56">
                  <c:v>12.4</c:v>
                </c:pt>
                <c:pt idx="57">
                  <c:v>13.0</c:v>
                </c:pt>
                <c:pt idx="58">
                  <c:v>12.2</c:v>
                </c:pt>
                <c:pt idx="59">
                  <c:v>12.45</c:v>
                </c:pt>
                <c:pt idx="60">
                  <c:v>12.65</c:v>
                </c:pt>
                <c:pt idx="61">
                  <c:v>12.45</c:v>
                </c:pt>
                <c:pt idx="62">
                  <c:v>12.8</c:v>
                </c:pt>
                <c:pt idx="63">
                  <c:v>12.5</c:v>
                </c:pt>
                <c:pt idx="64">
                  <c:v>12.95</c:v>
                </c:pt>
                <c:pt idx="65">
                  <c:v>12.65</c:v>
                </c:pt>
                <c:pt idx="66">
                  <c:v>12.55</c:v>
                </c:pt>
                <c:pt idx="67">
                  <c:v>11.75</c:v>
                </c:pt>
                <c:pt idx="68">
                  <c:v>12.9</c:v>
                </c:pt>
                <c:pt idx="69">
                  <c:v>12.6</c:v>
                </c:pt>
                <c:pt idx="70">
                  <c:v>13.05</c:v>
                </c:pt>
                <c:pt idx="71">
                  <c:v>11.85</c:v>
                </c:pt>
                <c:pt idx="72">
                  <c:v>13.0</c:v>
                </c:pt>
                <c:pt idx="73">
                  <c:v>12.8</c:v>
                </c:pt>
                <c:pt idx="74">
                  <c:v>12.65</c:v>
                </c:pt>
                <c:pt idx="75">
                  <c:v>12.7</c:v>
                </c:pt>
                <c:pt idx="76">
                  <c:v>12.3</c:v>
                </c:pt>
                <c:pt idx="77">
                  <c:v>12.45</c:v>
                </c:pt>
                <c:pt idx="78">
                  <c:v>12.75</c:v>
                </c:pt>
                <c:pt idx="79">
                  <c:v>12.15</c:v>
                </c:pt>
                <c:pt idx="80">
                  <c:v>12.45</c:v>
                </c:pt>
                <c:pt idx="81">
                  <c:v>11.8</c:v>
                </c:pt>
                <c:pt idx="82">
                  <c:v>11.05</c:v>
                </c:pt>
                <c:pt idx="83">
                  <c:v>12.15</c:v>
                </c:pt>
                <c:pt idx="84">
                  <c:v>11.25</c:v>
                </c:pt>
                <c:pt idx="85">
                  <c:v>11.3</c:v>
                </c:pt>
                <c:pt idx="86">
                  <c:v>11.1</c:v>
                </c:pt>
                <c:pt idx="87">
                  <c:v>11.55</c:v>
                </c:pt>
                <c:pt idx="88">
                  <c:v>11.45</c:v>
                </c:pt>
                <c:pt idx="89">
                  <c:v>11.8</c:v>
                </c:pt>
                <c:pt idx="90">
                  <c:v>11.5</c:v>
                </c:pt>
                <c:pt idx="91">
                  <c:v>11.6</c:v>
                </c:pt>
                <c:pt idx="92">
                  <c:v>11.85</c:v>
                </c:pt>
                <c:pt idx="93">
                  <c:v>11.75</c:v>
                </c:pt>
                <c:pt idx="94">
                  <c:v>12.15</c:v>
                </c:pt>
                <c:pt idx="95">
                  <c:v>12.15</c:v>
                </c:pt>
                <c:pt idx="96">
                  <c:v>12.1</c:v>
                </c:pt>
                <c:pt idx="97">
                  <c:v>12.4</c:v>
                </c:pt>
                <c:pt idx="98">
                  <c:v>12.55</c:v>
                </c:pt>
                <c:pt idx="99">
                  <c:v>12.5</c:v>
                </c:pt>
                <c:pt idx="100">
                  <c:v>12.2</c:v>
                </c:pt>
                <c:pt idx="101">
                  <c:v>12.4</c:v>
                </c:pt>
                <c:pt idx="102">
                  <c:v>12.1</c:v>
                </c:pt>
                <c:pt idx="103">
                  <c:v>12.15</c:v>
                </c:pt>
                <c:pt idx="104">
                  <c:v>12.7</c:v>
                </c:pt>
                <c:pt idx="105">
                  <c:v>12.35</c:v>
                </c:pt>
                <c:pt idx="106">
                  <c:v>12.2</c:v>
                </c:pt>
                <c:pt idx="107">
                  <c:v>12.25</c:v>
                </c:pt>
                <c:pt idx="108">
                  <c:v>12.3</c:v>
                </c:pt>
                <c:pt idx="109">
                  <c:v>12.15</c:v>
                </c:pt>
                <c:pt idx="110">
                  <c:v>12.1</c:v>
                </c:pt>
                <c:pt idx="111">
                  <c:v>11.95</c:v>
                </c:pt>
                <c:pt idx="112">
                  <c:v>10.4</c:v>
                </c:pt>
                <c:pt idx="113">
                  <c:v>12.0</c:v>
                </c:pt>
                <c:pt idx="114">
                  <c:v>11.5</c:v>
                </c:pt>
                <c:pt idx="115">
                  <c:v>11.65</c:v>
                </c:pt>
                <c:pt idx="116">
                  <c:v>11.55</c:v>
                </c:pt>
                <c:pt idx="117">
                  <c:v>12.4</c:v>
                </c:pt>
                <c:pt idx="118">
                  <c:v>12.6</c:v>
                </c:pt>
                <c:pt idx="119">
                  <c:v>12.35</c:v>
                </c:pt>
                <c:pt idx="120">
                  <c:v>12.05</c:v>
                </c:pt>
                <c:pt idx="121">
                  <c:v>12.1</c:v>
                </c:pt>
                <c:pt idx="122">
                  <c:v>12.2</c:v>
                </c:pt>
                <c:pt idx="123">
                  <c:v>12.65</c:v>
                </c:pt>
                <c:pt idx="124">
                  <c:v>12.0</c:v>
                </c:pt>
                <c:pt idx="125">
                  <c:v>12.8</c:v>
                </c:pt>
                <c:pt idx="126">
                  <c:v>12.55</c:v>
                </c:pt>
                <c:pt idx="127">
                  <c:v>12.3</c:v>
                </c:pt>
                <c:pt idx="128">
                  <c:v>12.4</c:v>
                </c:pt>
                <c:pt idx="129">
                  <c:v>12.3</c:v>
                </c:pt>
                <c:pt idx="130">
                  <c:v>12.3</c:v>
                </c:pt>
                <c:pt idx="131">
                  <c:v>12.35</c:v>
                </c:pt>
                <c:pt idx="132">
                  <c:v>12.45</c:v>
                </c:pt>
                <c:pt idx="133">
                  <c:v>12.45</c:v>
                </c:pt>
                <c:pt idx="134">
                  <c:v>11.95</c:v>
                </c:pt>
                <c:pt idx="135">
                  <c:v>11.8</c:v>
                </c:pt>
                <c:pt idx="136">
                  <c:v>12</c:v>
                </c:pt>
                <c:pt idx="137">
                  <c:v>12.05</c:v>
                </c:pt>
                <c:pt idx="138">
                  <c:v>12</c:v>
                </c:pt>
                <c:pt idx="139">
                  <c:v>11.8</c:v>
                </c:pt>
                <c:pt idx="140">
                  <c:v>11.95</c:v>
                </c:pt>
                <c:pt idx="141">
                  <c:v>12.05</c:v>
                </c:pt>
                <c:pt idx="142">
                  <c:v>12.0</c:v>
                </c:pt>
                <c:pt idx="143">
                  <c:v>11.7</c:v>
                </c:pt>
                <c:pt idx="144">
                  <c:v>11.8</c:v>
                </c:pt>
                <c:pt idx="145">
                  <c:v>11.8</c:v>
                </c:pt>
                <c:pt idx="146">
                  <c:v>11.95</c:v>
                </c:pt>
                <c:pt idx="147">
                  <c:v>11.85</c:v>
                </c:pt>
                <c:pt idx="148">
                  <c:v>11.9</c:v>
                </c:pt>
                <c:pt idx="149">
                  <c:v>11.85</c:v>
                </c:pt>
                <c:pt idx="150">
                  <c:v>11.7</c:v>
                </c:pt>
                <c:pt idx="151">
                  <c:v>12.25</c:v>
                </c:pt>
                <c:pt idx="152">
                  <c:v>12.4</c:v>
                </c:pt>
                <c:pt idx="153">
                  <c:v>12.45</c:v>
                </c:pt>
                <c:pt idx="154">
                  <c:v>12.35</c:v>
                </c:pt>
                <c:pt idx="155">
                  <c:v>12.4</c:v>
                </c:pt>
                <c:pt idx="156">
                  <c:v>12.15</c:v>
                </c:pt>
                <c:pt idx="157">
                  <c:v>12.1</c:v>
                </c:pt>
                <c:pt idx="158">
                  <c:v>11.8</c:v>
                </c:pt>
                <c:pt idx="159">
                  <c:v>12.0</c:v>
                </c:pt>
                <c:pt idx="160">
                  <c:v>12.1</c:v>
                </c:pt>
                <c:pt idx="161">
                  <c:v>12.2</c:v>
                </c:pt>
                <c:pt idx="162">
                  <c:v>11.95</c:v>
                </c:pt>
                <c:pt idx="163">
                  <c:v>11.7</c:v>
                </c:pt>
                <c:pt idx="164">
                  <c:v>11.8</c:v>
                </c:pt>
                <c:pt idx="165">
                  <c:v>11.6</c:v>
                </c:pt>
                <c:pt idx="166">
                  <c:v>11.45</c:v>
                </c:pt>
                <c:pt idx="167">
                  <c:v>11.85</c:v>
                </c:pt>
                <c:pt idx="168">
                  <c:v>11.65</c:v>
                </c:pt>
                <c:pt idx="169">
                  <c:v>11.7</c:v>
                </c:pt>
                <c:pt idx="170">
                  <c:v>11.9</c:v>
                </c:pt>
                <c:pt idx="171">
                  <c:v>11.8</c:v>
                </c:pt>
                <c:pt idx="172">
                  <c:v>12.1</c:v>
                </c:pt>
                <c:pt idx="173">
                  <c:v>12.15</c:v>
                </c:pt>
                <c:pt idx="174">
                  <c:v>11.85</c:v>
                </c:pt>
                <c:pt idx="175">
                  <c:v>11.95</c:v>
                </c:pt>
                <c:pt idx="176">
                  <c:v>12.05</c:v>
                </c:pt>
                <c:pt idx="177">
                  <c:v>11.9</c:v>
                </c:pt>
                <c:pt idx="178">
                  <c:v>12.05</c:v>
                </c:pt>
                <c:pt idx="179">
                  <c:v>11.85</c:v>
                </c:pt>
                <c:pt idx="180">
                  <c:v>11.85</c:v>
                </c:pt>
                <c:pt idx="181">
                  <c:v>11.75</c:v>
                </c:pt>
                <c:pt idx="182">
                  <c:v>11.85</c:v>
                </c:pt>
                <c:pt idx="183">
                  <c:v>11.75</c:v>
                </c:pt>
                <c:pt idx="184">
                  <c:v>12.05</c:v>
                </c:pt>
                <c:pt idx="185">
                  <c:v>12.2</c:v>
                </c:pt>
                <c:pt idx="186">
                  <c:v>12.2</c:v>
                </c:pt>
                <c:pt idx="187">
                  <c:v>12.5</c:v>
                </c:pt>
                <c:pt idx="188">
                  <c:v>11.75</c:v>
                </c:pt>
                <c:pt idx="189">
                  <c:v>11.85</c:v>
                </c:pt>
                <c:pt idx="190">
                  <c:v>12.15</c:v>
                </c:pt>
                <c:pt idx="191">
                  <c:v>11.9</c:v>
                </c:pt>
                <c:pt idx="192">
                  <c:v>12.25</c:v>
                </c:pt>
                <c:pt idx="193">
                  <c:v>12.05</c:v>
                </c:pt>
                <c:pt idx="194">
                  <c:v>11.95</c:v>
                </c:pt>
                <c:pt idx="195">
                  <c:v>12.6</c:v>
                </c:pt>
                <c:pt idx="196">
                  <c:v>12.55</c:v>
                </c:pt>
                <c:pt idx="197">
                  <c:v>12.5</c:v>
                </c:pt>
                <c:pt idx="198">
                  <c:v>12.65</c:v>
                </c:pt>
                <c:pt idx="199">
                  <c:v>11.9</c:v>
                </c:pt>
                <c:pt idx="200">
                  <c:v>12.8</c:v>
                </c:pt>
                <c:pt idx="201">
                  <c:v>12.85</c:v>
                </c:pt>
                <c:pt idx="202">
                  <c:v>12.85</c:v>
                </c:pt>
                <c:pt idx="203">
                  <c:v>12.15</c:v>
                </c:pt>
                <c:pt idx="204">
                  <c:v>12.5</c:v>
                </c:pt>
                <c:pt idx="205">
                  <c:v>12.85</c:v>
                </c:pt>
                <c:pt idx="206">
                  <c:v>12.05</c:v>
                </c:pt>
                <c:pt idx="207">
                  <c:v>13.0</c:v>
                </c:pt>
                <c:pt idx="208">
                  <c:v>12.7</c:v>
                </c:pt>
                <c:pt idx="209">
                  <c:v>12.6</c:v>
                </c:pt>
                <c:pt idx="210">
                  <c:v>12.15</c:v>
                </c:pt>
                <c:pt idx="211">
                  <c:v>12.55</c:v>
                </c:pt>
                <c:pt idx="212">
                  <c:v>12.6</c:v>
                </c:pt>
                <c:pt idx="213">
                  <c:v>12.65</c:v>
                </c:pt>
                <c:pt idx="214">
                  <c:v>12.9</c:v>
                </c:pt>
                <c:pt idx="215">
                  <c:v>12.75</c:v>
                </c:pt>
                <c:pt idx="216">
                  <c:v>13.0</c:v>
                </c:pt>
                <c:pt idx="217">
                  <c:v>12.7</c:v>
                </c:pt>
                <c:pt idx="218">
                  <c:v>13.0</c:v>
                </c:pt>
                <c:pt idx="219">
                  <c:v>12.8</c:v>
                </c:pt>
                <c:pt idx="220">
                  <c:v>13.05</c:v>
                </c:pt>
                <c:pt idx="221">
                  <c:v>12.8</c:v>
                </c:pt>
                <c:pt idx="222">
                  <c:v>12.65</c:v>
                </c:pt>
                <c:pt idx="223">
                  <c:v>12.95</c:v>
                </c:pt>
                <c:pt idx="224">
                  <c:v>12.75</c:v>
                </c:pt>
                <c:pt idx="225">
                  <c:v>12.25</c:v>
                </c:pt>
                <c:pt idx="226">
                  <c:v>12.25</c:v>
                </c:pt>
                <c:pt idx="227">
                  <c:v>12.9</c:v>
                </c:pt>
                <c:pt idx="228">
                  <c:v>12.85</c:v>
                </c:pt>
                <c:pt idx="229">
                  <c:v>13.4</c:v>
                </c:pt>
                <c:pt idx="230">
                  <c:v>13.3</c:v>
                </c:pt>
                <c:pt idx="231">
                  <c:v>13.15</c:v>
                </c:pt>
                <c:pt idx="232">
                  <c:v>12.95</c:v>
                </c:pt>
                <c:pt idx="233">
                  <c:v>13.05</c:v>
                </c:pt>
                <c:pt idx="234">
                  <c:v>13.45</c:v>
                </c:pt>
                <c:pt idx="235">
                  <c:v>12.95</c:v>
                </c:pt>
                <c:pt idx="236">
                  <c:v>12.9</c:v>
                </c:pt>
                <c:pt idx="237">
                  <c:v>12.8</c:v>
                </c:pt>
                <c:pt idx="238">
                  <c:v>13.0</c:v>
                </c:pt>
                <c:pt idx="239">
                  <c:v>13.0</c:v>
                </c:pt>
                <c:pt idx="240">
                  <c:v>13.15</c:v>
                </c:pt>
                <c:pt idx="241">
                  <c:v>12.2</c:v>
                </c:pt>
                <c:pt idx="242">
                  <c:v>13.05</c:v>
                </c:pt>
                <c:pt idx="243">
                  <c:v>12.6</c:v>
                </c:pt>
                <c:pt idx="244">
                  <c:v>12.8</c:v>
                </c:pt>
                <c:pt idx="245">
                  <c:v>12.65</c:v>
                </c:pt>
                <c:pt idx="246">
                  <c:v>12.1</c:v>
                </c:pt>
                <c:pt idx="247">
                  <c:v>12.6</c:v>
                </c:pt>
                <c:pt idx="248">
                  <c:v>12.9</c:v>
                </c:pt>
                <c:pt idx="249">
                  <c:v>12.35</c:v>
                </c:pt>
                <c:pt idx="250">
                  <c:v>13.1</c:v>
                </c:pt>
                <c:pt idx="251">
                  <c:v>12.85</c:v>
                </c:pt>
                <c:pt idx="252">
                  <c:v>11.55</c:v>
                </c:pt>
                <c:pt idx="253">
                  <c:v>12.75</c:v>
                </c:pt>
                <c:pt idx="254">
                  <c:v>12.65</c:v>
                </c:pt>
                <c:pt idx="255">
                  <c:v>12.25</c:v>
                </c:pt>
                <c:pt idx="256">
                  <c:v>13.05</c:v>
                </c:pt>
                <c:pt idx="257">
                  <c:v>12.85</c:v>
                </c:pt>
                <c:pt idx="258">
                  <c:v>13.2</c:v>
                </c:pt>
                <c:pt idx="259">
                  <c:v>13.5</c:v>
                </c:pt>
                <c:pt idx="260">
                  <c:v>13.25</c:v>
                </c:pt>
                <c:pt idx="261">
                  <c:v>13.35</c:v>
                </c:pt>
                <c:pt idx="262">
                  <c:v>13.7</c:v>
                </c:pt>
                <c:pt idx="263">
                  <c:v>13.65</c:v>
                </c:pt>
                <c:pt idx="264">
                  <c:v>13.6</c:v>
                </c:pt>
                <c:pt idx="265">
                  <c:v>13.65</c:v>
                </c:pt>
                <c:pt idx="266">
                  <c:v>13.25</c:v>
                </c:pt>
                <c:pt idx="267">
                  <c:v>13.4</c:v>
                </c:pt>
                <c:pt idx="268">
                  <c:v>12.9</c:v>
                </c:pt>
                <c:pt idx="269">
                  <c:v>13.6</c:v>
                </c:pt>
                <c:pt idx="270">
                  <c:v>13.45</c:v>
                </c:pt>
                <c:pt idx="271">
                  <c:v>13.25</c:v>
                </c:pt>
                <c:pt idx="272">
                  <c:v>12.95</c:v>
                </c:pt>
                <c:pt idx="273">
                  <c:v>13.25</c:v>
                </c:pt>
                <c:pt idx="274">
                  <c:v>13.6</c:v>
                </c:pt>
                <c:pt idx="275">
                  <c:v>13.8</c:v>
                </c:pt>
                <c:pt idx="276">
                  <c:v>13.65</c:v>
                </c:pt>
                <c:pt idx="277">
                  <c:v>13.75</c:v>
                </c:pt>
                <c:pt idx="278">
                  <c:v>13.75</c:v>
                </c:pt>
                <c:pt idx="279">
                  <c:v>13.75</c:v>
                </c:pt>
                <c:pt idx="280">
                  <c:v>13.7</c:v>
                </c:pt>
                <c:pt idx="281">
                  <c:v>13.55</c:v>
                </c:pt>
                <c:pt idx="282">
                  <c:v>14.05</c:v>
                </c:pt>
                <c:pt idx="283">
                  <c:v>13.7</c:v>
                </c:pt>
                <c:pt idx="284">
                  <c:v>13.8</c:v>
                </c:pt>
                <c:pt idx="285">
                  <c:v>13.2</c:v>
                </c:pt>
                <c:pt idx="286">
                  <c:v>14.45</c:v>
                </c:pt>
                <c:pt idx="287">
                  <c:v>13.90000000000001</c:v>
                </c:pt>
                <c:pt idx="288">
                  <c:v>13.6</c:v>
                </c:pt>
                <c:pt idx="289">
                  <c:v>13.85</c:v>
                </c:pt>
                <c:pt idx="290">
                  <c:v>13.45</c:v>
                </c:pt>
                <c:pt idx="291">
                  <c:v>13.6</c:v>
                </c:pt>
                <c:pt idx="292">
                  <c:v>13.6</c:v>
                </c:pt>
                <c:pt idx="293">
                  <c:v>13.5</c:v>
                </c:pt>
                <c:pt idx="294">
                  <c:v>13.40000000000001</c:v>
                </c:pt>
                <c:pt idx="295">
                  <c:v>13.45</c:v>
                </c:pt>
                <c:pt idx="296">
                  <c:v>13.5</c:v>
                </c:pt>
                <c:pt idx="297">
                  <c:v>13.35</c:v>
                </c:pt>
                <c:pt idx="298">
                  <c:v>13.4</c:v>
                </c:pt>
                <c:pt idx="299">
                  <c:v>13.4</c:v>
                </c:pt>
                <c:pt idx="300">
                  <c:v>13.35</c:v>
                </c:pt>
                <c:pt idx="301">
                  <c:v>13.5</c:v>
                </c:pt>
                <c:pt idx="302">
                  <c:v>13.45</c:v>
                </c:pt>
                <c:pt idx="303">
                  <c:v>13.4</c:v>
                </c:pt>
                <c:pt idx="304">
                  <c:v>13.2</c:v>
                </c:pt>
                <c:pt idx="305">
                  <c:v>13.2</c:v>
                </c:pt>
                <c:pt idx="306">
                  <c:v>13.2</c:v>
                </c:pt>
                <c:pt idx="307">
                  <c:v>13.25</c:v>
                </c:pt>
                <c:pt idx="308">
                  <c:v>13.7</c:v>
                </c:pt>
                <c:pt idx="309">
                  <c:v>13.35</c:v>
                </c:pt>
                <c:pt idx="310">
                  <c:v>12.9</c:v>
                </c:pt>
                <c:pt idx="311">
                  <c:v>13.5</c:v>
                </c:pt>
                <c:pt idx="312">
                  <c:v>12.95</c:v>
                </c:pt>
                <c:pt idx="313">
                  <c:v>11.45</c:v>
                </c:pt>
                <c:pt idx="314">
                  <c:v>12.75</c:v>
                </c:pt>
                <c:pt idx="315">
                  <c:v>13.1</c:v>
                </c:pt>
                <c:pt idx="316">
                  <c:v>13.1</c:v>
                </c:pt>
                <c:pt idx="317">
                  <c:v>12.75</c:v>
                </c:pt>
                <c:pt idx="318">
                  <c:v>13.45</c:v>
                </c:pt>
                <c:pt idx="319">
                  <c:v>13.4</c:v>
                </c:pt>
                <c:pt idx="320">
                  <c:v>13.55</c:v>
                </c:pt>
                <c:pt idx="321">
                  <c:v>13.65000000000001</c:v>
                </c:pt>
                <c:pt idx="322">
                  <c:v>12.4</c:v>
                </c:pt>
                <c:pt idx="323">
                  <c:v>12.85</c:v>
                </c:pt>
                <c:pt idx="324">
                  <c:v>13.35</c:v>
                </c:pt>
                <c:pt idx="325">
                  <c:v>13.45</c:v>
                </c:pt>
                <c:pt idx="326">
                  <c:v>13.7</c:v>
                </c:pt>
                <c:pt idx="327">
                  <c:v>13.6</c:v>
                </c:pt>
                <c:pt idx="328">
                  <c:v>13.90000000000001</c:v>
                </c:pt>
                <c:pt idx="329">
                  <c:v>13.8</c:v>
                </c:pt>
                <c:pt idx="330">
                  <c:v>12.95</c:v>
                </c:pt>
                <c:pt idx="331">
                  <c:v>13.35</c:v>
                </c:pt>
                <c:pt idx="332">
                  <c:v>13.1</c:v>
                </c:pt>
                <c:pt idx="333">
                  <c:v>13.25</c:v>
                </c:pt>
                <c:pt idx="334">
                  <c:v>13.05</c:v>
                </c:pt>
                <c:pt idx="335">
                  <c:v>13.25</c:v>
                </c:pt>
                <c:pt idx="336">
                  <c:v>13.35</c:v>
                </c:pt>
                <c:pt idx="337">
                  <c:v>13.35</c:v>
                </c:pt>
                <c:pt idx="338">
                  <c:v>13.55</c:v>
                </c:pt>
                <c:pt idx="339">
                  <c:v>13.75</c:v>
                </c:pt>
                <c:pt idx="340">
                  <c:v>13.55</c:v>
                </c:pt>
                <c:pt idx="341">
                  <c:v>13.75</c:v>
                </c:pt>
                <c:pt idx="342">
                  <c:v>13.15</c:v>
                </c:pt>
                <c:pt idx="343">
                  <c:v>13.4</c:v>
                </c:pt>
                <c:pt idx="344">
                  <c:v>13.05</c:v>
                </c:pt>
                <c:pt idx="345">
                  <c:v>13.5</c:v>
                </c:pt>
                <c:pt idx="346">
                  <c:v>12.85</c:v>
                </c:pt>
                <c:pt idx="347">
                  <c:v>12.85</c:v>
                </c:pt>
                <c:pt idx="348">
                  <c:v>12.75</c:v>
                </c:pt>
                <c:pt idx="349">
                  <c:v>12.15</c:v>
                </c:pt>
                <c:pt idx="350">
                  <c:v>12.7</c:v>
                </c:pt>
                <c:pt idx="351">
                  <c:v>12.75</c:v>
                </c:pt>
                <c:pt idx="352">
                  <c:v>11.3</c:v>
                </c:pt>
                <c:pt idx="353">
                  <c:v>12.8</c:v>
                </c:pt>
                <c:pt idx="354">
                  <c:v>12.95</c:v>
                </c:pt>
                <c:pt idx="355">
                  <c:v>13.0</c:v>
                </c:pt>
                <c:pt idx="356">
                  <c:v>12.7</c:v>
                </c:pt>
                <c:pt idx="357">
                  <c:v>13.05</c:v>
                </c:pt>
                <c:pt idx="358">
                  <c:v>13.3</c:v>
                </c:pt>
                <c:pt idx="359">
                  <c:v>12.95</c:v>
                </c:pt>
                <c:pt idx="360">
                  <c:v>13.0</c:v>
                </c:pt>
                <c:pt idx="361">
                  <c:v>12.8</c:v>
                </c:pt>
                <c:pt idx="362">
                  <c:v>12.95</c:v>
                </c:pt>
                <c:pt idx="363">
                  <c:v>12.7</c:v>
                </c:pt>
                <c:pt idx="364">
                  <c:v>13.3</c:v>
                </c:pt>
                <c:pt idx="365">
                  <c:v>12.9</c:v>
                </c:pt>
                <c:pt idx="366">
                  <c:v>12.5</c:v>
                </c:pt>
                <c:pt idx="367">
                  <c:v>12.9</c:v>
                </c:pt>
                <c:pt idx="368">
                  <c:v>12.85</c:v>
                </c:pt>
                <c:pt idx="369">
                  <c:v>13.05</c:v>
                </c:pt>
                <c:pt idx="370">
                  <c:v>12.95</c:v>
                </c:pt>
                <c:pt idx="371">
                  <c:v>12.95</c:v>
                </c:pt>
                <c:pt idx="372">
                  <c:v>13.2</c:v>
                </c:pt>
                <c:pt idx="373">
                  <c:v>13.15</c:v>
                </c:pt>
                <c:pt idx="374">
                  <c:v>13.75</c:v>
                </c:pt>
                <c:pt idx="375">
                  <c:v>13.75</c:v>
                </c:pt>
                <c:pt idx="376">
                  <c:v>13.85</c:v>
                </c:pt>
                <c:pt idx="377">
                  <c:v>13.85</c:v>
                </c:pt>
                <c:pt idx="378">
                  <c:v>13.8</c:v>
                </c:pt>
                <c:pt idx="379">
                  <c:v>13.85</c:v>
                </c:pt>
                <c:pt idx="380">
                  <c:v>13.85</c:v>
                </c:pt>
                <c:pt idx="381">
                  <c:v>14.2</c:v>
                </c:pt>
                <c:pt idx="382">
                  <c:v>14.25</c:v>
                </c:pt>
                <c:pt idx="383">
                  <c:v>14.2</c:v>
                </c:pt>
                <c:pt idx="384">
                  <c:v>14.15</c:v>
                </c:pt>
                <c:pt idx="385">
                  <c:v>14.15</c:v>
                </c:pt>
                <c:pt idx="386">
                  <c:v>14.1</c:v>
                </c:pt>
                <c:pt idx="387">
                  <c:v>14.15000000000001</c:v>
                </c:pt>
                <c:pt idx="388">
                  <c:v>14.1</c:v>
                </c:pt>
                <c:pt idx="389">
                  <c:v>14.3</c:v>
                </c:pt>
                <c:pt idx="390">
                  <c:v>14.4</c:v>
                </c:pt>
                <c:pt idx="391">
                  <c:v>14.45</c:v>
                </c:pt>
                <c:pt idx="392">
                  <c:v>14.4</c:v>
                </c:pt>
                <c:pt idx="393">
                  <c:v>14.4</c:v>
                </c:pt>
                <c:pt idx="394">
                  <c:v>14.15</c:v>
                </c:pt>
                <c:pt idx="395">
                  <c:v>14.45</c:v>
                </c:pt>
                <c:pt idx="396">
                  <c:v>14.45</c:v>
                </c:pt>
                <c:pt idx="397">
                  <c:v>14.45</c:v>
                </c:pt>
                <c:pt idx="398">
                  <c:v>14.55</c:v>
                </c:pt>
                <c:pt idx="399">
                  <c:v>14.6</c:v>
                </c:pt>
                <c:pt idx="400">
                  <c:v>14.6</c:v>
                </c:pt>
                <c:pt idx="401">
                  <c:v>14.6</c:v>
                </c:pt>
                <c:pt idx="402">
                  <c:v>14.75</c:v>
                </c:pt>
                <c:pt idx="403">
                  <c:v>14.75</c:v>
                </c:pt>
                <c:pt idx="404">
                  <c:v>14.5</c:v>
                </c:pt>
                <c:pt idx="405">
                  <c:v>14.6</c:v>
                </c:pt>
                <c:pt idx="406">
                  <c:v>14.7</c:v>
                </c:pt>
                <c:pt idx="407">
                  <c:v>15.0</c:v>
                </c:pt>
                <c:pt idx="408">
                  <c:v>15.05</c:v>
                </c:pt>
                <c:pt idx="409">
                  <c:v>15.1</c:v>
                </c:pt>
                <c:pt idx="410">
                  <c:v>15.15</c:v>
                </c:pt>
                <c:pt idx="411">
                  <c:v>15.15</c:v>
                </c:pt>
                <c:pt idx="412">
                  <c:v>15.0</c:v>
                </c:pt>
                <c:pt idx="413">
                  <c:v>14.95</c:v>
                </c:pt>
                <c:pt idx="414">
                  <c:v>14.8</c:v>
                </c:pt>
                <c:pt idx="415">
                  <c:v>15.05</c:v>
                </c:pt>
                <c:pt idx="416">
                  <c:v>14.8</c:v>
                </c:pt>
                <c:pt idx="417">
                  <c:v>14.65</c:v>
                </c:pt>
                <c:pt idx="418">
                  <c:v>14.55</c:v>
                </c:pt>
                <c:pt idx="419">
                  <c:v>14.65</c:v>
                </c:pt>
                <c:pt idx="420">
                  <c:v>14.7</c:v>
                </c:pt>
                <c:pt idx="421">
                  <c:v>14.85</c:v>
                </c:pt>
                <c:pt idx="422">
                  <c:v>14.8</c:v>
                </c:pt>
                <c:pt idx="423">
                  <c:v>14.7</c:v>
                </c:pt>
                <c:pt idx="424">
                  <c:v>14.65</c:v>
                </c:pt>
                <c:pt idx="425">
                  <c:v>14.65</c:v>
                </c:pt>
                <c:pt idx="426">
                  <c:v>14.6</c:v>
                </c:pt>
                <c:pt idx="427">
                  <c:v>14.65</c:v>
                </c:pt>
                <c:pt idx="428">
                  <c:v>14.55</c:v>
                </c:pt>
                <c:pt idx="429">
                  <c:v>14.55</c:v>
                </c:pt>
                <c:pt idx="430">
                  <c:v>14.6</c:v>
                </c:pt>
                <c:pt idx="431">
                  <c:v>14.6</c:v>
                </c:pt>
                <c:pt idx="432">
                  <c:v>14.8</c:v>
                </c:pt>
                <c:pt idx="433">
                  <c:v>14.3</c:v>
                </c:pt>
                <c:pt idx="434">
                  <c:v>14.65</c:v>
                </c:pt>
                <c:pt idx="435">
                  <c:v>14.85</c:v>
                </c:pt>
                <c:pt idx="436">
                  <c:v>14.75</c:v>
                </c:pt>
                <c:pt idx="437">
                  <c:v>14.7</c:v>
                </c:pt>
                <c:pt idx="438">
                  <c:v>14.55</c:v>
                </c:pt>
                <c:pt idx="439">
                  <c:v>14.8</c:v>
                </c:pt>
                <c:pt idx="440">
                  <c:v>14.85</c:v>
                </c:pt>
                <c:pt idx="441">
                  <c:v>14.9</c:v>
                </c:pt>
                <c:pt idx="442">
                  <c:v>14.9</c:v>
                </c:pt>
                <c:pt idx="443">
                  <c:v>15.1</c:v>
                </c:pt>
                <c:pt idx="444">
                  <c:v>15.2</c:v>
                </c:pt>
                <c:pt idx="445">
                  <c:v>15.0</c:v>
                </c:pt>
                <c:pt idx="446">
                  <c:v>14.55</c:v>
                </c:pt>
                <c:pt idx="447">
                  <c:v>15.05</c:v>
                </c:pt>
                <c:pt idx="448">
                  <c:v>15.05</c:v>
                </c:pt>
                <c:pt idx="449">
                  <c:v>15.05</c:v>
                </c:pt>
                <c:pt idx="450">
                  <c:v>14.9</c:v>
                </c:pt>
                <c:pt idx="451">
                  <c:v>14.85</c:v>
                </c:pt>
                <c:pt idx="452">
                  <c:v>14.85</c:v>
                </c:pt>
                <c:pt idx="453">
                  <c:v>14.6</c:v>
                </c:pt>
                <c:pt idx="454">
                  <c:v>14.75</c:v>
                </c:pt>
                <c:pt idx="455">
                  <c:v>15.0</c:v>
                </c:pt>
                <c:pt idx="456">
                  <c:v>15.1</c:v>
                </c:pt>
                <c:pt idx="457">
                  <c:v>15.15000000000001</c:v>
                </c:pt>
                <c:pt idx="458">
                  <c:v>14.95</c:v>
                </c:pt>
                <c:pt idx="459">
                  <c:v>15.05</c:v>
                </c:pt>
                <c:pt idx="460">
                  <c:v>14.75</c:v>
                </c:pt>
                <c:pt idx="461">
                  <c:v>14.75</c:v>
                </c:pt>
                <c:pt idx="462">
                  <c:v>14.75</c:v>
                </c:pt>
                <c:pt idx="463">
                  <c:v>14.8</c:v>
                </c:pt>
                <c:pt idx="464">
                  <c:v>14.6</c:v>
                </c:pt>
                <c:pt idx="465">
                  <c:v>14.55</c:v>
                </c:pt>
                <c:pt idx="466">
                  <c:v>14.55</c:v>
                </c:pt>
                <c:pt idx="467">
                  <c:v>14.55</c:v>
                </c:pt>
                <c:pt idx="468">
                  <c:v>14.5</c:v>
                </c:pt>
                <c:pt idx="469">
                  <c:v>14.4</c:v>
                </c:pt>
                <c:pt idx="470">
                  <c:v>14.35</c:v>
                </c:pt>
                <c:pt idx="471">
                  <c:v>14.35</c:v>
                </c:pt>
                <c:pt idx="472">
                  <c:v>14.45</c:v>
                </c:pt>
                <c:pt idx="473">
                  <c:v>14.4</c:v>
                </c:pt>
                <c:pt idx="474">
                  <c:v>14.15</c:v>
                </c:pt>
                <c:pt idx="475">
                  <c:v>13.9</c:v>
                </c:pt>
                <c:pt idx="476">
                  <c:v>13.85</c:v>
                </c:pt>
                <c:pt idx="477">
                  <c:v>13.85</c:v>
                </c:pt>
                <c:pt idx="478">
                  <c:v>13.75</c:v>
                </c:pt>
                <c:pt idx="479">
                  <c:v>13.8</c:v>
                </c:pt>
                <c:pt idx="480">
                  <c:v>13.9</c:v>
                </c:pt>
                <c:pt idx="481">
                  <c:v>14.15</c:v>
                </c:pt>
                <c:pt idx="482">
                  <c:v>14.2</c:v>
                </c:pt>
                <c:pt idx="483">
                  <c:v>13.95</c:v>
                </c:pt>
                <c:pt idx="484">
                  <c:v>14.1</c:v>
                </c:pt>
                <c:pt idx="485">
                  <c:v>14.3</c:v>
                </c:pt>
                <c:pt idx="486">
                  <c:v>14.25</c:v>
                </c:pt>
                <c:pt idx="487">
                  <c:v>14.7</c:v>
                </c:pt>
                <c:pt idx="488">
                  <c:v>14.7</c:v>
                </c:pt>
                <c:pt idx="489">
                  <c:v>14.9</c:v>
                </c:pt>
                <c:pt idx="490">
                  <c:v>14.75</c:v>
                </c:pt>
                <c:pt idx="491">
                  <c:v>14.4</c:v>
                </c:pt>
                <c:pt idx="492">
                  <c:v>14.55</c:v>
                </c:pt>
                <c:pt idx="493">
                  <c:v>14.35</c:v>
                </c:pt>
                <c:pt idx="494">
                  <c:v>14.7</c:v>
                </c:pt>
                <c:pt idx="495">
                  <c:v>15.0</c:v>
                </c:pt>
                <c:pt idx="496">
                  <c:v>15.15000000000001</c:v>
                </c:pt>
                <c:pt idx="497">
                  <c:v>15.5</c:v>
                </c:pt>
                <c:pt idx="498">
                  <c:v>15.7</c:v>
                </c:pt>
                <c:pt idx="499">
                  <c:v>15.7</c:v>
                </c:pt>
                <c:pt idx="500">
                  <c:v>15.8</c:v>
                </c:pt>
                <c:pt idx="501">
                  <c:v>15.85</c:v>
                </c:pt>
                <c:pt idx="502">
                  <c:v>15.8</c:v>
                </c:pt>
                <c:pt idx="503">
                  <c:v>15.65</c:v>
                </c:pt>
                <c:pt idx="504">
                  <c:v>15.8</c:v>
                </c:pt>
                <c:pt idx="505">
                  <c:v>15.4</c:v>
                </c:pt>
                <c:pt idx="506">
                  <c:v>15.90000000000001</c:v>
                </c:pt>
                <c:pt idx="507">
                  <c:v>16.05</c:v>
                </c:pt>
                <c:pt idx="508">
                  <c:v>16.04999999999999</c:v>
                </c:pt>
                <c:pt idx="509">
                  <c:v>15.95</c:v>
                </c:pt>
                <c:pt idx="510">
                  <c:v>15.95</c:v>
                </c:pt>
                <c:pt idx="511">
                  <c:v>15.85</c:v>
                </c:pt>
                <c:pt idx="512">
                  <c:v>16.09999999999999</c:v>
                </c:pt>
                <c:pt idx="513">
                  <c:v>16.4</c:v>
                </c:pt>
                <c:pt idx="514">
                  <c:v>16.65</c:v>
                </c:pt>
                <c:pt idx="515">
                  <c:v>16.75</c:v>
                </c:pt>
                <c:pt idx="516">
                  <c:v>16.7</c:v>
                </c:pt>
                <c:pt idx="517">
                  <c:v>16.9</c:v>
                </c:pt>
                <c:pt idx="518">
                  <c:v>16.9</c:v>
                </c:pt>
                <c:pt idx="519">
                  <c:v>17.05</c:v>
                </c:pt>
                <c:pt idx="520">
                  <c:v>17.04999999999999</c:v>
                </c:pt>
                <c:pt idx="521">
                  <c:v>17.25</c:v>
                </c:pt>
                <c:pt idx="522">
                  <c:v>16.95</c:v>
                </c:pt>
                <c:pt idx="523">
                  <c:v>16.85</c:v>
                </c:pt>
                <c:pt idx="524">
                  <c:v>16.7</c:v>
                </c:pt>
                <c:pt idx="525">
                  <c:v>16.54999999999999</c:v>
                </c:pt>
                <c:pt idx="526">
                  <c:v>16.7</c:v>
                </c:pt>
                <c:pt idx="527">
                  <c:v>16.75</c:v>
                </c:pt>
                <c:pt idx="528">
                  <c:v>16.54999999999999</c:v>
                </c:pt>
                <c:pt idx="529">
                  <c:v>16.94999999999999</c:v>
                </c:pt>
                <c:pt idx="530">
                  <c:v>16.79999999999999</c:v>
                </c:pt>
                <c:pt idx="531">
                  <c:v>17.0</c:v>
                </c:pt>
                <c:pt idx="532">
                  <c:v>16.75</c:v>
                </c:pt>
                <c:pt idx="533">
                  <c:v>17.3</c:v>
                </c:pt>
                <c:pt idx="534">
                  <c:v>17.4</c:v>
                </c:pt>
                <c:pt idx="535">
                  <c:v>17.2</c:v>
                </c:pt>
                <c:pt idx="536">
                  <c:v>17.25</c:v>
                </c:pt>
                <c:pt idx="537">
                  <c:v>17.1</c:v>
                </c:pt>
                <c:pt idx="538">
                  <c:v>17.04999999999999</c:v>
                </c:pt>
                <c:pt idx="539">
                  <c:v>16.9</c:v>
                </c:pt>
                <c:pt idx="540">
                  <c:v>16.9</c:v>
                </c:pt>
                <c:pt idx="541">
                  <c:v>16.15000000000001</c:v>
                </c:pt>
                <c:pt idx="542">
                  <c:v>15.75</c:v>
                </c:pt>
                <c:pt idx="543">
                  <c:v>15.25</c:v>
                </c:pt>
                <c:pt idx="544">
                  <c:v>15.35</c:v>
                </c:pt>
                <c:pt idx="545">
                  <c:v>15.4</c:v>
                </c:pt>
                <c:pt idx="546">
                  <c:v>15.25</c:v>
                </c:pt>
                <c:pt idx="547">
                  <c:v>15.1</c:v>
                </c:pt>
                <c:pt idx="548">
                  <c:v>15.1</c:v>
                </c:pt>
                <c:pt idx="549">
                  <c:v>14.9</c:v>
                </c:pt>
                <c:pt idx="550">
                  <c:v>14.8</c:v>
                </c:pt>
                <c:pt idx="551">
                  <c:v>14.55</c:v>
                </c:pt>
                <c:pt idx="552">
                  <c:v>14.5</c:v>
                </c:pt>
                <c:pt idx="553">
                  <c:v>14.55</c:v>
                </c:pt>
                <c:pt idx="554">
                  <c:v>14.5</c:v>
                </c:pt>
                <c:pt idx="555">
                  <c:v>14.8</c:v>
                </c:pt>
                <c:pt idx="556">
                  <c:v>14.95</c:v>
                </c:pt>
                <c:pt idx="557">
                  <c:v>14.8</c:v>
                </c:pt>
                <c:pt idx="558">
                  <c:v>14.65</c:v>
                </c:pt>
                <c:pt idx="559">
                  <c:v>14.7</c:v>
                </c:pt>
                <c:pt idx="560">
                  <c:v>14.5</c:v>
                </c:pt>
                <c:pt idx="561">
                  <c:v>14.5</c:v>
                </c:pt>
                <c:pt idx="562">
                  <c:v>14.65</c:v>
                </c:pt>
                <c:pt idx="563">
                  <c:v>14.65000000000001</c:v>
                </c:pt>
                <c:pt idx="564">
                  <c:v>14.5</c:v>
                </c:pt>
                <c:pt idx="565">
                  <c:v>14.55</c:v>
                </c:pt>
                <c:pt idx="566">
                  <c:v>14.45</c:v>
                </c:pt>
                <c:pt idx="567">
                  <c:v>14.5</c:v>
                </c:pt>
                <c:pt idx="568">
                  <c:v>14.45</c:v>
                </c:pt>
                <c:pt idx="569">
                  <c:v>14.7</c:v>
                </c:pt>
                <c:pt idx="570">
                  <c:v>14.5</c:v>
                </c:pt>
                <c:pt idx="571">
                  <c:v>14.85</c:v>
                </c:pt>
                <c:pt idx="572">
                  <c:v>14.7</c:v>
                </c:pt>
                <c:pt idx="573">
                  <c:v>14.75</c:v>
                </c:pt>
                <c:pt idx="574">
                  <c:v>14.55</c:v>
                </c:pt>
                <c:pt idx="575">
                  <c:v>14.55</c:v>
                </c:pt>
                <c:pt idx="576">
                  <c:v>14.35</c:v>
                </c:pt>
                <c:pt idx="577">
                  <c:v>14.5</c:v>
                </c:pt>
                <c:pt idx="578">
                  <c:v>14.35</c:v>
                </c:pt>
                <c:pt idx="579">
                  <c:v>14.05</c:v>
                </c:pt>
                <c:pt idx="580">
                  <c:v>14.05</c:v>
                </c:pt>
                <c:pt idx="581">
                  <c:v>14</c:v>
                </c:pt>
                <c:pt idx="582">
                  <c:v>14.1</c:v>
                </c:pt>
                <c:pt idx="583">
                  <c:v>13.7</c:v>
                </c:pt>
                <c:pt idx="584">
                  <c:v>13.95</c:v>
                </c:pt>
                <c:pt idx="585">
                  <c:v>14</c:v>
                </c:pt>
                <c:pt idx="586">
                  <c:v>13.75</c:v>
                </c:pt>
                <c:pt idx="587">
                  <c:v>13.8</c:v>
                </c:pt>
                <c:pt idx="588">
                  <c:v>13.8</c:v>
                </c:pt>
                <c:pt idx="589">
                  <c:v>13.8</c:v>
                </c:pt>
                <c:pt idx="590">
                  <c:v>13.95</c:v>
                </c:pt>
                <c:pt idx="591">
                  <c:v>13.9</c:v>
                </c:pt>
                <c:pt idx="592">
                  <c:v>14.0</c:v>
                </c:pt>
                <c:pt idx="593">
                  <c:v>13.95</c:v>
                </c:pt>
                <c:pt idx="594">
                  <c:v>13.95</c:v>
                </c:pt>
                <c:pt idx="595">
                  <c:v>14.1</c:v>
                </c:pt>
                <c:pt idx="596">
                  <c:v>14.05</c:v>
                </c:pt>
                <c:pt idx="597">
                  <c:v>13.75</c:v>
                </c:pt>
                <c:pt idx="598">
                  <c:v>13.85</c:v>
                </c:pt>
                <c:pt idx="599">
                  <c:v>13.65</c:v>
                </c:pt>
                <c:pt idx="600">
                  <c:v>13.95</c:v>
                </c:pt>
                <c:pt idx="601">
                  <c:v>13.85</c:v>
                </c:pt>
                <c:pt idx="602">
                  <c:v>13.9</c:v>
                </c:pt>
                <c:pt idx="603">
                  <c:v>14.0</c:v>
                </c:pt>
                <c:pt idx="604">
                  <c:v>14.2</c:v>
                </c:pt>
                <c:pt idx="605">
                  <c:v>14.35</c:v>
                </c:pt>
                <c:pt idx="606">
                  <c:v>14.55</c:v>
                </c:pt>
                <c:pt idx="607">
                  <c:v>13.95</c:v>
                </c:pt>
                <c:pt idx="608">
                  <c:v>14.25</c:v>
                </c:pt>
                <c:pt idx="609">
                  <c:v>14.05</c:v>
                </c:pt>
                <c:pt idx="610">
                  <c:v>13.7</c:v>
                </c:pt>
                <c:pt idx="611">
                  <c:v>13.55</c:v>
                </c:pt>
                <c:pt idx="612">
                  <c:v>13.65</c:v>
                </c:pt>
                <c:pt idx="613">
                  <c:v>13.05</c:v>
                </c:pt>
                <c:pt idx="614">
                  <c:v>12.95</c:v>
                </c:pt>
                <c:pt idx="615">
                  <c:v>12.45</c:v>
                </c:pt>
                <c:pt idx="616">
                  <c:v>12.25</c:v>
                </c:pt>
                <c:pt idx="617">
                  <c:v>12.05</c:v>
                </c:pt>
                <c:pt idx="618">
                  <c:v>12.1</c:v>
                </c:pt>
                <c:pt idx="619">
                  <c:v>11.9</c:v>
                </c:pt>
                <c:pt idx="620">
                  <c:v>11.95</c:v>
                </c:pt>
                <c:pt idx="621">
                  <c:v>12.05</c:v>
                </c:pt>
                <c:pt idx="622">
                  <c:v>11.8</c:v>
                </c:pt>
                <c:pt idx="623">
                  <c:v>11.95</c:v>
                </c:pt>
                <c:pt idx="624">
                  <c:v>11.95</c:v>
                </c:pt>
                <c:pt idx="625">
                  <c:v>11.95</c:v>
                </c:pt>
                <c:pt idx="626">
                  <c:v>11.95</c:v>
                </c:pt>
                <c:pt idx="627">
                  <c:v>12.0</c:v>
                </c:pt>
                <c:pt idx="628">
                  <c:v>12.05</c:v>
                </c:pt>
                <c:pt idx="629">
                  <c:v>12.2</c:v>
                </c:pt>
                <c:pt idx="630">
                  <c:v>12.25</c:v>
                </c:pt>
                <c:pt idx="631">
                  <c:v>12.4</c:v>
                </c:pt>
                <c:pt idx="632">
                  <c:v>12.25</c:v>
                </c:pt>
                <c:pt idx="633">
                  <c:v>12.15</c:v>
                </c:pt>
                <c:pt idx="634">
                  <c:v>12.25</c:v>
                </c:pt>
                <c:pt idx="635">
                  <c:v>12.15</c:v>
                </c:pt>
                <c:pt idx="636">
                  <c:v>12.5</c:v>
                </c:pt>
                <c:pt idx="637">
                  <c:v>12.55</c:v>
                </c:pt>
                <c:pt idx="638">
                  <c:v>12.6</c:v>
                </c:pt>
                <c:pt idx="639">
                  <c:v>12.6</c:v>
                </c:pt>
                <c:pt idx="640">
                  <c:v>12.55</c:v>
                </c:pt>
                <c:pt idx="641">
                  <c:v>12.5</c:v>
                </c:pt>
                <c:pt idx="642">
                  <c:v>12.45</c:v>
                </c:pt>
                <c:pt idx="643">
                  <c:v>12.35</c:v>
                </c:pt>
                <c:pt idx="644">
                  <c:v>12.35</c:v>
                </c:pt>
                <c:pt idx="645">
                  <c:v>12.35</c:v>
                </c:pt>
                <c:pt idx="646">
                  <c:v>12.35</c:v>
                </c:pt>
                <c:pt idx="647">
                  <c:v>12.15</c:v>
                </c:pt>
                <c:pt idx="648">
                  <c:v>12.05</c:v>
                </c:pt>
                <c:pt idx="649">
                  <c:v>12.05</c:v>
                </c:pt>
                <c:pt idx="650">
                  <c:v>11.95</c:v>
                </c:pt>
                <c:pt idx="651">
                  <c:v>12.05</c:v>
                </c:pt>
                <c:pt idx="652">
                  <c:v>12.1</c:v>
                </c:pt>
                <c:pt idx="653">
                  <c:v>12.0</c:v>
                </c:pt>
                <c:pt idx="654">
                  <c:v>12.05</c:v>
                </c:pt>
                <c:pt idx="655">
                  <c:v>12.1</c:v>
                </c:pt>
                <c:pt idx="656">
                  <c:v>12.15</c:v>
                </c:pt>
                <c:pt idx="657">
                  <c:v>12.1</c:v>
                </c:pt>
                <c:pt idx="658">
                  <c:v>12.1</c:v>
                </c:pt>
                <c:pt idx="659">
                  <c:v>12.2</c:v>
                </c:pt>
                <c:pt idx="660">
                  <c:v>12.0</c:v>
                </c:pt>
                <c:pt idx="661">
                  <c:v>12.25</c:v>
                </c:pt>
                <c:pt idx="662">
                  <c:v>12.2</c:v>
                </c:pt>
                <c:pt idx="663">
                  <c:v>12.45</c:v>
                </c:pt>
                <c:pt idx="664">
                  <c:v>12.5</c:v>
                </c:pt>
                <c:pt idx="665">
                  <c:v>12.55</c:v>
                </c:pt>
                <c:pt idx="666">
                  <c:v>12.6</c:v>
                </c:pt>
                <c:pt idx="667">
                  <c:v>12.7</c:v>
                </c:pt>
                <c:pt idx="668">
                  <c:v>12.4</c:v>
                </c:pt>
                <c:pt idx="669">
                  <c:v>12.55</c:v>
                </c:pt>
                <c:pt idx="670">
                  <c:v>12.7</c:v>
                </c:pt>
                <c:pt idx="671">
                  <c:v>12.9</c:v>
                </c:pt>
                <c:pt idx="672">
                  <c:v>13.25</c:v>
                </c:pt>
                <c:pt idx="673">
                  <c:v>13.2</c:v>
                </c:pt>
                <c:pt idx="674">
                  <c:v>13.15</c:v>
                </c:pt>
                <c:pt idx="675">
                  <c:v>13.4</c:v>
                </c:pt>
                <c:pt idx="676">
                  <c:v>13.2</c:v>
                </c:pt>
                <c:pt idx="677">
                  <c:v>13.65</c:v>
                </c:pt>
                <c:pt idx="678">
                  <c:v>13.25</c:v>
                </c:pt>
                <c:pt idx="679">
                  <c:v>12.9</c:v>
                </c:pt>
                <c:pt idx="680">
                  <c:v>12.95</c:v>
                </c:pt>
                <c:pt idx="681">
                  <c:v>12.95</c:v>
                </c:pt>
                <c:pt idx="682">
                  <c:v>13.2</c:v>
                </c:pt>
                <c:pt idx="683">
                  <c:v>13.1</c:v>
                </c:pt>
                <c:pt idx="684">
                  <c:v>13.1</c:v>
                </c:pt>
                <c:pt idx="685">
                  <c:v>13.25</c:v>
                </c:pt>
                <c:pt idx="686">
                  <c:v>13.2</c:v>
                </c:pt>
                <c:pt idx="687">
                  <c:v>13.05</c:v>
                </c:pt>
                <c:pt idx="688">
                  <c:v>13.15000000000001</c:v>
                </c:pt>
                <c:pt idx="689">
                  <c:v>13.05</c:v>
                </c:pt>
                <c:pt idx="690">
                  <c:v>13.2</c:v>
                </c:pt>
                <c:pt idx="691">
                  <c:v>13.35</c:v>
                </c:pt>
                <c:pt idx="692">
                  <c:v>13.5</c:v>
                </c:pt>
                <c:pt idx="693">
                  <c:v>13.40000000000001</c:v>
                </c:pt>
                <c:pt idx="694">
                  <c:v>13.35</c:v>
                </c:pt>
                <c:pt idx="695">
                  <c:v>13.4</c:v>
                </c:pt>
                <c:pt idx="696">
                  <c:v>13.2</c:v>
                </c:pt>
                <c:pt idx="697">
                  <c:v>13.25</c:v>
                </c:pt>
                <c:pt idx="698">
                  <c:v>13.1</c:v>
                </c:pt>
                <c:pt idx="699">
                  <c:v>13.15</c:v>
                </c:pt>
                <c:pt idx="700">
                  <c:v>12.9</c:v>
                </c:pt>
                <c:pt idx="701">
                  <c:v>13.1</c:v>
                </c:pt>
                <c:pt idx="702">
                  <c:v>13.35</c:v>
                </c:pt>
                <c:pt idx="703">
                  <c:v>13.15</c:v>
                </c:pt>
                <c:pt idx="704">
                  <c:v>13.2</c:v>
                </c:pt>
                <c:pt idx="705">
                  <c:v>13.15</c:v>
                </c:pt>
                <c:pt idx="706">
                  <c:v>12.95</c:v>
                </c:pt>
                <c:pt idx="707">
                  <c:v>13.0</c:v>
                </c:pt>
                <c:pt idx="708">
                  <c:v>13.3</c:v>
                </c:pt>
                <c:pt idx="709">
                  <c:v>13.35</c:v>
                </c:pt>
                <c:pt idx="710">
                  <c:v>13.5</c:v>
                </c:pt>
                <c:pt idx="711">
                  <c:v>13.4</c:v>
                </c:pt>
                <c:pt idx="712">
                  <c:v>13.5</c:v>
                </c:pt>
                <c:pt idx="713">
                  <c:v>13.2</c:v>
                </c:pt>
                <c:pt idx="714">
                  <c:v>13.15</c:v>
                </c:pt>
                <c:pt idx="715">
                  <c:v>13.3</c:v>
                </c:pt>
                <c:pt idx="716">
                  <c:v>13.45</c:v>
                </c:pt>
                <c:pt idx="717">
                  <c:v>13.5</c:v>
                </c:pt>
                <c:pt idx="718">
                  <c:v>13.5</c:v>
                </c:pt>
                <c:pt idx="719">
                  <c:v>13.4</c:v>
                </c:pt>
                <c:pt idx="720">
                  <c:v>13.35</c:v>
                </c:pt>
                <c:pt idx="721">
                  <c:v>13.4</c:v>
                </c:pt>
                <c:pt idx="722">
                  <c:v>13.5</c:v>
                </c:pt>
                <c:pt idx="723">
                  <c:v>13.6</c:v>
                </c:pt>
                <c:pt idx="724">
                  <c:v>13.6</c:v>
                </c:pt>
                <c:pt idx="725">
                  <c:v>13.7</c:v>
                </c:pt>
                <c:pt idx="726">
                  <c:v>13.65</c:v>
                </c:pt>
                <c:pt idx="727">
                  <c:v>13.6</c:v>
                </c:pt>
                <c:pt idx="728">
                  <c:v>13.75</c:v>
                </c:pt>
                <c:pt idx="729">
                  <c:v>14.0</c:v>
                </c:pt>
                <c:pt idx="730">
                  <c:v>13.95</c:v>
                </c:pt>
                <c:pt idx="731">
                  <c:v>14.0</c:v>
                </c:pt>
                <c:pt idx="732">
                  <c:v>14.1</c:v>
                </c:pt>
                <c:pt idx="733">
                  <c:v>14.05</c:v>
                </c:pt>
                <c:pt idx="734">
                  <c:v>14.15</c:v>
                </c:pt>
                <c:pt idx="735">
                  <c:v>14.2</c:v>
                </c:pt>
                <c:pt idx="736">
                  <c:v>14.25</c:v>
                </c:pt>
                <c:pt idx="737">
                  <c:v>14.3</c:v>
                </c:pt>
                <c:pt idx="738">
                  <c:v>14.3</c:v>
                </c:pt>
                <c:pt idx="739">
                  <c:v>14.3</c:v>
                </c:pt>
                <c:pt idx="740">
                  <c:v>14.5</c:v>
                </c:pt>
                <c:pt idx="741">
                  <c:v>14.5</c:v>
                </c:pt>
                <c:pt idx="742">
                  <c:v>14.2</c:v>
                </c:pt>
                <c:pt idx="743">
                  <c:v>14.4</c:v>
                </c:pt>
                <c:pt idx="744">
                  <c:v>14.6</c:v>
                </c:pt>
                <c:pt idx="745">
                  <c:v>14.65</c:v>
                </c:pt>
                <c:pt idx="746">
                  <c:v>14.65</c:v>
                </c:pt>
                <c:pt idx="747">
                  <c:v>14.65</c:v>
                </c:pt>
                <c:pt idx="748">
                  <c:v>14.7</c:v>
                </c:pt>
                <c:pt idx="749">
                  <c:v>15.15000000000001</c:v>
                </c:pt>
                <c:pt idx="750">
                  <c:v>14.8</c:v>
                </c:pt>
                <c:pt idx="751">
                  <c:v>15.35</c:v>
                </c:pt>
                <c:pt idx="752">
                  <c:v>15.15</c:v>
                </c:pt>
                <c:pt idx="753">
                  <c:v>14.95</c:v>
                </c:pt>
                <c:pt idx="754">
                  <c:v>15.05</c:v>
                </c:pt>
                <c:pt idx="755">
                  <c:v>15.05</c:v>
                </c:pt>
                <c:pt idx="756">
                  <c:v>14.95</c:v>
                </c:pt>
                <c:pt idx="757">
                  <c:v>14.95</c:v>
                </c:pt>
                <c:pt idx="758">
                  <c:v>14.85</c:v>
                </c:pt>
                <c:pt idx="759">
                  <c:v>14.85</c:v>
                </c:pt>
                <c:pt idx="760">
                  <c:v>15.2</c:v>
                </c:pt>
                <c:pt idx="761">
                  <c:v>15.3</c:v>
                </c:pt>
                <c:pt idx="762">
                  <c:v>15.65</c:v>
                </c:pt>
                <c:pt idx="763">
                  <c:v>15.7</c:v>
                </c:pt>
                <c:pt idx="764">
                  <c:v>15.6</c:v>
                </c:pt>
                <c:pt idx="765">
                  <c:v>16.2</c:v>
                </c:pt>
                <c:pt idx="766">
                  <c:v>16.2</c:v>
                </c:pt>
                <c:pt idx="767">
                  <c:v>16.0</c:v>
                </c:pt>
                <c:pt idx="768">
                  <c:v>16.29999999999999</c:v>
                </c:pt>
                <c:pt idx="769">
                  <c:v>15.75</c:v>
                </c:pt>
                <c:pt idx="770">
                  <c:v>16.15</c:v>
                </c:pt>
                <c:pt idx="771">
                  <c:v>16.04999999999999</c:v>
                </c:pt>
                <c:pt idx="772">
                  <c:v>16.35</c:v>
                </c:pt>
                <c:pt idx="773">
                  <c:v>16.1</c:v>
                </c:pt>
                <c:pt idx="774">
                  <c:v>16.0</c:v>
                </c:pt>
                <c:pt idx="775">
                  <c:v>15.8</c:v>
                </c:pt>
                <c:pt idx="776">
                  <c:v>15.8</c:v>
                </c:pt>
                <c:pt idx="777">
                  <c:v>15.55</c:v>
                </c:pt>
                <c:pt idx="778">
                  <c:v>15.15</c:v>
                </c:pt>
                <c:pt idx="779">
                  <c:v>15.0</c:v>
                </c:pt>
                <c:pt idx="780">
                  <c:v>14.85</c:v>
                </c:pt>
                <c:pt idx="781">
                  <c:v>15.05</c:v>
                </c:pt>
                <c:pt idx="782">
                  <c:v>15.0</c:v>
                </c:pt>
                <c:pt idx="783">
                  <c:v>15.15</c:v>
                </c:pt>
                <c:pt idx="784">
                  <c:v>15.0</c:v>
                </c:pt>
                <c:pt idx="785">
                  <c:v>15.0</c:v>
                </c:pt>
                <c:pt idx="786">
                  <c:v>15.15</c:v>
                </c:pt>
                <c:pt idx="787">
                  <c:v>15.15</c:v>
                </c:pt>
                <c:pt idx="788">
                  <c:v>15.25</c:v>
                </c:pt>
                <c:pt idx="789">
                  <c:v>15.4</c:v>
                </c:pt>
                <c:pt idx="790">
                  <c:v>14.75</c:v>
                </c:pt>
                <c:pt idx="791">
                  <c:v>14.7</c:v>
                </c:pt>
                <c:pt idx="792">
                  <c:v>14.75</c:v>
                </c:pt>
                <c:pt idx="793">
                  <c:v>14.4</c:v>
                </c:pt>
                <c:pt idx="794">
                  <c:v>13.7</c:v>
                </c:pt>
                <c:pt idx="795">
                  <c:v>14.35</c:v>
                </c:pt>
                <c:pt idx="796">
                  <c:v>14.15</c:v>
                </c:pt>
                <c:pt idx="797">
                  <c:v>14.7</c:v>
                </c:pt>
                <c:pt idx="798">
                  <c:v>15.2</c:v>
                </c:pt>
                <c:pt idx="799">
                  <c:v>15.05</c:v>
                </c:pt>
                <c:pt idx="800">
                  <c:v>14.6</c:v>
                </c:pt>
                <c:pt idx="801">
                  <c:v>15.05</c:v>
                </c:pt>
                <c:pt idx="802">
                  <c:v>15.1</c:v>
                </c:pt>
                <c:pt idx="803">
                  <c:v>15.6</c:v>
                </c:pt>
                <c:pt idx="804">
                  <c:v>14.75</c:v>
                </c:pt>
                <c:pt idx="805">
                  <c:v>12.95</c:v>
                </c:pt>
                <c:pt idx="806">
                  <c:v>13.25</c:v>
                </c:pt>
                <c:pt idx="807">
                  <c:v>13.4</c:v>
                </c:pt>
                <c:pt idx="808">
                  <c:v>14.4</c:v>
                </c:pt>
                <c:pt idx="809">
                  <c:v>15.05</c:v>
                </c:pt>
                <c:pt idx="810">
                  <c:v>14.1</c:v>
                </c:pt>
                <c:pt idx="811">
                  <c:v>14.05</c:v>
                </c:pt>
                <c:pt idx="812">
                  <c:v>14.45</c:v>
                </c:pt>
                <c:pt idx="813">
                  <c:v>14.2</c:v>
                </c:pt>
                <c:pt idx="814">
                  <c:v>14.2</c:v>
                </c:pt>
                <c:pt idx="815">
                  <c:v>14.35</c:v>
                </c:pt>
                <c:pt idx="816">
                  <c:v>14.55</c:v>
                </c:pt>
                <c:pt idx="817">
                  <c:v>14.55</c:v>
                </c:pt>
                <c:pt idx="818">
                  <c:v>14.25</c:v>
                </c:pt>
                <c:pt idx="819">
                  <c:v>14.55</c:v>
                </c:pt>
                <c:pt idx="820">
                  <c:v>14.35</c:v>
                </c:pt>
                <c:pt idx="821">
                  <c:v>14.3</c:v>
                </c:pt>
                <c:pt idx="822">
                  <c:v>14.3</c:v>
                </c:pt>
                <c:pt idx="823">
                  <c:v>14.0</c:v>
                </c:pt>
                <c:pt idx="824">
                  <c:v>13.95</c:v>
                </c:pt>
                <c:pt idx="825">
                  <c:v>13.15</c:v>
                </c:pt>
                <c:pt idx="826">
                  <c:v>14.1</c:v>
                </c:pt>
                <c:pt idx="827">
                  <c:v>14.0</c:v>
                </c:pt>
                <c:pt idx="828">
                  <c:v>13.9</c:v>
                </c:pt>
                <c:pt idx="829">
                  <c:v>13.8</c:v>
                </c:pt>
                <c:pt idx="830">
                  <c:v>13.95</c:v>
                </c:pt>
                <c:pt idx="831">
                  <c:v>14.2</c:v>
                </c:pt>
                <c:pt idx="832">
                  <c:v>14.25</c:v>
                </c:pt>
                <c:pt idx="833">
                  <c:v>14.45</c:v>
                </c:pt>
                <c:pt idx="834">
                  <c:v>13.9</c:v>
                </c:pt>
                <c:pt idx="835">
                  <c:v>13.55</c:v>
                </c:pt>
                <c:pt idx="836">
                  <c:v>14.05</c:v>
                </c:pt>
                <c:pt idx="837">
                  <c:v>13.6</c:v>
                </c:pt>
                <c:pt idx="838">
                  <c:v>13.35</c:v>
                </c:pt>
                <c:pt idx="839">
                  <c:v>13.6</c:v>
                </c:pt>
                <c:pt idx="840">
                  <c:v>13.8</c:v>
                </c:pt>
                <c:pt idx="841">
                  <c:v>13.6</c:v>
                </c:pt>
                <c:pt idx="842">
                  <c:v>13.65</c:v>
                </c:pt>
                <c:pt idx="843">
                  <c:v>14.15</c:v>
                </c:pt>
                <c:pt idx="844">
                  <c:v>13.95</c:v>
                </c:pt>
                <c:pt idx="845">
                  <c:v>13.55</c:v>
                </c:pt>
                <c:pt idx="846">
                  <c:v>13.55</c:v>
                </c:pt>
                <c:pt idx="847">
                  <c:v>13.8</c:v>
                </c:pt>
                <c:pt idx="848">
                  <c:v>13.75</c:v>
                </c:pt>
                <c:pt idx="849">
                  <c:v>13.45</c:v>
                </c:pt>
                <c:pt idx="850">
                  <c:v>13.3</c:v>
                </c:pt>
                <c:pt idx="851">
                  <c:v>13.6</c:v>
                </c:pt>
                <c:pt idx="852">
                  <c:v>13.55</c:v>
                </c:pt>
                <c:pt idx="853">
                  <c:v>13.25</c:v>
                </c:pt>
                <c:pt idx="854">
                  <c:v>13.57680000000001</c:v>
                </c:pt>
                <c:pt idx="855">
                  <c:v>13.9483</c:v>
                </c:pt>
                <c:pt idx="856">
                  <c:v>14.0002</c:v>
                </c:pt>
                <c:pt idx="857">
                  <c:v>14.2544</c:v>
                </c:pt>
                <c:pt idx="858">
                  <c:v>14.1233</c:v>
                </c:pt>
                <c:pt idx="859">
                  <c:v>14.0611</c:v>
                </c:pt>
                <c:pt idx="860">
                  <c:v>13.733</c:v>
                </c:pt>
                <c:pt idx="861">
                  <c:v>13.8136</c:v>
                </c:pt>
                <c:pt idx="862">
                  <c:v>13.9055</c:v>
                </c:pt>
                <c:pt idx="863">
                  <c:v>13.968</c:v>
                </c:pt>
                <c:pt idx="864">
                  <c:v>13.7931</c:v>
                </c:pt>
                <c:pt idx="865">
                  <c:v>13.643</c:v>
                </c:pt>
                <c:pt idx="866">
                  <c:v>13.45670000000001</c:v>
                </c:pt>
                <c:pt idx="867">
                  <c:v>13.5208</c:v>
                </c:pt>
                <c:pt idx="868">
                  <c:v>13.4844</c:v>
                </c:pt>
                <c:pt idx="869">
                  <c:v>13.6354</c:v>
                </c:pt>
                <c:pt idx="870">
                  <c:v>13.4417</c:v>
                </c:pt>
                <c:pt idx="871">
                  <c:v>13.55580000000001</c:v>
                </c:pt>
                <c:pt idx="872">
                  <c:v>14.7833</c:v>
                </c:pt>
                <c:pt idx="873">
                  <c:v>14.2711</c:v>
                </c:pt>
                <c:pt idx="874">
                  <c:v>13.7361</c:v>
                </c:pt>
                <c:pt idx="875">
                  <c:v>13.8361</c:v>
                </c:pt>
                <c:pt idx="876">
                  <c:v>14.0</c:v>
                </c:pt>
                <c:pt idx="877">
                  <c:v>13.8903</c:v>
                </c:pt>
                <c:pt idx="878">
                  <c:v>14.0292</c:v>
                </c:pt>
                <c:pt idx="879">
                  <c:v>13.85</c:v>
                </c:pt>
                <c:pt idx="880">
                  <c:v>13.9194</c:v>
                </c:pt>
                <c:pt idx="881">
                  <c:v>13.7667</c:v>
                </c:pt>
                <c:pt idx="882">
                  <c:v>14.0444</c:v>
                </c:pt>
                <c:pt idx="883">
                  <c:v>14.2444</c:v>
                </c:pt>
                <c:pt idx="884">
                  <c:v>14.2028</c:v>
                </c:pt>
                <c:pt idx="885">
                  <c:v>14.46250000000001</c:v>
                </c:pt>
                <c:pt idx="886">
                  <c:v>14.4958</c:v>
                </c:pt>
                <c:pt idx="887">
                  <c:v>14.3958</c:v>
                </c:pt>
                <c:pt idx="888">
                  <c:v>14.4958</c:v>
                </c:pt>
                <c:pt idx="889">
                  <c:v>14.6472</c:v>
                </c:pt>
                <c:pt idx="890">
                  <c:v>14.4042</c:v>
                </c:pt>
                <c:pt idx="891">
                  <c:v>14.4319</c:v>
                </c:pt>
                <c:pt idx="892">
                  <c:v>14.4327</c:v>
                </c:pt>
                <c:pt idx="893">
                  <c:v>14.4875</c:v>
                </c:pt>
                <c:pt idx="894">
                  <c:v>13.9586</c:v>
                </c:pt>
                <c:pt idx="895">
                  <c:v>13.9214</c:v>
                </c:pt>
                <c:pt idx="896">
                  <c:v>14.5764</c:v>
                </c:pt>
                <c:pt idx="897">
                  <c:v>14.7736</c:v>
                </c:pt>
                <c:pt idx="898">
                  <c:v>14.7</c:v>
                </c:pt>
                <c:pt idx="899">
                  <c:v>14.7111</c:v>
                </c:pt>
                <c:pt idx="900">
                  <c:v>14.4972</c:v>
                </c:pt>
                <c:pt idx="901">
                  <c:v>14.2931</c:v>
                </c:pt>
                <c:pt idx="902">
                  <c:v>14.2972</c:v>
                </c:pt>
                <c:pt idx="903">
                  <c:v>14.4514</c:v>
                </c:pt>
                <c:pt idx="904">
                  <c:v>14.6292</c:v>
                </c:pt>
                <c:pt idx="905">
                  <c:v>14.4819</c:v>
                </c:pt>
                <c:pt idx="906">
                  <c:v>14.032</c:v>
                </c:pt>
                <c:pt idx="907">
                  <c:v>14.0819</c:v>
                </c:pt>
                <c:pt idx="908">
                  <c:v>14.0653</c:v>
                </c:pt>
                <c:pt idx="909">
                  <c:v>13.9556</c:v>
                </c:pt>
                <c:pt idx="910">
                  <c:v>13.95</c:v>
                </c:pt>
                <c:pt idx="911">
                  <c:v>14.2528</c:v>
                </c:pt>
                <c:pt idx="912">
                  <c:v>14.26940000000001</c:v>
                </c:pt>
                <c:pt idx="913">
                  <c:v>14.1736</c:v>
                </c:pt>
                <c:pt idx="914">
                  <c:v>14.36940000000001</c:v>
                </c:pt>
                <c:pt idx="915">
                  <c:v>14.3403</c:v>
                </c:pt>
                <c:pt idx="916">
                  <c:v>14.3111</c:v>
                </c:pt>
                <c:pt idx="917">
                  <c:v>14.2292</c:v>
                </c:pt>
                <c:pt idx="918">
                  <c:v>14.501</c:v>
                </c:pt>
                <c:pt idx="919">
                  <c:v>14.1819</c:v>
                </c:pt>
                <c:pt idx="920">
                  <c:v>14.0317</c:v>
                </c:pt>
                <c:pt idx="921">
                  <c:v>14.1826</c:v>
                </c:pt>
                <c:pt idx="922">
                  <c:v>14.1824</c:v>
                </c:pt>
                <c:pt idx="923">
                  <c:v>13.8319</c:v>
                </c:pt>
                <c:pt idx="924">
                  <c:v>13.4763</c:v>
                </c:pt>
                <c:pt idx="925">
                  <c:v>13.58340000000001</c:v>
                </c:pt>
                <c:pt idx="926">
                  <c:v>13.7367</c:v>
                </c:pt>
                <c:pt idx="927">
                  <c:v>13.7891</c:v>
                </c:pt>
                <c:pt idx="928">
                  <c:v>13.9135</c:v>
                </c:pt>
                <c:pt idx="929">
                  <c:v>13.8194</c:v>
                </c:pt>
                <c:pt idx="930">
                  <c:v>13.8557</c:v>
                </c:pt>
                <c:pt idx="931">
                  <c:v>13.7732</c:v>
                </c:pt>
                <c:pt idx="932">
                  <c:v>13.9529</c:v>
                </c:pt>
                <c:pt idx="933">
                  <c:v>14.4052</c:v>
                </c:pt>
                <c:pt idx="934">
                  <c:v>14.239</c:v>
                </c:pt>
                <c:pt idx="935">
                  <c:v>14.2221</c:v>
                </c:pt>
                <c:pt idx="936">
                  <c:v>14.1527</c:v>
                </c:pt>
                <c:pt idx="937">
                  <c:v>14.0994</c:v>
                </c:pt>
                <c:pt idx="938">
                  <c:v>14.0898</c:v>
                </c:pt>
                <c:pt idx="939">
                  <c:v>13.98990000000001</c:v>
                </c:pt>
                <c:pt idx="940">
                  <c:v>13.97510000000001</c:v>
                </c:pt>
                <c:pt idx="941">
                  <c:v>13.9217</c:v>
                </c:pt>
                <c:pt idx="942">
                  <c:v>13.9896</c:v>
                </c:pt>
                <c:pt idx="943">
                  <c:v>13.95480000000001</c:v>
                </c:pt>
                <c:pt idx="944">
                  <c:v>14.02310000000001</c:v>
                </c:pt>
                <c:pt idx="945">
                  <c:v>14.0611</c:v>
                </c:pt>
                <c:pt idx="946">
                  <c:v>14.036</c:v>
                </c:pt>
                <c:pt idx="947">
                  <c:v>13.8205</c:v>
                </c:pt>
                <c:pt idx="948">
                  <c:v>13.7078</c:v>
                </c:pt>
                <c:pt idx="949">
                  <c:v>13.7442</c:v>
                </c:pt>
                <c:pt idx="950">
                  <c:v>13.5604</c:v>
                </c:pt>
                <c:pt idx="951">
                  <c:v>13.1123</c:v>
                </c:pt>
                <c:pt idx="952">
                  <c:v>13.14129999999999</c:v>
                </c:pt>
                <c:pt idx="953">
                  <c:v>13.1784</c:v>
                </c:pt>
                <c:pt idx="954">
                  <c:v>13.1917</c:v>
                </c:pt>
                <c:pt idx="955">
                  <c:v>13.049</c:v>
                </c:pt>
                <c:pt idx="956">
                  <c:v>12.8054</c:v>
                </c:pt>
                <c:pt idx="957">
                  <c:v>12.68</c:v>
                </c:pt>
                <c:pt idx="958">
                  <c:v>12.6539</c:v>
                </c:pt>
                <c:pt idx="959">
                  <c:v>12.6913</c:v>
                </c:pt>
                <c:pt idx="960">
                  <c:v>12.72580000000001</c:v>
                </c:pt>
                <c:pt idx="961">
                  <c:v>12.7782</c:v>
                </c:pt>
                <c:pt idx="962">
                  <c:v>13.1285</c:v>
                </c:pt>
                <c:pt idx="963">
                  <c:v>13.4206</c:v>
                </c:pt>
                <c:pt idx="964">
                  <c:v>13.4167</c:v>
                </c:pt>
                <c:pt idx="965">
                  <c:v>13.5225</c:v>
                </c:pt>
                <c:pt idx="966">
                  <c:v>13.5577</c:v>
                </c:pt>
                <c:pt idx="967">
                  <c:v>13.5938</c:v>
                </c:pt>
                <c:pt idx="968">
                  <c:v>13.6264</c:v>
                </c:pt>
                <c:pt idx="969">
                  <c:v>13.8115</c:v>
                </c:pt>
                <c:pt idx="970">
                  <c:v>13.9082</c:v>
                </c:pt>
                <c:pt idx="971">
                  <c:v>13.8331</c:v>
                </c:pt>
                <c:pt idx="972">
                  <c:v>13.7875</c:v>
                </c:pt>
                <c:pt idx="973">
                  <c:v>13.6006</c:v>
                </c:pt>
                <c:pt idx="974">
                  <c:v>13.5304</c:v>
                </c:pt>
                <c:pt idx="975">
                  <c:v>13.6795</c:v>
                </c:pt>
                <c:pt idx="976">
                  <c:v>13.7554</c:v>
                </c:pt>
                <c:pt idx="977">
                  <c:v>13.7901</c:v>
                </c:pt>
                <c:pt idx="978">
                  <c:v>14.0208</c:v>
                </c:pt>
                <c:pt idx="979">
                  <c:v>14.0595</c:v>
                </c:pt>
                <c:pt idx="980">
                  <c:v>13.9569</c:v>
                </c:pt>
                <c:pt idx="981">
                  <c:v>14.0563</c:v>
                </c:pt>
                <c:pt idx="982">
                  <c:v>14.0257</c:v>
                </c:pt>
                <c:pt idx="983">
                  <c:v>13.7962</c:v>
                </c:pt>
                <c:pt idx="984">
                  <c:v>13.6692</c:v>
                </c:pt>
                <c:pt idx="985">
                  <c:v>13.8076</c:v>
                </c:pt>
                <c:pt idx="986">
                  <c:v>13.4433</c:v>
                </c:pt>
                <c:pt idx="987">
                  <c:v>13.5707</c:v>
                </c:pt>
                <c:pt idx="988">
                  <c:v>13.6145</c:v>
                </c:pt>
                <c:pt idx="989">
                  <c:v>13.7276</c:v>
                </c:pt>
                <c:pt idx="990">
                  <c:v>13.307</c:v>
                </c:pt>
                <c:pt idx="991">
                  <c:v>12.713</c:v>
                </c:pt>
                <c:pt idx="992">
                  <c:v>12.69560000000001</c:v>
                </c:pt>
                <c:pt idx="993">
                  <c:v>12.7962</c:v>
                </c:pt>
                <c:pt idx="994">
                  <c:v>12.9561</c:v>
                </c:pt>
                <c:pt idx="995">
                  <c:v>13.4165</c:v>
                </c:pt>
                <c:pt idx="996">
                  <c:v>12.5236</c:v>
                </c:pt>
                <c:pt idx="997">
                  <c:v>12.6542</c:v>
                </c:pt>
                <c:pt idx="998">
                  <c:v>12.6317</c:v>
                </c:pt>
                <c:pt idx="999">
                  <c:v>12.9328</c:v>
                </c:pt>
                <c:pt idx="1000">
                  <c:v>13.075</c:v>
                </c:pt>
                <c:pt idx="1001">
                  <c:v>13.2008</c:v>
                </c:pt>
                <c:pt idx="1002">
                  <c:v>13.0349</c:v>
                </c:pt>
                <c:pt idx="1003">
                  <c:v>13.1182</c:v>
                </c:pt>
                <c:pt idx="1004">
                  <c:v>12.805</c:v>
                </c:pt>
                <c:pt idx="1005">
                  <c:v>12.8529</c:v>
                </c:pt>
                <c:pt idx="1006">
                  <c:v>13.425</c:v>
                </c:pt>
                <c:pt idx="1007">
                  <c:v>13.388</c:v>
                </c:pt>
                <c:pt idx="1008">
                  <c:v>13.5238</c:v>
                </c:pt>
                <c:pt idx="1009">
                  <c:v>13.3029</c:v>
                </c:pt>
                <c:pt idx="1010">
                  <c:v>13.26000000000001</c:v>
                </c:pt>
                <c:pt idx="1011">
                  <c:v>13.2817</c:v>
                </c:pt>
                <c:pt idx="1012">
                  <c:v>13.4556</c:v>
                </c:pt>
                <c:pt idx="1013">
                  <c:v>13.4556</c:v>
                </c:pt>
                <c:pt idx="1014">
                  <c:v>13.7126</c:v>
                </c:pt>
                <c:pt idx="1015">
                  <c:v>13.7523</c:v>
                </c:pt>
                <c:pt idx="1016">
                  <c:v>13.7813</c:v>
                </c:pt>
                <c:pt idx="1017">
                  <c:v>13.68960000000001</c:v>
                </c:pt>
                <c:pt idx="1018">
                  <c:v>13.7184</c:v>
                </c:pt>
                <c:pt idx="1019">
                  <c:v>13.6026</c:v>
                </c:pt>
                <c:pt idx="1020">
                  <c:v>13.8006</c:v>
                </c:pt>
                <c:pt idx="1021">
                  <c:v>14.0617</c:v>
                </c:pt>
                <c:pt idx="1022">
                  <c:v>13.8617</c:v>
                </c:pt>
                <c:pt idx="1023">
                  <c:v>13.945</c:v>
                </c:pt>
                <c:pt idx="1024">
                  <c:v>13.8258</c:v>
                </c:pt>
                <c:pt idx="1025">
                  <c:v>14.1187</c:v>
                </c:pt>
                <c:pt idx="1026">
                  <c:v>14.0237</c:v>
                </c:pt>
                <c:pt idx="1027">
                  <c:v>13.7937</c:v>
                </c:pt>
                <c:pt idx="1028">
                  <c:v>13.643</c:v>
                </c:pt>
                <c:pt idx="1029">
                  <c:v>13.4179</c:v>
                </c:pt>
                <c:pt idx="1030">
                  <c:v>12.92</c:v>
                </c:pt>
                <c:pt idx="1031">
                  <c:v>13.4617</c:v>
                </c:pt>
                <c:pt idx="1032">
                  <c:v>13.5687</c:v>
                </c:pt>
                <c:pt idx="1033">
                  <c:v>13.4534</c:v>
                </c:pt>
                <c:pt idx="1034">
                  <c:v>13.5056</c:v>
                </c:pt>
                <c:pt idx="1035">
                  <c:v>13.375</c:v>
                </c:pt>
                <c:pt idx="1036">
                  <c:v>13.2134</c:v>
                </c:pt>
                <c:pt idx="1037">
                  <c:v>13.4451</c:v>
                </c:pt>
                <c:pt idx="1038">
                  <c:v>13.5555</c:v>
                </c:pt>
                <c:pt idx="1039">
                  <c:v>13.6022</c:v>
                </c:pt>
                <c:pt idx="1040">
                  <c:v>13.3543</c:v>
                </c:pt>
                <c:pt idx="1041">
                  <c:v>13.3783</c:v>
                </c:pt>
                <c:pt idx="1042">
                  <c:v>13.2208</c:v>
                </c:pt>
                <c:pt idx="1043">
                  <c:v>13.0143</c:v>
                </c:pt>
                <c:pt idx="1044">
                  <c:v>12.8881</c:v>
                </c:pt>
                <c:pt idx="1045">
                  <c:v>12.9157</c:v>
                </c:pt>
                <c:pt idx="1046">
                  <c:v>12.96570000000001</c:v>
                </c:pt>
                <c:pt idx="1047">
                  <c:v>13.1052</c:v>
                </c:pt>
                <c:pt idx="1048">
                  <c:v>13.2271</c:v>
                </c:pt>
                <c:pt idx="1049">
                  <c:v>13.3789</c:v>
                </c:pt>
                <c:pt idx="1050">
                  <c:v>13.3275</c:v>
                </c:pt>
                <c:pt idx="1051">
                  <c:v>13.36740000000001</c:v>
                </c:pt>
                <c:pt idx="1052">
                  <c:v>13.46740000000001</c:v>
                </c:pt>
                <c:pt idx="1053">
                  <c:v>13.6854</c:v>
                </c:pt>
                <c:pt idx="1054">
                  <c:v>13.5917</c:v>
                </c:pt>
                <c:pt idx="1055">
                  <c:v>13.682</c:v>
                </c:pt>
                <c:pt idx="1056">
                  <c:v>13.7278</c:v>
                </c:pt>
                <c:pt idx="1057">
                  <c:v>14.0614</c:v>
                </c:pt>
                <c:pt idx="1058">
                  <c:v>14.0759</c:v>
                </c:pt>
                <c:pt idx="1059">
                  <c:v>13.93</c:v>
                </c:pt>
                <c:pt idx="1060">
                  <c:v>13.8712</c:v>
                </c:pt>
                <c:pt idx="1061">
                  <c:v>13.4789</c:v>
                </c:pt>
                <c:pt idx="1062">
                  <c:v>12.6038</c:v>
                </c:pt>
                <c:pt idx="1063">
                  <c:v>12.485</c:v>
                </c:pt>
                <c:pt idx="1064">
                  <c:v>12.5903</c:v>
                </c:pt>
                <c:pt idx="1065">
                  <c:v>12.6</c:v>
                </c:pt>
                <c:pt idx="1066">
                  <c:v>12.8125</c:v>
                </c:pt>
                <c:pt idx="1067">
                  <c:v>13.0062</c:v>
                </c:pt>
                <c:pt idx="1068">
                  <c:v>13.0632</c:v>
                </c:pt>
                <c:pt idx="1069">
                  <c:v>12.9855</c:v>
                </c:pt>
                <c:pt idx="1070">
                  <c:v>13.2185</c:v>
                </c:pt>
                <c:pt idx="1071">
                  <c:v>13.375</c:v>
                </c:pt>
                <c:pt idx="1072">
                  <c:v>13.1917</c:v>
                </c:pt>
                <c:pt idx="1073">
                  <c:v>12.8119</c:v>
                </c:pt>
                <c:pt idx="1074">
                  <c:v>12.6347</c:v>
                </c:pt>
                <c:pt idx="1075">
                  <c:v>12.4389</c:v>
                </c:pt>
                <c:pt idx="1076">
                  <c:v>12.2965</c:v>
                </c:pt>
                <c:pt idx="1077">
                  <c:v>12.2937</c:v>
                </c:pt>
                <c:pt idx="1078">
                  <c:v>12.6236</c:v>
                </c:pt>
                <c:pt idx="1079">
                  <c:v>12.8369</c:v>
                </c:pt>
                <c:pt idx="1080">
                  <c:v>12.8793</c:v>
                </c:pt>
                <c:pt idx="1081">
                  <c:v>13.0322</c:v>
                </c:pt>
                <c:pt idx="1082">
                  <c:v>12.8875</c:v>
                </c:pt>
                <c:pt idx="1083">
                  <c:v>12.7861</c:v>
                </c:pt>
                <c:pt idx="1084">
                  <c:v>13.4527</c:v>
                </c:pt>
                <c:pt idx="1085">
                  <c:v>13.73540000000001</c:v>
                </c:pt>
                <c:pt idx="1086">
                  <c:v>14.0555</c:v>
                </c:pt>
                <c:pt idx="1087">
                  <c:v>13.2972</c:v>
                </c:pt>
                <c:pt idx="1088">
                  <c:v>13.0132</c:v>
                </c:pt>
                <c:pt idx="1089">
                  <c:v>13.4063</c:v>
                </c:pt>
                <c:pt idx="1090">
                  <c:v>13.073</c:v>
                </c:pt>
                <c:pt idx="1091">
                  <c:v>13.293</c:v>
                </c:pt>
                <c:pt idx="1092">
                  <c:v>13.00210000000001</c:v>
                </c:pt>
                <c:pt idx="1093">
                  <c:v>12.6979</c:v>
                </c:pt>
                <c:pt idx="1094">
                  <c:v>12.3507</c:v>
                </c:pt>
                <c:pt idx="1095">
                  <c:v>12.2808</c:v>
                </c:pt>
                <c:pt idx="1096">
                  <c:v>12.4014</c:v>
                </c:pt>
                <c:pt idx="1097">
                  <c:v>12.7694</c:v>
                </c:pt>
                <c:pt idx="1098">
                  <c:v>12.7375</c:v>
                </c:pt>
                <c:pt idx="1099">
                  <c:v>12.6581</c:v>
                </c:pt>
                <c:pt idx="1100">
                  <c:v>12.4518</c:v>
                </c:pt>
                <c:pt idx="1101">
                  <c:v>12.7559</c:v>
                </c:pt>
                <c:pt idx="1102">
                  <c:v>13.1125</c:v>
                </c:pt>
                <c:pt idx="1103">
                  <c:v>13.2167</c:v>
                </c:pt>
                <c:pt idx="1104">
                  <c:v>13.1667</c:v>
                </c:pt>
                <c:pt idx="1105">
                  <c:v>13.225</c:v>
                </c:pt>
                <c:pt idx="1106">
                  <c:v>13.3916</c:v>
                </c:pt>
                <c:pt idx="1107">
                  <c:v>12.9042</c:v>
                </c:pt>
                <c:pt idx="1108">
                  <c:v>12.2604</c:v>
                </c:pt>
                <c:pt idx="1109">
                  <c:v>12.0188</c:v>
                </c:pt>
                <c:pt idx="1110">
                  <c:v>12.5791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574952"/>
        <c:axId val="-2091559848"/>
      </c:lineChart>
      <c:dateAx>
        <c:axId val="-20915749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559848"/>
        <c:crosses val="autoZero"/>
        <c:auto val="1"/>
        <c:lblOffset val="100"/>
        <c:baseTimeUnit val="days"/>
      </c:dateAx>
      <c:valAx>
        <c:axId val="-2091559848"/>
        <c:scaling>
          <c:orientation val="minMax"/>
          <c:min val="1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574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Eastern Gas Forward Basis</a:t>
            </a:r>
          </a:p>
        </c:rich>
      </c:tx>
      <c:layout>
        <c:manualLayout>
          <c:xMode val="edge"/>
          <c:yMode val="edge"/>
          <c:x val="0.335060293241225"/>
          <c:y val="0.052299006681259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'basis gas price'!$D$1</c:f>
              <c:strCache>
                <c:ptCount val="1"/>
                <c:pt idx="0">
                  <c:v>TCOFixed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  <c:extLst xmlns:c15="http://schemas.microsoft.com/office/drawing/2012/chart"/>
            </c:strRef>
          </c:cat>
          <c:val>
            <c:numRef>
              <c:f>'basis gas price'!$D$2:$D$115</c:f>
              <c:numCache>
                <c:formatCode>_("$"* #,##0.00_);_("$"* \(#,##0.00\);_("$"* "-"??_);_(@_)</c:formatCode>
                <c:ptCount val="114"/>
                <c:pt idx="0">
                  <c:v>2.634981870651245</c:v>
                </c:pt>
                <c:pt idx="1">
                  <c:v>2.640518188476563</c:v>
                </c:pt>
                <c:pt idx="2">
                  <c:v>2.605108976364136</c:v>
                </c:pt>
                <c:pt idx="3">
                  <c:v>2.644954442977906</c:v>
                </c:pt>
                <c:pt idx="4">
                  <c:v>2.799636363983154</c:v>
                </c:pt>
                <c:pt idx="5">
                  <c:v>3.05</c:v>
                </c:pt>
                <c:pt idx="6">
                  <c:v>3.173</c:v>
                </c:pt>
                <c:pt idx="7">
                  <c:v>3.149</c:v>
                </c:pt>
                <c:pt idx="8">
                  <c:v>3.101</c:v>
                </c:pt>
                <c:pt idx="9">
                  <c:v>2.858999999999999</c:v>
                </c:pt>
                <c:pt idx="10">
                  <c:v>2.791</c:v>
                </c:pt>
                <c:pt idx="11">
                  <c:v>2.827</c:v>
                </c:pt>
                <c:pt idx="12">
                  <c:v>2.85</c:v>
                </c:pt>
                <c:pt idx="13">
                  <c:v>2.852563381195068</c:v>
                </c:pt>
                <c:pt idx="14">
                  <c:v>2.749018430709838</c:v>
                </c:pt>
                <c:pt idx="15">
                  <c:v>2.778454780578614</c:v>
                </c:pt>
                <c:pt idx="16">
                  <c:v>2.89850902557373</c:v>
                </c:pt>
                <c:pt idx="17">
                  <c:v>3.028</c:v>
                </c:pt>
                <c:pt idx="18">
                  <c:v>3.137</c:v>
                </c:pt>
                <c:pt idx="19">
                  <c:v>3.103</c:v>
                </c:pt>
                <c:pt idx="20">
                  <c:v>3.032999999999999</c:v>
                </c:pt>
                <c:pt idx="21">
                  <c:v>2.666</c:v>
                </c:pt>
                <c:pt idx="22">
                  <c:v>2.639</c:v>
                </c:pt>
                <c:pt idx="23">
                  <c:v>2.662</c:v>
                </c:pt>
                <c:pt idx="24">
                  <c:v>2.617</c:v>
                </c:pt>
                <c:pt idx="25">
                  <c:v>2.601</c:v>
                </c:pt>
                <c:pt idx="26">
                  <c:v>2.503</c:v>
                </c:pt>
                <c:pt idx="27">
                  <c:v>2.522</c:v>
                </c:pt>
                <c:pt idx="28">
                  <c:v>2.71</c:v>
                </c:pt>
                <c:pt idx="29">
                  <c:v>2.849</c:v>
                </c:pt>
                <c:pt idx="30">
                  <c:v>3.019</c:v>
                </c:pt>
                <c:pt idx="31">
                  <c:v>2.996999999999999</c:v>
                </c:pt>
                <c:pt idx="32">
                  <c:v>2.94</c:v>
                </c:pt>
                <c:pt idx="33">
                  <c:v>2.62</c:v>
                </c:pt>
                <c:pt idx="34">
                  <c:v>2.616</c:v>
                </c:pt>
                <c:pt idx="35">
                  <c:v>2.643</c:v>
                </c:pt>
                <c:pt idx="36">
                  <c:v>2.604</c:v>
                </c:pt>
                <c:pt idx="37">
                  <c:v>2.594</c:v>
                </c:pt>
                <c:pt idx="38">
                  <c:v>2.507</c:v>
                </c:pt>
                <c:pt idx="39">
                  <c:v>2.526</c:v>
                </c:pt>
                <c:pt idx="40">
                  <c:v>2.738</c:v>
                </c:pt>
                <c:pt idx="41">
                  <c:v>2.881</c:v>
                </c:pt>
                <c:pt idx="42">
                  <c:v>3.028</c:v>
                </c:pt>
                <c:pt idx="43">
                  <c:v>3.003</c:v>
                </c:pt>
                <c:pt idx="44">
                  <c:v>2.95</c:v>
                </c:pt>
                <c:pt idx="45">
                  <c:v>2.67</c:v>
                </c:pt>
                <c:pt idx="46">
                  <c:v>2.67</c:v>
                </c:pt>
                <c:pt idx="47">
                  <c:v>2.699</c:v>
                </c:pt>
                <c:pt idx="48">
                  <c:v>2.663000000000001</c:v>
                </c:pt>
                <c:pt idx="49">
                  <c:v>2.668</c:v>
                </c:pt>
                <c:pt idx="50">
                  <c:v>2.596</c:v>
                </c:pt>
                <c:pt idx="51">
                  <c:v>2.631</c:v>
                </c:pt>
                <c:pt idx="52">
                  <c:v>2.844</c:v>
                </c:pt>
                <c:pt idx="53">
                  <c:v>2.987</c:v>
                </c:pt>
                <c:pt idx="54">
                  <c:v>3.133</c:v>
                </c:pt>
                <c:pt idx="55">
                  <c:v>3.121</c:v>
                </c:pt>
                <c:pt idx="56">
                  <c:v>3.056999999999999</c:v>
                </c:pt>
                <c:pt idx="57">
                  <c:v>2.797</c:v>
                </c:pt>
                <c:pt idx="58">
                  <c:v>2.798</c:v>
                </c:pt>
                <c:pt idx="59">
                  <c:v>2.827</c:v>
                </c:pt>
                <c:pt idx="60">
                  <c:v>2.792</c:v>
                </c:pt>
                <c:pt idx="61">
                  <c:v>2.804</c:v>
                </c:pt>
                <c:pt idx="62">
                  <c:v>2.733</c:v>
                </c:pt>
                <c:pt idx="63">
                  <c:v>2.766</c:v>
                </c:pt>
                <c:pt idx="64">
                  <c:v>2.985</c:v>
                </c:pt>
                <c:pt idx="65">
                  <c:v>3.13</c:v>
                </c:pt>
                <c:pt idx="66">
                  <c:v>3.284</c:v>
                </c:pt>
                <c:pt idx="67">
                  <c:v>3.269</c:v>
                </c:pt>
                <c:pt idx="68">
                  <c:v>3.207</c:v>
                </c:pt>
                <c:pt idx="69">
                  <c:v>2.944</c:v>
                </c:pt>
                <c:pt idx="70">
                  <c:v>2.946</c:v>
                </c:pt>
                <c:pt idx="71">
                  <c:v>2.972999999999999</c:v>
                </c:pt>
                <c:pt idx="72">
                  <c:v>2.938</c:v>
                </c:pt>
                <c:pt idx="73">
                  <c:v>2.95</c:v>
                </c:pt>
                <c:pt idx="74">
                  <c:v>2.882</c:v>
                </c:pt>
                <c:pt idx="75">
                  <c:v>2.923</c:v>
                </c:pt>
                <c:pt idx="76">
                  <c:v>3.151</c:v>
                </c:pt>
                <c:pt idx="77">
                  <c:v>3.296</c:v>
                </c:pt>
                <c:pt idx="78">
                  <c:v>3.451</c:v>
                </c:pt>
                <c:pt idx="79">
                  <c:v>3.436999999999999</c:v>
                </c:pt>
                <c:pt idx="80">
                  <c:v>3.375</c:v>
                </c:pt>
                <c:pt idx="81">
                  <c:v>3.095</c:v>
                </c:pt>
                <c:pt idx="82">
                  <c:v>3.092</c:v>
                </c:pt>
                <c:pt idx="83">
                  <c:v>3.12</c:v>
                </c:pt>
                <c:pt idx="84">
                  <c:v>3.085</c:v>
                </c:pt>
                <c:pt idx="85">
                  <c:v>3.098</c:v>
                </c:pt>
                <c:pt idx="86">
                  <c:v>3.035</c:v>
                </c:pt>
                <c:pt idx="87">
                  <c:v>3.081</c:v>
                </c:pt>
                <c:pt idx="88">
                  <c:v>3.274</c:v>
                </c:pt>
                <c:pt idx="89">
                  <c:v>3.424</c:v>
                </c:pt>
                <c:pt idx="90">
                  <c:v>3.618</c:v>
                </c:pt>
                <c:pt idx="91">
                  <c:v>3.604</c:v>
                </c:pt>
                <c:pt idx="92">
                  <c:v>3.541</c:v>
                </c:pt>
                <c:pt idx="93">
                  <c:v>3.262</c:v>
                </c:pt>
                <c:pt idx="94">
                  <c:v>3.254</c:v>
                </c:pt>
                <c:pt idx="95">
                  <c:v>3.281</c:v>
                </c:pt>
                <c:pt idx="96">
                  <c:v>3.254</c:v>
                </c:pt>
                <c:pt idx="97">
                  <c:v>3.267</c:v>
                </c:pt>
                <c:pt idx="98">
                  <c:v>3.205</c:v>
                </c:pt>
                <c:pt idx="99">
                  <c:v>3.257</c:v>
                </c:pt>
                <c:pt idx="100">
                  <c:v>3.451999999999999</c:v>
                </c:pt>
                <c:pt idx="101">
                  <c:v>3.602</c:v>
                </c:pt>
                <c:pt idx="102">
                  <c:v>3.799</c:v>
                </c:pt>
                <c:pt idx="103">
                  <c:v>3.787</c:v>
                </c:pt>
                <c:pt idx="104">
                  <c:v>3.723</c:v>
                </c:pt>
                <c:pt idx="105">
                  <c:v>3.435</c:v>
                </c:pt>
                <c:pt idx="106">
                  <c:v>3.424</c:v>
                </c:pt>
                <c:pt idx="107">
                  <c:v>3.451999999999999</c:v>
                </c:pt>
                <c:pt idx="108">
                  <c:v>3.421</c:v>
                </c:pt>
                <c:pt idx="109">
                  <c:v>3.436999999999999</c:v>
                </c:pt>
                <c:pt idx="110">
                  <c:v>3.376999999999999</c:v>
                </c:pt>
                <c:pt idx="111">
                  <c:v>3.432999999999999</c:v>
                </c:pt>
                <c:pt idx="112">
                  <c:v>3.633</c:v>
                </c:pt>
                <c:pt idx="113">
                  <c:v>3.792</c:v>
                </c:pt>
              </c:numCache>
              <c:extLst xmlns:c15="http://schemas.microsoft.com/office/drawing/2012/chart"/>
            </c:numRef>
          </c:val>
          <c:smooth val="0"/>
        </c:ser>
        <c:ser>
          <c:idx val="3"/>
          <c:order val="1"/>
          <c:tx>
            <c:strRef>
              <c:f>'basis gas price'!$E$1</c:f>
              <c:strCache>
                <c:ptCount val="1"/>
                <c:pt idx="0">
                  <c:v>DOMFixed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  <c:extLst xmlns:c15="http://schemas.microsoft.com/office/drawing/2012/chart"/>
            </c:strRef>
          </c:cat>
          <c:val>
            <c:numRef>
              <c:f>'basis gas price'!$E$2:$E$115</c:f>
              <c:numCache>
                <c:formatCode>_("$"* #,##0.00_);_("$"* \(#,##0.00\);_("$"* "-"??_);_(@_)</c:formatCode>
                <c:ptCount val="114"/>
                <c:pt idx="0">
                  <c:v>1.85052502155304</c:v>
                </c:pt>
                <c:pt idx="1">
                  <c:v>1.878049969673157</c:v>
                </c:pt>
                <c:pt idx="2">
                  <c:v>1.785124897956848</c:v>
                </c:pt>
                <c:pt idx="3">
                  <c:v>1.830299973487854</c:v>
                </c:pt>
                <c:pt idx="4">
                  <c:v>2.068000078201294</c:v>
                </c:pt>
                <c:pt idx="5">
                  <c:v>2.371999979019164</c:v>
                </c:pt>
                <c:pt idx="6">
                  <c:v>2.591000080108642</c:v>
                </c:pt>
                <c:pt idx="7">
                  <c:v>2.594999790191651</c:v>
                </c:pt>
                <c:pt idx="8">
                  <c:v>2.472000122070312</c:v>
                </c:pt>
                <c:pt idx="9">
                  <c:v>2.286999940872193</c:v>
                </c:pt>
                <c:pt idx="10">
                  <c:v>2.147875070571899</c:v>
                </c:pt>
                <c:pt idx="11">
                  <c:v>2.159625053405761</c:v>
                </c:pt>
                <c:pt idx="12">
                  <c:v>2.213200092315674</c:v>
                </c:pt>
                <c:pt idx="13">
                  <c:v>2.155949592590332</c:v>
                </c:pt>
                <c:pt idx="14">
                  <c:v>2.037825107574463</c:v>
                </c:pt>
                <c:pt idx="15">
                  <c:v>2.08780026435852</c:v>
                </c:pt>
                <c:pt idx="16">
                  <c:v>2.336124897003174</c:v>
                </c:pt>
                <c:pt idx="17">
                  <c:v>2.530425071716309</c:v>
                </c:pt>
                <c:pt idx="18">
                  <c:v>2.69017505645752</c:v>
                </c:pt>
                <c:pt idx="19">
                  <c:v>2.674900054931641</c:v>
                </c:pt>
                <c:pt idx="20">
                  <c:v>2.529875040054321</c:v>
                </c:pt>
                <c:pt idx="21">
                  <c:v>2.358700275421143</c:v>
                </c:pt>
                <c:pt idx="22">
                  <c:v>2.245825290679932</c:v>
                </c:pt>
                <c:pt idx="23">
                  <c:v>2.206050157546997</c:v>
                </c:pt>
                <c:pt idx="24">
                  <c:v>2.299024105072021</c:v>
                </c:pt>
                <c:pt idx="25">
                  <c:v>2.194794178009033</c:v>
                </c:pt>
                <c:pt idx="26">
                  <c:v>2.066506147384644</c:v>
                </c:pt>
                <c:pt idx="27">
                  <c:v>2.102851629257202</c:v>
                </c:pt>
                <c:pt idx="28">
                  <c:v>2.286544561386109</c:v>
                </c:pt>
                <c:pt idx="29">
                  <c:v>2.490956306457519</c:v>
                </c:pt>
                <c:pt idx="30">
                  <c:v>2.663881778717041</c:v>
                </c:pt>
                <c:pt idx="31">
                  <c:v>2.646487474441528</c:v>
                </c:pt>
                <c:pt idx="32">
                  <c:v>2.50955605506897</c:v>
                </c:pt>
                <c:pt idx="33">
                  <c:v>2.399930477142334</c:v>
                </c:pt>
                <c:pt idx="34">
                  <c:v>2.325234413146973</c:v>
                </c:pt>
                <c:pt idx="35">
                  <c:v>2.25671672821045</c:v>
                </c:pt>
                <c:pt idx="36">
                  <c:v>2.28572988510132</c:v>
                </c:pt>
                <c:pt idx="37">
                  <c:v>2.240443229675293</c:v>
                </c:pt>
                <c:pt idx="38">
                  <c:v>2.151834964752198</c:v>
                </c:pt>
                <c:pt idx="39">
                  <c:v>2.172960758209229</c:v>
                </c:pt>
                <c:pt idx="40">
                  <c:v>2.37354850769043</c:v>
                </c:pt>
                <c:pt idx="41">
                  <c:v>2.559425115585327</c:v>
                </c:pt>
                <c:pt idx="42">
                  <c:v>2.755038738250733</c:v>
                </c:pt>
                <c:pt idx="43">
                  <c:v>2.757867097854615</c:v>
                </c:pt>
                <c:pt idx="44">
                  <c:v>2.582256317138671</c:v>
                </c:pt>
                <c:pt idx="45">
                  <c:v>2.55133318901062</c:v>
                </c:pt>
                <c:pt idx="46">
                  <c:v>2.468868255615234</c:v>
                </c:pt>
                <c:pt idx="47">
                  <c:v>2.386589765548706</c:v>
                </c:pt>
                <c:pt idx="48">
                  <c:v>2.366053342819214</c:v>
                </c:pt>
                <c:pt idx="49">
                  <c:v>2.370967388153076</c:v>
                </c:pt>
                <c:pt idx="50">
                  <c:v>2.244985580444336</c:v>
                </c:pt>
                <c:pt idx="51">
                  <c:v>2.278263092041016</c:v>
                </c:pt>
                <c:pt idx="52">
                  <c:v>2.54123067855835</c:v>
                </c:pt>
                <c:pt idx="53">
                  <c:v>2.737946033477783</c:v>
                </c:pt>
                <c:pt idx="54">
                  <c:v>2.880088567733764</c:v>
                </c:pt>
                <c:pt idx="55">
                  <c:v>2.868667125701904</c:v>
                </c:pt>
                <c:pt idx="56">
                  <c:v>2.694306373596191</c:v>
                </c:pt>
                <c:pt idx="57">
                  <c:v>2.678383111953735</c:v>
                </c:pt>
                <c:pt idx="58">
                  <c:v>2.59816837310791</c:v>
                </c:pt>
                <c:pt idx="59">
                  <c:v>2.519639492034912</c:v>
                </c:pt>
                <c:pt idx="60">
                  <c:v>2.497603416442871</c:v>
                </c:pt>
                <c:pt idx="61">
                  <c:v>2.509517669677735</c:v>
                </c:pt>
                <c:pt idx="62">
                  <c:v>2.376035451889038</c:v>
                </c:pt>
                <c:pt idx="63">
                  <c:v>2.415812969207763</c:v>
                </c:pt>
                <c:pt idx="64">
                  <c:v>2.648280620574951</c:v>
                </c:pt>
                <c:pt idx="65">
                  <c:v>2.868246078491211</c:v>
                </c:pt>
                <c:pt idx="66">
                  <c:v>3.00171995162964</c:v>
                </c:pt>
                <c:pt idx="67">
                  <c:v>3.035298347473144</c:v>
                </c:pt>
                <c:pt idx="68">
                  <c:v>2.86593747138977</c:v>
                </c:pt>
                <c:pt idx="69">
                  <c:v>2.755014419555664</c:v>
                </c:pt>
                <c:pt idx="70">
                  <c:v>2.769799709320069</c:v>
                </c:pt>
                <c:pt idx="71">
                  <c:v>2.685271024703979</c:v>
                </c:pt>
                <c:pt idx="72">
                  <c:v>2.648234367370606</c:v>
                </c:pt>
                <c:pt idx="73">
                  <c:v>2.660148859024048</c:v>
                </c:pt>
                <c:pt idx="74">
                  <c:v>2.537166833877563</c:v>
                </c:pt>
                <c:pt idx="75">
                  <c:v>2.587444305419922</c:v>
                </c:pt>
                <c:pt idx="76">
                  <c:v>2.89066195487976</c:v>
                </c:pt>
                <c:pt idx="77">
                  <c:v>3.063127517700196</c:v>
                </c:pt>
                <c:pt idx="78">
                  <c:v>3.176127672195435</c:v>
                </c:pt>
                <c:pt idx="79">
                  <c:v>3.179706335067749</c:v>
                </c:pt>
                <c:pt idx="80">
                  <c:v>3.017845153808593</c:v>
                </c:pt>
                <c:pt idx="81">
                  <c:v>3.006922483444213</c:v>
                </c:pt>
                <c:pt idx="82">
                  <c:v>2.918957471847534</c:v>
                </c:pt>
                <c:pt idx="83">
                  <c:v>2.834428787231445</c:v>
                </c:pt>
                <c:pt idx="84">
                  <c:v>2.806142330169677</c:v>
                </c:pt>
                <c:pt idx="85">
                  <c:v>2.819056749343872</c:v>
                </c:pt>
                <c:pt idx="86">
                  <c:v>2.701074600219726</c:v>
                </c:pt>
                <c:pt idx="87">
                  <c:v>2.751352310180664</c:v>
                </c:pt>
                <c:pt idx="88">
                  <c:v>3.053819656372071</c:v>
                </c:pt>
                <c:pt idx="89">
                  <c:v>3.236284971237183</c:v>
                </c:pt>
                <c:pt idx="90">
                  <c:v>3.35472559928894</c:v>
                </c:pt>
                <c:pt idx="91">
                  <c:v>3.332054138183593</c:v>
                </c:pt>
                <c:pt idx="92">
                  <c:v>3.176443099975585</c:v>
                </c:pt>
                <c:pt idx="93">
                  <c:v>3.211770296096802</c:v>
                </c:pt>
                <c:pt idx="94">
                  <c:v>3.072555541992187</c:v>
                </c:pt>
                <c:pt idx="95">
                  <c:v>2.989276647567749</c:v>
                </c:pt>
                <c:pt idx="96">
                  <c:v>2.979240417480468</c:v>
                </c:pt>
                <c:pt idx="97">
                  <c:v>2.992154598236084</c:v>
                </c:pt>
                <c:pt idx="98">
                  <c:v>2.876172542572021</c:v>
                </c:pt>
                <c:pt idx="99">
                  <c:v>2.926450014114379</c:v>
                </c:pt>
                <c:pt idx="100">
                  <c:v>3.223417520523072</c:v>
                </c:pt>
                <c:pt idx="101">
                  <c:v>3.427133083343506</c:v>
                </c:pt>
                <c:pt idx="102">
                  <c:v>3.528244972229004</c:v>
                </c:pt>
                <c:pt idx="103">
                  <c:v>3.508573055267334</c:v>
                </c:pt>
                <c:pt idx="104">
                  <c:v>3.350962400436401</c:v>
                </c:pt>
                <c:pt idx="105">
                  <c:v>3.378289461135864</c:v>
                </c:pt>
                <c:pt idx="106">
                  <c:v>3.235074520111084</c:v>
                </c:pt>
                <c:pt idx="107">
                  <c:v>3.152795791625977</c:v>
                </c:pt>
                <c:pt idx="108">
                  <c:v>3.139759302139282</c:v>
                </c:pt>
                <c:pt idx="109">
                  <c:v>3.154673814773559</c:v>
                </c:pt>
                <c:pt idx="110">
                  <c:v>3.04069185256958</c:v>
                </c:pt>
                <c:pt idx="111">
                  <c:v>3.095969200134277</c:v>
                </c:pt>
                <c:pt idx="112">
                  <c:v>3.397936820983887</c:v>
                </c:pt>
                <c:pt idx="113">
                  <c:v>3.609652519226074</c:v>
                </c:pt>
              </c:numCache>
              <c:extLst xmlns:c15="http://schemas.microsoft.com/office/drawing/2012/chart"/>
            </c:numRef>
          </c:val>
          <c:smooth val="0"/>
        </c:ser>
        <c:ser>
          <c:idx val="4"/>
          <c:order val="2"/>
          <c:tx>
            <c:strRef>
              <c:f>'basis gas price'!$F$1</c:f>
              <c:strCache>
                <c:ptCount val="1"/>
                <c:pt idx="0">
                  <c:v>TETM3Fixed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  <c:extLst xmlns:c15="http://schemas.microsoft.com/office/drawing/2012/chart"/>
            </c:strRef>
          </c:cat>
          <c:val>
            <c:numRef>
              <c:f>'basis gas price'!$F$2:$F$115</c:f>
              <c:numCache>
                <c:formatCode>_("$"* #,##0.00_);_("$"* \(#,##0.00\);_("$"* "-"??_);_(@_)</c:formatCode>
                <c:ptCount val="114"/>
                <c:pt idx="0">
                  <c:v>2.045118808746338</c:v>
                </c:pt>
                <c:pt idx="1">
                  <c:v>2.066417694091797</c:v>
                </c:pt>
                <c:pt idx="2">
                  <c:v>1.868036389350891</c:v>
                </c:pt>
                <c:pt idx="3">
                  <c:v>1.952790856361389</c:v>
                </c:pt>
                <c:pt idx="4">
                  <c:v>2.473045349121094</c:v>
                </c:pt>
                <c:pt idx="5">
                  <c:v>3.600899934768677</c:v>
                </c:pt>
                <c:pt idx="6">
                  <c:v>5.841972827911377</c:v>
                </c:pt>
                <c:pt idx="7">
                  <c:v>5.766936302185058</c:v>
                </c:pt>
                <c:pt idx="8">
                  <c:v>3.359600067138671</c:v>
                </c:pt>
                <c:pt idx="9">
                  <c:v>2.423909187316895</c:v>
                </c:pt>
                <c:pt idx="10">
                  <c:v>2.280659198760987</c:v>
                </c:pt>
                <c:pt idx="11">
                  <c:v>2.313927412033081</c:v>
                </c:pt>
                <c:pt idx="12">
                  <c:v>2.420295476913452</c:v>
                </c:pt>
                <c:pt idx="13">
                  <c:v>2.358522415161133</c:v>
                </c:pt>
                <c:pt idx="14">
                  <c:v>2.168227434158325</c:v>
                </c:pt>
                <c:pt idx="15">
                  <c:v>2.268045663833618</c:v>
                </c:pt>
                <c:pt idx="16">
                  <c:v>2.730172634124755</c:v>
                </c:pt>
                <c:pt idx="17">
                  <c:v>3.620127201080323</c:v>
                </c:pt>
                <c:pt idx="18">
                  <c:v>5.693563461303711</c:v>
                </c:pt>
                <c:pt idx="19">
                  <c:v>5.583245277404785</c:v>
                </c:pt>
                <c:pt idx="20">
                  <c:v>3.118254661560059</c:v>
                </c:pt>
                <c:pt idx="21">
                  <c:v>2.511909246444702</c:v>
                </c:pt>
                <c:pt idx="22">
                  <c:v>2.318818569183349</c:v>
                </c:pt>
                <c:pt idx="23">
                  <c:v>2.342818260192871</c:v>
                </c:pt>
                <c:pt idx="24">
                  <c:v>2.596441268920898</c:v>
                </c:pt>
                <c:pt idx="25">
                  <c:v>2.530900716781616</c:v>
                </c:pt>
                <c:pt idx="26">
                  <c:v>2.102077960968018</c:v>
                </c:pt>
                <c:pt idx="27">
                  <c:v>2.21067237854004</c:v>
                </c:pt>
                <c:pt idx="28">
                  <c:v>2.661063909530639</c:v>
                </c:pt>
                <c:pt idx="29">
                  <c:v>3.435563564300537</c:v>
                </c:pt>
                <c:pt idx="30">
                  <c:v>5.496695995330812</c:v>
                </c:pt>
                <c:pt idx="31">
                  <c:v>5.359394073486328</c:v>
                </c:pt>
                <c:pt idx="32">
                  <c:v>2.978498697280883</c:v>
                </c:pt>
                <c:pt idx="33">
                  <c:v>2.51956820487976</c:v>
                </c:pt>
                <c:pt idx="34">
                  <c:v>2.33275032043457</c:v>
                </c:pt>
                <c:pt idx="35">
                  <c:v>2.362136602401734</c:v>
                </c:pt>
                <c:pt idx="36">
                  <c:v>2.629663467407226</c:v>
                </c:pt>
                <c:pt idx="37">
                  <c:v>2.561318635940552</c:v>
                </c:pt>
                <c:pt idx="38">
                  <c:v>2.144327640533448</c:v>
                </c:pt>
                <c:pt idx="39">
                  <c:v>2.252577781677246</c:v>
                </c:pt>
                <c:pt idx="40">
                  <c:v>2.634966373443603</c:v>
                </c:pt>
                <c:pt idx="41">
                  <c:v>3.451647043228148</c:v>
                </c:pt>
                <c:pt idx="42">
                  <c:v>5.504014015197752</c:v>
                </c:pt>
                <c:pt idx="43">
                  <c:v>5.337166786193848</c:v>
                </c:pt>
                <c:pt idx="44">
                  <c:v>2.990634918212891</c:v>
                </c:pt>
                <c:pt idx="45">
                  <c:v>2.599886417388916</c:v>
                </c:pt>
                <c:pt idx="46">
                  <c:v>2.425886392593384</c:v>
                </c:pt>
                <c:pt idx="47">
                  <c:v>2.457273006439209</c:v>
                </c:pt>
                <c:pt idx="48">
                  <c:v>2.723527193069458</c:v>
                </c:pt>
                <c:pt idx="49">
                  <c:v>2.67018222808838</c:v>
                </c:pt>
                <c:pt idx="50">
                  <c:v>2.266191482543946</c:v>
                </c:pt>
                <c:pt idx="51">
                  <c:v>2.390441417694091</c:v>
                </c:pt>
                <c:pt idx="52">
                  <c:v>2.718284606933594</c:v>
                </c:pt>
                <c:pt idx="53">
                  <c:v>3.550874233245849</c:v>
                </c:pt>
                <c:pt idx="54">
                  <c:v>5.622204780578612</c:v>
                </c:pt>
                <c:pt idx="55">
                  <c:v>5.497304439544678</c:v>
                </c:pt>
                <c:pt idx="56">
                  <c:v>3.056444644927979</c:v>
                </c:pt>
                <c:pt idx="57">
                  <c:v>2.762088298797608</c:v>
                </c:pt>
                <c:pt idx="58">
                  <c:v>2.585971117019654</c:v>
                </c:pt>
                <c:pt idx="59">
                  <c:v>2.617536067962647</c:v>
                </c:pt>
                <c:pt idx="60">
                  <c:v>2.884068012237549</c:v>
                </c:pt>
                <c:pt idx="61">
                  <c:v>2.838173627853394</c:v>
                </c:pt>
                <c:pt idx="62">
                  <c:v>2.435488939285277</c:v>
                </c:pt>
                <c:pt idx="63">
                  <c:v>2.558198690414429</c:v>
                </c:pt>
                <c:pt idx="64">
                  <c:v>2.879933595657349</c:v>
                </c:pt>
                <c:pt idx="65">
                  <c:v>3.688914537429809</c:v>
                </c:pt>
                <c:pt idx="66">
                  <c:v>5.719980239868164</c:v>
                </c:pt>
                <c:pt idx="67">
                  <c:v>5.59962558746338</c:v>
                </c:pt>
                <c:pt idx="68">
                  <c:v>3.256493091583252</c:v>
                </c:pt>
                <c:pt idx="69">
                  <c:v>2.898500442504883</c:v>
                </c:pt>
                <c:pt idx="70">
                  <c:v>2.72238302230835</c:v>
                </c:pt>
                <c:pt idx="71">
                  <c:v>2.752948045730591</c:v>
                </c:pt>
                <c:pt idx="72">
                  <c:v>3.019479990005493</c:v>
                </c:pt>
                <c:pt idx="73">
                  <c:v>2.973585605621338</c:v>
                </c:pt>
                <c:pt idx="74">
                  <c:v>2.573901176452637</c:v>
                </c:pt>
                <c:pt idx="75">
                  <c:v>2.704610824584961</c:v>
                </c:pt>
                <c:pt idx="76">
                  <c:v>3.041981935501099</c:v>
                </c:pt>
                <c:pt idx="77">
                  <c:v>3.853235721588135</c:v>
                </c:pt>
                <c:pt idx="78">
                  <c:v>5.88887882232666</c:v>
                </c:pt>
                <c:pt idx="79">
                  <c:v>5.766251564025879</c:v>
                </c:pt>
                <c:pt idx="80">
                  <c:v>3.416300535202026</c:v>
                </c:pt>
                <c:pt idx="81">
                  <c:v>3.050580739974976</c:v>
                </c:pt>
                <c:pt idx="82">
                  <c:v>2.870463371276855</c:v>
                </c:pt>
                <c:pt idx="83">
                  <c:v>2.901028394699097</c:v>
                </c:pt>
                <c:pt idx="84">
                  <c:v>3.167560338974</c:v>
                </c:pt>
                <c:pt idx="85">
                  <c:v>3.122665882110596</c:v>
                </c:pt>
                <c:pt idx="86">
                  <c:v>2.727981567382813</c:v>
                </c:pt>
                <c:pt idx="87">
                  <c:v>2.863691091537476</c:v>
                </c:pt>
                <c:pt idx="88">
                  <c:v>3.18815326690674</c:v>
                </c:pt>
                <c:pt idx="89">
                  <c:v>4.008952140808106</c:v>
                </c:pt>
                <c:pt idx="90">
                  <c:v>6.53491449356079</c:v>
                </c:pt>
                <c:pt idx="91">
                  <c:v>6.353196144104004</c:v>
                </c:pt>
                <c:pt idx="92">
                  <c:v>3.59188175201416</c:v>
                </c:pt>
                <c:pt idx="93">
                  <c:v>3.221616506576538</c:v>
                </c:pt>
                <c:pt idx="94">
                  <c:v>3.03649926185608</c:v>
                </c:pt>
                <c:pt idx="95">
                  <c:v>3.067064046859741</c:v>
                </c:pt>
                <c:pt idx="96">
                  <c:v>3.340596199035644</c:v>
                </c:pt>
                <c:pt idx="97">
                  <c:v>3.295701742172241</c:v>
                </c:pt>
                <c:pt idx="98">
                  <c:v>2.903017044067383</c:v>
                </c:pt>
                <c:pt idx="99">
                  <c:v>3.043726682662964</c:v>
                </c:pt>
                <c:pt idx="100">
                  <c:v>3.327007055282593</c:v>
                </c:pt>
                <c:pt idx="101">
                  <c:v>4.10462474822998</c:v>
                </c:pt>
                <c:pt idx="102">
                  <c:v>6.724269866943358</c:v>
                </c:pt>
                <c:pt idx="103">
                  <c:v>6.545551300048828</c:v>
                </c:pt>
                <c:pt idx="104">
                  <c:v>3.78223729133606</c:v>
                </c:pt>
                <c:pt idx="105">
                  <c:v>3.403971910476685</c:v>
                </c:pt>
                <c:pt idx="106">
                  <c:v>3.21485471725464</c:v>
                </c:pt>
                <c:pt idx="107">
                  <c:v>3.246419429779053</c:v>
                </c:pt>
                <c:pt idx="108">
                  <c:v>3.516951322555542</c:v>
                </c:pt>
                <c:pt idx="109">
                  <c:v>3.4740571975708</c:v>
                </c:pt>
                <c:pt idx="110">
                  <c:v>3.083372592926026</c:v>
                </c:pt>
                <c:pt idx="111">
                  <c:v>3.229082107543945</c:v>
                </c:pt>
                <c:pt idx="112">
                  <c:v>3.517362356185913</c:v>
                </c:pt>
                <c:pt idx="113">
                  <c:v>4.302979946136474</c:v>
                </c:pt>
              </c:numCache>
              <c:extLst xmlns:c15="http://schemas.microsoft.com/office/drawing/2012/chart"/>
            </c:numRef>
          </c:val>
          <c:smooth val="0"/>
        </c:ser>
        <c:ser>
          <c:idx val="5"/>
          <c:order val="3"/>
          <c:tx>
            <c:strRef>
              <c:f>'basis gas price'!$G$1</c:f>
              <c:strCache>
                <c:ptCount val="1"/>
                <c:pt idx="0">
                  <c:v>Trans6NNYFixed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  <c:extLst xmlns:c15="http://schemas.microsoft.com/office/drawing/2012/chart"/>
            </c:strRef>
          </c:cat>
          <c:val>
            <c:numRef>
              <c:f>'basis gas price'!$G$2:$G$115</c:f>
              <c:numCache>
                <c:formatCode>_("$"* #,##0.00_);_("$"* \(#,##0.00\);_("$"* "-"??_);_(@_)</c:formatCode>
                <c:ptCount val="114"/>
                <c:pt idx="0">
                  <c:v>2.274</c:v>
                </c:pt>
                <c:pt idx="1">
                  <c:v>2.3</c:v>
                </c:pt>
                <c:pt idx="2">
                  <c:v>1.996</c:v>
                </c:pt>
                <c:pt idx="3">
                  <c:v>2.078090906143188</c:v>
                </c:pt>
                <c:pt idx="4">
                  <c:v>2.807854652404785</c:v>
                </c:pt>
                <c:pt idx="5">
                  <c:v>4.151999999999999</c:v>
                </c:pt>
                <c:pt idx="6">
                  <c:v>6.883999999999999</c:v>
                </c:pt>
                <c:pt idx="7">
                  <c:v>6.859</c:v>
                </c:pt>
                <c:pt idx="8">
                  <c:v>3.663000000000001</c:v>
                </c:pt>
                <c:pt idx="9">
                  <c:v>2.781</c:v>
                </c:pt>
                <c:pt idx="10">
                  <c:v>2.665</c:v>
                </c:pt>
                <c:pt idx="11">
                  <c:v>2.655</c:v>
                </c:pt>
                <c:pt idx="12">
                  <c:v>2.750409126281738</c:v>
                </c:pt>
                <c:pt idx="13">
                  <c:v>2.71</c:v>
                </c:pt>
                <c:pt idx="14">
                  <c:v>2.544</c:v>
                </c:pt>
                <c:pt idx="15">
                  <c:v>2.616</c:v>
                </c:pt>
                <c:pt idx="16">
                  <c:v>2.881</c:v>
                </c:pt>
                <c:pt idx="17">
                  <c:v>4.002</c:v>
                </c:pt>
                <c:pt idx="18">
                  <c:v>6.779</c:v>
                </c:pt>
                <c:pt idx="19">
                  <c:v>6.712</c:v>
                </c:pt>
                <c:pt idx="20">
                  <c:v>3.392999999999999</c:v>
                </c:pt>
                <c:pt idx="21">
                  <c:v>2.669</c:v>
                </c:pt>
                <c:pt idx="22">
                  <c:v>2.561</c:v>
                </c:pt>
                <c:pt idx="23">
                  <c:v>2.563</c:v>
                </c:pt>
                <c:pt idx="24">
                  <c:v>2.65</c:v>
                </c:pt>
                <c:pt idx="25">
                  <c:v>2.62</c:v>
                </c:pt>
                <c:pt idx="26">
                  <c:v>2.472999999999999</c:v>
                </c:pt>
                <c:pt idx="27">
                  <c:v>2.53</c:v>
                </c:pt>
                <c:pt idx="28">
                  <c:v>2.755</c:v>
                </c:pt>
                <c:pt idx="29">
                  <c:v>3.81</c:v>
                </c:pt>
                <c:pt idx="30">
                  <c:v>6.5</c:v>
                </c:pt>
                <c:pt idx="31">
                  <c:v>6.437</c:v>
                </c:pt>
                <c:pt idx="32">
                  <c:v>3.259</c:v>
                </c:pt>
                <c:pt idx="33">
                  <c:v>2.642</c:v>
                </c:pt>
                <c:pt idx="34">
                  <c:v>2.556999999999999</c:v>
                </c:pt>
                <c:pt idx="35">
                  <c:v>2.565</c:v>
                </c:pt>
                <c:pt idx="36">
                  <c:v>2.651</c:v>
                </c:pt>
                <c:pt idx="37">
                  <c:v>2.63</c:v>
                </c:pt>
                <c:pt idx="38">
                  <c:v>2.505</c:v>
                </c:pt>
                <c:pt idx="39">
                  <c:v>2.559</c:v>
                </c:pt>
                <c:pt idx="40">
                  <c:v>2.799</c:v>
                </c:pt>
                <c:pt idx="41">
                  <c:v>3.648</c:v>
                </c:pt>
                <c:pt idx="42">
                  <c:v>6.525999999999999</c:v>
                </c:pt>
                <c:pt idx="43">
                  <c:v>6.443</c:v>
                </c:pt>
                <c:pt idx="44">
                  <c:v>3.3</c:v>
                </c:pt>
                <c:pt idx="45">
                  <c:v>2.693</c:v>
                </c:pt>
                <c:pt idx="46">
                  <c:v>2.606</c:v>
                </c:pt>
                <c:pt idx="47">
                  <c:v>2.63</c:v>
                </c:pt>
                <c:pt idx="48">
                  <c:v>2.741</c:v>
                </c:pt>
                <c:pt idx="49">
                  <c:v>2.728</c:v>
                </c:pt>
                <c:pt idx="50">
                  <c:v>2.577</c:v>
                </c:pt>
                <c:pt idx="51">
                  <c:v>2.647</c:v>
                </c:pt>
                <c:pt idx="52">
                  <c:v>2.875</c:v>
                </c:pt>
                <c:pt idx="53">
                  <c:v>3.725</c:v>
                </c:pt>
                <c:pt idx="54">
                  <c:v>6.611999999999999</c:v>
                </c:pt>
                <c:pt idx="55">
                  <c:v>6.552</c:v>
                </c:pt>
                <c:pt idx="56">
                  <c:v>3.387</c:v>
                </c:pt>
                <c:pt idx="57">
                  <c:v>2.843</c:v>
                </c:pt>
                <c:pt idx="58">
                  <c:v>2.755</c:v>
                </c:pt>
                <c:pt idx="59">
                  <c:v>2.779</c:v>
                </c:pt>
                <c:pt idx="60">
                  <c:v>2.891999999999999</c:v>
                </c:pt>
                <c:pt idx="61">
                  <c:v>2.886</c:v>
                </c:pt>
                <c:pt idx="62">
                  <c:v>2.734</c:v>
                </c:pt>
                <c:pt idx="63">
                  <c:v>2.802999999999999</c:v>
                </c:pt>
                <c:pt idx="64">
                  <c:v>3.032999999999999</c:v>
                </c:pt>
                <c:pt idx="65">
                  <c:v>3.884</c:v>
                </c:pt>
                <c:pt idx="66">
                  <c:v>6.767999999999999</c:v>
                </c:pt>
                <c:pt idx="67">
                  <c:v>6.708</c:v>
                </c:pt>
                <c:pt idx="68">
                  <c:v>3.543</c:v>
                </c:pt>
                <c:pt idx="69">
                  <c:v>2.996999999999999</c:v>
                </c:pt>
                <c:pt idx="70">
                  <c:v>2.91</c:v>
                </c:pt>
                <c:pt idx="71">
                  <c:v>2.932999999999999</c:v>
                </c:pt>
                <c:pt idx="72">
                  <c:v>3.045</c:v>
                </c:pt>
                <c:pt idx="73">
                  <c:v>3.039</c:v>
                </c:pt>
                <c:pt idx="74">
                  <c:v>2.891</c:v>
                </c:pt>
                <c:pt idx="75">
                  <c:v>2.968</c:v>
                </c:pt>
                <c:pt idx="76">
                  <c:v>3.192</c:v>
                </c:pt>
                <c:pt idx="77">
                  <c:v>4.044</c:v>
                </c:pt>
                <c:pt idx="78">
                  <c:v>6.939</c:v>
                </c:pt>
                <c:pt idx="79">
                  <c:v>6.88</c:v>
                </c:pt>
                <c:pt idx="80">
                  <c:v>3.695</c:v>
                </c:pt>
                <c:pt idx="81">
                  <c:v>3.146</c:v>
                </c:pt>
                <c:pt idx="82">
                  <c:v>3.041</c:v>
                </c:pt>
                <c:pt idx="83">
                  <c:v>3.063</c:v>
                </c:pt>
                <c:pt idx="84">
                  <c:v>3.176</c:v>
                </c:pt>
                <c:pt idx="85">
                  <c:v>3.171</c:v>
                </c:pt>
                <c:pt idx="86">
                  <c:v>3.027</c:v>
                </c:pt>
                <c:pt idx="87">
                  <c:v>3.11</c:v>
                </c:pt>
                <c:pt idx="88">
                  <c:v>3.506</c:v>
                </c:pt>
                <c:pt idx="89">
                  <c:v>4.214</c:v>
                </c:pt>
                <c:pt idx="90">
                  <c:v>7.113999999999999</c:v>
                </c:pt>
                <c:pt idx="91">
                  <c:v>7.054999999999999</c:v>
                </c:pt>
                <c:pt idx="92">
                  <c:v>3.871</c:v>
                </c:pt>
                <c:pt idx="93">
                  <c:v>3.321</c:v>
                </c:pt>
                <c:pt idx="94">
                  <c:v>3.211</c:v>
                </c:pt>
                <c:pt idx="95">
                  <c:v>3.233</c:v>
                </c:pt>
                <c:pt idx="96">
                  <c:v>3.354</c:v>
                </c:pt>
                <c:pt idx="97">
                  <c:v>3.349</c:v>
                </c:pt>
                <c:pt idx="98">
                  <c:v>3.206</c:v>
                </c:pt>
                <c:pt idx="99">
                  <c:v>3.294</c:v>
                </c:pt>
                <c:pt idx="100">
                  <c:v>3.692</c:v>
                </c:pt>
                <c:pt idx="101">
                  <c:v>4.4</c:v>
                </c:pt>
                <c:pt idx="102">
                  <c:v>7.298</c:v>
                </c:pt>
                <c:pt idx="103">
                  <c:v>7.241</c:v>
                </c:pt>
                <c:pt idx="104">
                  <c:v>4.054999999999999</c:v>
                </c:pt>
                <c:pt idx="105">
                  <c:v>3.496999999999999</c:v>
                </c:pt>
                <c:pt idx="106">
                  <c:v>3.383</c:v>
                </c:pt>
                <c:pt idx="107">
                  <c:v>3.407</c:v>
                </c:pt>
                <c:pt idx="108">
                  <c:v>3.524</c:v>
                </c:pt>
                <c:pt idx="109">
                  <c:v>3.521</c:v>
                </c:pt>
                <c:pt idx="110">
                  <c:v>3.381</c:v>
                </c:pt>
                <c:pt idx="111">
                  <c:v>3.472999999999999</c:v>
                </c:pt>
                <c:pt idx="112">
                  <c:v>3.876999999999999</c:v>
                </c:pt>
                <c:pt idx="113">
                  <c:v>4.592</c:v>
                </c:pt>
              </c:numCache>
              <c:extLst xmlns:c15="http://schemas.microsoft.com/office/drawing/2012/chart"/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588056"/>
        <c:axId val="-209163999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'basis gas price'!$B$1</c15:sqref>
                        </c15:formulaRef>
                      </c:ext>
                    </c:extLst>
                    <c:strCache>
                      <c:ptCount val="1"/>
                      <c:pt idx="0">
                        <c:v>PJM RT pk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'basis gas price'!$B$2:$B$115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42.200000762939453</c:v>
                      </c:pt>
                      <c:pt idx="1">
                        <c:v>43.200000762939453</c:v>
                      </c:pt>
                      <c:pt idx="2">
                        <c:v>36.900001525878906</c:v>
                      </c:pt>
                      <c:pt idx="3">
                        <c:v>34.549999237060547</c:v>
                      </c:pt>
                      <c:pt idx="4">
                        <c:v>35.600002288818359</c:v>
                      </c:pt>
                      <c:pt idx="5">
                        <c:v>40</c:v>
                      </c:pt>
                      <c:pt idx="6">
                        <c:v>56.450000762939453</c:v>
                      </c:pt>
                      <c:pt idx="7">
                        <c:v>54.049999237060547</c:v>
                      </c:pt>
                      <c:pt idx="8">
                        <c:v>40.850002288818359</c:v>
                      </c:pt>
                      <c:pt idx="9">
                        <c:v>36.25</c:v>
                      </c:pt>
                      <c:pt idx="10">
                        <c:v>36.650001525878906</c:v>
                      </c:pt>
                      <c:pt idx="11">
                        <c:v>37.75</c:v>
                      </c:pt>
                      <c:pt idx="12">
                        <c:v>46.950000762939453</c:v>
                      </c:pt>
                      <c:pt idx="13">
                        <c:v>43.650001525878906</c:v>
                      </c:pt>
                      <c:pt idx="14">
                        <c:v>35.400001525878906</c:v>
                      </c:pt>
                      <c:pt idx="15">
                        <c:v>33.5</c:v>
                      </c:pt>
                      <c:pt idx="16">
                        <c:v>34.350002288818359</c:v>
                      </c:pt>
                      <c:pt idx="17">
                        <c:v>37.799999237060547</c:v>
                      </c:pt>
                      <c:pt idx="18">
                        <c:v>55.700000762939453</c:v>
                      </c:pt>
                      <c:pt idx="19">
                        <c:v>52</c:v>
                      </c:pt>
                      <c:pt idx="20">
                        <c:v>39.350002288818359</c:v>
                      </c:pt>
                      <c:pt idx="21">
                        <c:v>33.75</c:v>
                      </c:pt>
                      <c:pt idx="22">
                        <c:v>34.900001525878906</c:v>
                      </c:pt>
                      <c:pt idx="23">
                        <c:v>35.650001525878906</c:v>
                      </c:pt>
                      <c:pt idx="24">
                        <c:v>47.100002288818359</c:v>
                      </c:pt>
                      <c:pt idx="25">
                        <c:v>42</c:v>
                      </c:pt>
                      <c:pt idx="26">
                        <c:v>33.850002288818359</c:v>
                      </c:pt>
                      <c:pt idx="27">
                        <c:v>31.25</c:v>
                      </c:pt>
                      <c:pt idx="28">
                        <c:v>32.299999237060547</c:v>
                      </c:pt>
                      <c:pt idx="29">
                        <c:v>36.150001525878906</c:v>
                      </c:pt>
                      <c:pt idx="30">
                        <c:v>55.549999237060547</c:v>
                      </c:pt>
                      <c:pt idx="31">
                        <c:v>51.299999237060547</c:v>
                      </c:pt>
                      <c:pt idx="32">
                        <c:v>37.049999237060547</c:v>
                      </c:pt>
                      <c:pt idx="33">
                        <c:v>32.549999237060547</c:v>
                      </c:pt>
                      <c:pt idx="34">
                        <c:v>32.75</c:v>
                      </c:pt>
                      <c:pt idx="35">
                        <c:v>35.25</c:v>
                      </c:pt>
                      <c:pt idx="36">
                        <c:v>46.850002288818359</c:v>
                      </c:pt>
                      <c:pt idx="37">
                        <c:v>41.799999237060547</c:v>
                      </c:pt>
                      <c:pt idx="38">
                        <c:v>33.049999237060547</c:v>
                      </c:pt>
                      <c:pt idx="39">
                        <c:v>30.25</c:v>
                      </c:pt>
                      <c:pt idx="40">
                        <c:v>30.80000114440918</c:v>
                      </c:pt>
                      <c:pt idx="41">
                        <c:v>34.900001525878906</c:v>
                      </c:pt>
                      <c:pt idx="42">
                        <c:v>54.799999237060547</c:v>
                      </c:pt>
                      <c:pt idx="43">
                        <c:v>49.900001525878906</c:v>
                      </c:pt>
                      <c:pt idx="44">
                        <c:v>37.200000762939453</c:v>
                      </c:pt>
                      <c:pt idx="45">
                        <c:v>32.25</c:v>
                      </c:pt>
                      <c:pt idx="46">
                        <c:v>33.450000762939453</c:v>
                      </c:pt>
                      <c:pt idx="47">
                        <c:v>34.850002288818359</c:v>
                      </c:pt>
                      <c:pt idx="48">
                        <c:v>46</c:v>
                      </c:pt>
                      <c:pt idx="49">
                        <c:v>40.650001525878906</c:v>
                      </c:pt>
                      <c:pt idx="50">
                        <c:v>32.200000762939453</c:v>
                      </c:pt>
                      <c:pt idx="51">
                        <c:v>30.200000762939453</c:v>
                      </c:pt>
                      <c:pt idx="52">
                        <c:v>30.649999618530273</c:v>
                      </c:pt>
                      <c:pt idx="53">
                        <c:v>34.700000762939453</c:v>
                      </c:pt>
                      <c:pt idx="54">
                        <c:v>53.850002288818359</c:v>
                      </c:pt>
                      <c:pt idx="55">
                        <c:v>48.350002288818359</c:v>
                      </c:pt>
                      <c:pt idx="56">
                        <c:v>37.25</c:v>
                      </c:pt>
                      <c:pt idx="57">
                        <c:v>33.049999237060547</c:v>
                      </c:pt>
                      <c:pt idx="58">
                        <c:v>33.700000762939453</c:v>
                      </c:pt>
                      <c:pt idx="59">
                        <c:v>35.700000762939453</c:v>
                      </c:pt>
                      <c:pt idx="60">
                        <c:v>47.5</c:v>
                      </c:pt>
                      <c:pt idx="61">
                        <c:v>41.950000762939453</c:v>
                      </c:pt>
                      <c:pt idx="62">
                        <c:v>33.25</c:v>
                      </c:pt>
                      <c:pt idx="63">
                        <c:v>31.350000381469727</c:v>
                      </c:pt>
                      <c:pt idx="64">
                        <c:v>32.049999237060547</c:v>
                      </c:pt>
                      <c:pt idx="65">
                        <c:v>34.950000762939453</c:v>
                      </c:pt>
                      <c:pt idx="66">
                        <c:v>54.150001525878906</c:v>
                      </c:pt>
                      <c:pt idx="67">
                        <c:v>50.100002288818359</c:v>
                      </c:pt>
                      <c:pt idx="68">
                        <c:v>38.450000762939453</c:v>
                      </c:pt>
                      <c:pt idx="69">
                        <c:v>33.5</c:v>
                      </c:pt>
                      <c:pt idx="70">
                        <c:v>34.5</c:v>
                      </c:pt>
                      <c:pt idx="71">
                        <c:v>36.700000762939453</c:v>
                      </c:pt>
                      <c:pt idx="72">
                        <c:v>48.25</c:v>
                      </c:pt>
                      <c:pt idx="73">
                        <c:v>42.25</c:v>
                      </c:pt>
                      <c:pt idx="74">
                        <c:v>34.450000762939453</c:v>
                      </c:pt>
                      <c:pt idx="75">
                        <c:v>31.600000381469727</c:v>
                      </c:pt>
                      <c:pt idx="76">
                        <c:v>32.299999237060547</c:v>
                      </c:pt>
                      <c:pt idx="77">
                        <c:v>35.450000762939453</c:v>
                      </c:pt>
                      <c:pt idx="78">
                        <c:v>54.650001525878906</c:v>
                      </c:pt>
                      <c:pt idx="79">
                        <c:v>50.5</c:v>
                      </c:pt>
                      <c:pt idx="80">
                        <c:v>39</c:v>
                      </c:pt>
                      <c:pt idx="81">
                        <c:v>34</c:v>
                      </c:pt>
                      <c:pt idx="82">
                        <c:v>35.549999237060547</c:v>
                      </c:pt>
                      <c:pt idx="83">
                        <c:v>37.900001525878906</c:v>
                      </c:pt>
                      <c:pt idx="84">
                        <c:v>49.350002288818359</c:v>
                      </c:pt>
                      <c:pt idx="85">
                        <c:v>43.400001525878906</c:v>
                      </c:pt>
                      <c:pt idx="86">
                        <c:v>35.049999237060547</c:v>
                      </c:pt>
                      <c:pt idx="87">
                        <c:v>32.100002288818359</c:v>
                      </c:pt>
                      <c:pt idx="88">
                        <c:v>32.850002288818359</c:v>
                      </c:pt>
                      <c:pt idx="89">
                        <c:v>36.200000762939453</c:v>
                      </c:pt>
                      <c:pt idx="90">
                        <c:v>55.600002288818359</c:v>
                      </c:pt>
                      <c:pt idx="91">
                        <c:v>51</c:v>
                      </c:pt>
                      <c:pt idx="92">
                        <c:v>39.950000762939453</c:v>
                      </c:pt>
                      <c:pt idx="93">
                        <c:v>34.650001525878906</c:v>
                      </c:pt>
                      <c:pt idx="94">
                        <c:v>36.549999237060547</c:v>
                      </c:pt>
                      <c:pt idx="95">
                        <c:v>38.75</c:v>
                      </c:pt>
                      <c:pt idx="96">
                        <c:v>49.200000762939453</c:v>
                      </c:pt>
                      <c:pt idx="97">
                        <c:v>43.549999237060547</c:v>
                      </c:pt>
                      <c:pt idx="98">
                        <c:v>35.700000762939453</c:v>
                      </c:pt>
                      <c:pt idx="99">
                        <c:v>32.450000762939453</c:v>
                      </c:pt>
                      <c:pt idx="100">
                        <c:v>32.850002288818359</c:v>
                      </c:pt>
                      <c:pt idx="101">
                        <c:v>37.400001525878906</c:v>
                      </c:pt>
                      <c:pt idx="102">
                        <c:v>57.049999237060547</c:v>
                      </c:pt>
                      <c:pt idx="103">
                        <c:v>52.25</c:v>
                      </c:pt>
                      <c:pt idx="104">
                        <c:v>40.850002288818359</c:v>
                      </c:pt>
                      <c:pt idx="105">
                        <c:v>35.450000762939453</c:v>
                      </c:pt>
                      <c:pt idx="106">
                        <c:v>36.700000762939453</c:v>
                      </c:pt>
                      <c:pt idx="107">
                        <c:v>38.75</c:v>
                      </c:pt>
                      <c:pt idx="108">
                        <c:v>50.299999237060547</c:v>
                      </c:pt>
                      <c:pt idx="109">
                        <c:v>44.600002288818359</c:v>
                      </c:pt>
                      <c:pt idx="110">
                        <c:v>35.950000762939453</c:v>
                      </c:pt>
                      <c:pt idx="111">
                        <c:v>33.450000762939453</c:v>
                      </c:pt>
                      <c:pt idx="112">
                        <c:v>33.950000762939453</c:v>
                      </c:pt>
                      <c:pt idx="113">
                        <c:v>38.200000762939453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price'!$C$1</c15:sqref>
                        </c15:formulaRef>
                      </c:ext>
                    </c:extLst>
                    <c:strCache>
                      <c:ptCount val="1"/>
                      <c:pt idx="0">
                        <c:v>PJM RT off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price'!$C$2:$C$115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26.200000762939453</c:v>
                      </c:pt>
                      <c:pt idx="1">
                        <c:v>25.149999618530273</c:v>
                      </c:pt>
                      <c:pt idx="2">
                        <c:v>23.350000381469727</c:v>
                      </c:pt>
                      <c:pt idx="3">
                        <c:v>24.5</c:v>
                      </c:pt>
                      <c:pt idx="4">
                        <c:v>26</c:v>
                      </c:pt>
                      <c:pt idx="5">
                        <c:v>30.200000762939453</c:v>
                      </c:pt>
                      <c:pt idx="6">
                        <c:v>44.650001525878906</c:v>
                      </c:pt>
                      <c:pt idx="7">
                        <c:v>40.299999237060547</c:v>
                      </c:pt>
                      <c:pt idx="8">
                        <c:v>31.55000114440918</c:v>
                      </c:pt>
                      <c:pt idx="9">
                        <c:v>24.80000114440918</c:v>
                      </c:pt>
                      <c:pt idx="10">
                        <c:v>24</c:v>
                      </c:pt>
                      <c:pt idx="11">
                        <c:v>22.75</c:v>
                      </c:pt>
                      <c:pt idx="12">
                        <c:v>26.399999618530273</c:v>
                      </c:pt>
                      <c:pt idx="13">
                        <c:v>24.100000381469727</c:v>
                      </c:pt>
                      <c:pt idx="14">
                        <c:v>22.350000381469727</c:v>
                      </c:pt>
                      <c:pt idx="15">
                        <c:v>23.399999618530273</c:v>
                      </c:pt>
                      <c:pt idx="16">
                        <c:v>24</c:v>
                      </c:pt>
                      <c:pt idx="17">
                        <c:v>26.950000762939453</c:v>
                      </c:pt>
                      <c:pt idx="18">
                        <c:v>44.450000762939453</c:v>
                      </c:pt>
                      <c:pt idx="19">
                        <c:v>40.700000762939453</c:v>
                      </c:pt>
                      <c:pt idx="20">
                        <c:v>30.05000114440918</c:v>
                      </c:pt>
                      <c:pt idx="21">
                        <c:v>26.450000762939453</c:v>
                      </c:pt>
                      <c:pt idx="22">
                        <c:v>21.80000114440918</c:v>
                      </c:pt>
                      <c:pt idx="23">
                        <c:v>22.450000762939453</c:v>
                      </c:pt>
                      <c:pt idx="24">
                        <c:v>24.649999618530273</c:v>
                      </c:pt>
                      <c:pt idx="25">
                        <c:v>24.100000381469727</c:v>
                      </c:pt>
                      <c:pt idx="26">
                        <c:v>22.5</c:v>
                      </c:pt>
                      <c:pt idx="27">
                        <c:v>22.899999618530273</c:v>
                      </c:pt>
                      <c:pt idx="28">
                        <c:v>23.05000114440918</c:v>
                      </c:pt>
                      <c:pt idx="29">
                        <c:v>26</c:v>
                      </c:pt>
                      <c:pt idx="30">
                        <c:v>42.200000762939453</c:v>
                      </c:pt>
                      <c:pt idx="31">
                        <c:v>39.650001525878906</c:v>
                      </c:pt>
                      <c:pt idx="32">
                        <c:v>29.850000381469727</c:v>
                      </c:pt>
                      <c:pt idx="33">
                        <c:v>25.350000381469727</c:v>
                      </c:pt>
                      <c:pt idx="34">
                        <c:v>22.950000762939453</c:v>
                      </c:pt>
                      <c:pt idx="35">
                        <c:v>22.80000114440918</c:v>
                      </c:pt>
                      <c:pt idx="36">
                        <c:v>25.700000762939453</c:v>
                      </c:pt>
                      <c:pt idx="37">
                        <c:v>25.100000381469727</c:v>
                      </c:pt>
                      <c:pt idx="38">
                        <c:v>22.350000381469727</c:v>
                      </c:pt>
                      <c:pt idx="39">
                        <c:v>22.55000114440918</c:v>
                      </c:pt>
                      <c:pt idx="40">
                        <c:v>23.80000114440918</c:v>
                      </c:pt>
                      <c:pt idx="41">
                        <c:v>24.80000114440918</c:v>
                      </c:pt>
                      <c:pt idx="42">
                        <c:v>41.600002288818359</c:v>
                      </c:pt>
                      <c:pt idx="43">
                        <c:v>38.950000762939453</c:v>
                      </c:pt>
                      <c:pt idx="44">
                        <c:v>29.850000381469727</c:v>
                      </c:pt>
                      <c:pt idx="45">
                        <c:v>24.600000381469727</c:v>
                      </c:pt>
                      <c:pt idx="46">
                        <c:v>22.75</c:v>
                      </c:pt>
                      <c:pt idx="47">
                        <c:v>22.649999618530273</c:v>
                      </c:pt>
                      <c:pt idx="48">
                        <c:v>24.55000114440918</c:v>
                      </c:pt>
                      <c:pt idx="49">
                        <c:v>24.149999618530273</c:v>
                      </c:pt>
                      <c:pt idx="50">
                        <c:v>21</c:v>
                      </c:pt>
                      <c:pt idx="51">
                        <c:v>22.600000381469727</c:v>
                      </c:pt>
                      <c:pt idx="52">
                        <c:v>22.899999618530273</c:v>
                      </c:pt>
                      <c:pt idx="53">
                        <c:v>26.100000381469727</c:v>
                      </c:pt>
                      <c:pt idx="54">
                        <c:v>42.5</c:v>
                      </c:pt>
                      <c:pt idx="55">
                        <c:v>39.400001525878906</c:v>
                      </c:pt>
                      <c:pt idx="56">
                        <c:v>29.950000762939453</c:v>
                      </c:pt>
                      <c:pt idx="57">
                        <c:v>24.75</c:v>
                      </c:pt>
                      <c:pt idx="58">
                        <c:v>22.75</c:v>
                      </c:pt>
                      <c:pt idx="59">
                        <c:v>22.600000381469727</c:v>
                      </c:pt>
                      <c:pt idx="60">
                        <c:v>25.149999618530273</c:v>
                      </c:pt>
                      <c:pt idx="61">
                        <c:v>24.649999618530273</c:v>
                      </c:pt>
                      <c:pt idx="62">
                        <c:v>21.850000381469727</c:v>
                      </c:pt>
                      <c:pt idx="63">
                        <c:v>22.75</c:v>
                      </c:pt>
                      <c:pt idx="64">
                        <c:v>23.200000762939453</c:v>
                      </c:pt>
                      <c:pt idx="65">
                        <c:v>26.200000762939453</c:v>
                      </c:pt>
                      <c:pt idx="66">
                        <c:v>43.5</c:v>
                      </c:pt>
                      <c:pt idx="67">
                        <c:v>40.400001525878906</c:v>
                      </c:pt>
                      <c:pt idx="68">
                        <c:v>30.399999618530273</c:v>
                      </c:pt>
                      <c:pt idx="69">
                        <c:v>26.649999618530273</c:v>
                      </c:pt>
                      <c:pt idx="70">
                        <c:v>23.75</c:v>
                      </c:pt>
                      <c:pt idx="71">
                        <c:v>24</c:v>
                      </c:pt>
                      <c:pt idx="72">
                        <c:v>26.600000381469727</c:v>
                      </c:pt>
                      <c:pt idx="73">
                        <c:v>25.149999618530273</c:v>
                      </c:pt>
                      <c:pt idx="74">
                        <c:v>22.649999618530273</c:v>
                      </c:pt>
                      <c:pt idx="75">
                        <c:v>23.950000762939453</c:v>
                      </c:pt>
                      <c:pt idx="76">
                        <c:v>24.30000114440918</c:v>
                      </c:pt>
                      <c:pt idx="77">
                        <c:v>26.80000114440918</c:v>
                      </c:pt>
                      <c:pt idx="78">
                        <c:v>44.450000762939453</c:v>
                      </c:pt>
                      <c:pt idx="79">
                        <c:v>41.799999237060547</c:v>
                      </c:pt>
                      <c:pt idx="80">
                        <c:v>32.600002288818359</c:v>
                      </c:pt>
                      <c:pt idx="81">
                        <c:v>28.850000381469727</c:v>
                      </c:pt>
                      <c:pt idx="82">
                        <c:v>23.850000381469727</c:v>
                      </c:pt>
                      <c:pt idx="83">
                        <c:v>23.899999618530273</c:v>
                      </c:pt>
                      <c:pt idx="84">
                        <c:v>27.600000381469727</c:v>
                      </c:pt>
                      <c:pt idx="85">
                        <c:v>26.100000381469727</c:v>
                      </c:pt>
                      <c:pt idx="86">
                        <c:v>24</c:v>
                      </c:pt>
                      <c:pt idx="87">
                        <c:v>25.25</c:v>
                      </c:pt>
                      <c:pt idx="88">
                        <c:v>25.399999618530273</c:v>
                      </c:pt>
                      <c:pt idx="89">
                        <c:v>27.450000762939453</c:v>
                      </c:pt>
                      <c:pt idx="90">
                        <c:v>45.75</c:v>
                      </c:pt>
                      <c:pt idx="91">
                        <c:v>43.299999237060547</c:v>
                      </c:pt>
                      <c:pt idx="92">
                        <c:v>29.600000381469727</c:v>
                      </c:pt>
                      <c:pt idx="93">
                        <c:v>26.649999618530273</c:v>
                      </c:pt>
                      <c:pt idx="94">
                        <c:v>25</c:v>
                      </c:pt>
                      <c:pt idx="95">
                        <c:v>25.05000114440918</c:v>
                      </c:pt>
                      <c:pt idx="96">
                        <c:v>28.600000381469727</c:v>
                      </c:pt>
                      <c:pt idx="97">
                        <c:v>27.200000762939453</c:v>
                      </c:pt>
                      <c:pt idx="98">
                        <c:v>24.450000762939453</c:v>
                      </c:pt>
                      <c:pt idx="99">
                        <c:v>26.200000762939453</c:v>
                      </c:pt>
                      <c:pt idx="100">
                        <c:v>26.05000114440918</c:v>
                      </c:pt>
                      <c:pt idx="101">
                        <c:v>27.350000381469727</c:v>
                      </c:pt>
                      <c:pt idx="102">
                        <c:v>51.299999237060547</c:v>
                      </c:pt>
                      <c:pt idx="103">
                        <c:v>46.950000762939453</c:v>
                      </c:pt>
                      <c:pt idx="104">
                        <c:v>34.650001525878906</c:v>
                      </c:pt>
                      <c:pt idx="105">
                        <c:v>30.55000114440918</c:v>
                      </c:pt>
                      <c:pt idx="106">
                        <c:v>25.149999618530273</c:v>
                      </c:pt>
                      <c:pt idx="107">
                        <c:v>25.899999618530273</c:v>
                      </c:pt>
                      <c:pt idx="108">
                        <c:v>28.450000762939453</c:v>
                      </c:pt>
                      <c:pt idx="109">
                        <c:v>27.80000114440918</c:v>
                      </c:pt>
                      <c:pt idx="110">
                        <c:v>25.950000762939453</c:v>
                      </c:pt>
                      <c:pt idx="111">
                        <c:v>26.399999618530273</c:v>
                      </c:pt>
                      <c:pt idx="112">
                        <c:v>26.600000381469727</c:v>
                      </c:pt>
                      <c:pt idx="113">
                        <c:v>31.55000114440918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-209158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639992"/>
        <c:crosses val="autoZero"/>
        <c:auto val="1"/>
        <c:lblAlgn val="ctr"/>
        <c:lblOffset val="100"/>
        <c:noMultiLvlLbl val="0"/>
      </c:catAx>
      <c:valAx>
        <c:axId val="-2091639992"/>
        <c:scaling>
          <c:orientation val="minMax"/>
          <c:max val="7.75"/>
          <c:min val="1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588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PJM </a:t>
            </a:r>
            <a:r>
              <a:rPr lang="en-US" sz="2400" b="1" dirty="0" smtClean="0"/>
              <a:t>Cal 17 WH </a:t>
            </a:r>
            <a:r>
              <a:rPr lang="en-US" sz="2400" b="1" dirty="0"/>
              <a:t>RT </a:t>
            </a:r>
            <a:r>
              <a:rPr lang="en-US" sz="2400" b="1" dirty="0" err="1"/>
              <a:t>Hr</a:t>
            </a:r>
            <a:r>
              <a:rPr lang="en-US" sz="2400" b="1" dirty="0"/>
              <a:t> Vs M3</a:t>
            </a:r>
          </a:p>
        </c:rich>
      </c:tx>
      <c:layout>
        <c:manualLayout>
          <c:xMode val="edge"/>
          <c:yMode val="edge"/>
          <c:x val="0.328033389461145"/>
          <c:y val="0.0020953797042511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'power and hr cal 17'!$P$2</c:f>
              <c:strCache>
                <c:ptCount val="1"/>
                <c:pt idx="0">
                  <c:v>pjm peak hr vs m3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17'!$O$3:$O$1076</c:f>
              <c:numCache>
                <c:formatCode>m/d/yyyy</c:formatCode>
                <c:ptCount val="1074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41529.0</c:v>
                </c:pt>
                <c:pt idx="697">
                  <c:v>41528.0</c:v>
                </c:pt>
                <c:pt idx="698">
                  <c:v>41527.0</c:v>
                </c:pt>
                <c:pt idx="699">
                  <c:v>41526.0</c:v>
                </c:pt>
                <c:pt idx="700">
                  <c:v>41523.0</c:v>
                </c:pt>
                <c:pt idx="701">
                  <c:v>41522.0</c:v>
                </c:pt>
                <c:pt idx="702">
                  <c:v>41521.0</c:v>
                </c:pt>
                <c:pt idx="703">
                  <c:v>41520.0</c:v>
                </c:pt>
                <c:pt idx="704">
                  <c:v>41516.0</c:v>
                </c:pt>
                <c:pt idx="705">
                  <c:v>41515.0</c:v>
                </c:pt>
                <c:pt idx="706">
                  <c:v>41514.0</c:v>
                </c:pt>
                <c:pt idx="707">
                  <c:v>41513.0</c:v>
                </c:pt>
                <c:pt idx="708">
                  <c:v>41512.0</c:v>
                </c:pt>
                <c:pt idx="709">
                  <c:v>41509.0</c:v>
                </c:pt>
                <c:pt idx="710">
                  <c:v>41508.0</c:v>
                </c:pt>
                <c:pt idx="711">
                  <c:v>41507.0</c:v>
                </c:pt>
                <c:pt idx="712">
                  <c:v>41506.0</c:v>
                </c:pt>
                <c:pt idx="713">
                  <c:v>41505.0</c:v>
                </c:pt>
                <c:pt idx="714">
                  <c:v>41502.0</c:v>
                </c:pt>
                <c:pt idx="715">
                  <c:v>41501.0</c:v>
                </c:pt>
                <c:pt idx="716">
                  <c:v>41500.0</c:v>
                </c:pt>
                <c:pt idx="717">
                  <c:v>41499.0</c:v>
                </c:pt>
                <c:pt idx="718">
                  <c:v>41498.0</c:v>
                </c:pt>
                <c:pt idx="719">
                  <c:v>41495.0</c:v>
                </c:pt>
                <c:pt idx="720">
                  <c:v>41494.0</c:v>
                </c:pt>
                <c:pt idx="721">
                  <c:v>41493.0</c:v>
                </c:pt>
                <c:pt idx="722">
                  <c:v>41492.0</c:v>
                </c:pt>
                <c:pt idx="723">
                  <c:v>41491.0</c:v>
                </c:pt>
                <c:pt idx="724">
                  <c:v>41488.0</c:v>
                </c:pt>
                <c:pt idx="725">
                  <c:v>41487.0</c:v>
                </c:pt>
                <c:pt idx="726">
                  <c:v>41486.0</c:v>
                </c:pt>
                <c:pt idx="727">
                  <c:v>41485.0</c:v>
                </c:pt>
                <c:pt idx="728">
                  <c:v>41484.0</c:v>
                </c:pt>
                <c:pt idx="729">
                  <c:v>41481.0</c:v>
                </c:pt>
                <c:pt idx="730">
                  <c:v>41480.0</c:v>
                </c:pt>
                <c:pt idx="731">
                  <c:v>41479.0</c:v>
                </c:pt>
                <c:pt idx="732">
                  <c:v>41478.0</c:v>
                </c:pt>
                <c:pt idx="733">
                  <c:v>41477.0</c:v>
                </c:pt>
                <c:pt idx="734">
                  <c:v>41474.0</c:v>
                </c:pt>
                <c:pt idx="735">
                  <c:v>41473.0</c:v>
                </c:pt>
                <c:pt idx="736">
                  <c:v>41472.0</c:v>
                </c:pt>
                <c:pt idx="737">
                  <c:v>41471.0</c:v>
                </c:pt>
                <c:pt idx="738">
                  <c:v>41470.0</c:v>
                </c:pt>
                <c:pt idx="739">
                  <c:v>41467.0</c:v>
                </c:pt>
                <c:pt idx="740">
                  <c:v>41466.0</c:v>
                </c:pt>
                <c:pt idx="741">
                  <c:v>41465.0</c:v>
                </c:pt>
                <c:pt idx="742">
                  <c:v>41464.0</c:v>
                </c:pt>
                <c:pt idx="743">
                  <c:v>41463.0</c:v>
                </c:pt>
                <c:pt idx="744">
                  <c:v>41460.0</c:v>
                </c:pt>
                <c:pt idx="745">
                  <c:v>41458.0</c:v>
                </c:pt>
                <c:pt idx="746">
                  <c:v>41457.0</c:v>
                </c:pt>
                <c:pt idx="747">
                  <c:v>41456.0</c:v>
                </c:pt>
                <c:pt idx="748">
                  <c:v>41453.0</c:v>
                </c:pt>
                <c:pt idx="749">
                  <c:v>41452.0</c:v>
                </c:pt>
                <c:pt idx="750">
                  <c:v>41451.0</c:v>
                </c:pt>
                <c:pt idx="751">
                  <c:v>41450.0</c:v>
                </c:pt>
                <c:pt idx="752">
                  <c:v>41449.0</c:v>
                </c:pt>
                <c:pt idx="753">
                  <c:v>41446.0</c:v>
                </c:pt>
                <c:pt idx="754">
                  <c:v>41445.0</c:v>
                </c:pt>
                <c:pt idx="755">
                  <c:v>41444.0</c:v>
                </c:pt>
                <c:pt idx="756">
                  <c:v>41443.0</c:v>
                </c:pt>
                <c:pt idx="757">
                  <c:v>41442.0</c:v>
                </c:pt>
                <c:pt idx="758">
                  <c:v>41439.0</c:v>
                </c:pt>
                <c:pt idx="759">
                  <c:v>41438.0</c:v>
                </c:pt>
                <c:pt idx="760">
                  <c:v>41437.0</c:v>
                </c:pt>
                <c:pt idx="761">
                  <c:v>41436.0</c:v>
                </c:pt>
                <c:pt idx="762">
                  <c:v>41435.0</c:v>
                </c:pt>
                <c:pt idx="763">
                  <c:v>41432.0</c:v>
                </c:pt>
                <c:pt idx="764">
                  <c:v>41431.0</c:v>
                </c:pt>
                <c:pt idx="765">
                  <c:v>41430.0</c:v>
                </c:pt>
                <c:pt idx="766">
                  <c:v>41429.0</c:v>
                </c:pt>
                <c:pt idx="767">
                  <c:v>41428.0</c:v>
                </c:pt>
                <c:pt idx="768">
                  <c:v>41425.0</c:v>
                </c:pt>
                <c:pt idx="769">
                  <c:v>41424.0</c:v>
                </c:pt>
                <c:pt idx="770">
                  <c:v>41423.0</c:v>
                </c:pt>
                <c:pt idx="771">
                  <c:v>41422.0</c:v>
                </c:pt>
                <c:pt idx="772">
                  <c:v>41418.0</c:v>
                </c:pt>
                <c:pt idx="773">
                  <c:v>41417.0</c:v>
                </c:pt>
                <c:pt idx="774">
                  <c:v>41416.0</c:v>
                </c:pt>
                <c:pt idx="775">
                  <c:v>41415.0</c:v>
                </c:pt>
                <c:pt idx="776">
                  <c:v>41414.0</c:v>
                </c:pt>
                <c:pt idx="777">
                  <c:v>41411.0</c:v>
                </c:pt>
                <c:pt idx="778">
                  <c:v>41410.0</c:v>
                </c:pt>
                <c:pt idx="779">
                  <c:v>41409.0</c:v>
                </c:pt>
                <c:pt idx="780">
                  <c:v>41408.0</c:v>
                </c:pt>
                <c:pt idx="781">
                  <c:v>41407.0</c:v>
                </c:pt>
                <c:pt idx="782">
                  <c:v>41404.0</c:v>
                </c:pt>
                <c:pt idx="783">
                  <c:v>41403.0</c:v>
                </c:pt>
                <c:pt idx="784">
                  <c:v>41402.0</c:v>
                </c:pt>
                <c:pt idx="785">
                  <c:v>41401.0</c:v>
                </c:pt>
                <c:pt idx="786">
                  <c:v>41400.0</c:v>
                </c:pt>
                <c:pt idx="787">
                  <c:v>41397.0</c:v>
                </c:pt>
                <c:pt idx="788">
                  <c:v>41396.0</c:v>
                </c:pt>
                <c:pt idx="789">
                  <c:v>41395.0</c:v>
                </c:pt>
                <c:pt idx="790">
                  <c:v>41394.0</c:v>
                </c:pt>
                <c:pt idx="791">
                  <c:v>41393.0</c:v>
                </c:pt>
                <c:pt idx="792">
                  <c:v>41390.0</c:v>
                </c:pt>
                <c:pt idx="793">
                  <c:v>41389.0</c:v>
                </c:pt>
                <c:pt idx="794">
                  <c:v>41388.0</c:v>
                </c:pt>
                <c:pt idx="795">
                  <c:v>41387.0</c:v>
                </c:pt>
                <c:pt idx="796">
                  <c:v>41386.0</c:v>
                </c:pt>
                <c:pt idx="797">
                  <c:v>41383.0</c:v>
                </c:pt>
                <c:pt idx="798">
                  <c:v>41382.0</c:v>
                </c:pt>
                <c:pt idx="799">
                  <c:v>41381.0</c:v>
                </c:pt>
                <c:pt idx="800">
                  <c:v>41380.0</c:v>
                </c:pt>
                <c:pt idx="801">
                  <c:v>41379.0</c:v>
                </c:pt>
                <c:pt idx="802">
                  <c:v>41376.0</c:v>
                </c:pt>
                <c:pt idx="803">
                  <c:v>41375.0</c:v>
                </c:pt>
                <c:pt idx="804">
                  <c:v>41374.0</c:v>
                </c:pt>
                <c:pt idx="805">
                  <c:v>41373.0</c:v>
                </c:pt>
                <c:pt idx="806">
                  <c:v>41372.0</c:v>
                </c:pt>
                <c:pt idx="807">
                  <c:v>41369.0</c:v>
                </c:pt>
                <c:pt idx="808">
                  <c:v>41368.0</c:v>
                </c:pt>
                <c:pt idx="809">
                  <c:v>41367.0</c:v>
                </c:pt>
                <c:pt idx="810">
                  <c:v>41366.0</c:v>
                </c:pt>
                <c:pt idx="811">
                  <c:v>41365.0</c:v>
                </c:pt>
                <c:pt idx="812">
                  <c:v>41361.0</c:v>
                </c:pt>
                <c:pt idx="813">
                  <c:v>41360.0</c:v>
                </c:pt>
                <c:pt idx="814">
                  <c:v>41359.0</c:v>
                </c:pt>
                <c:pt idx="815">
                  <c:v>41358.0</c:v>
                </c:pt>
                <c:pt idx="816">
                  <c:v>41355.0</c:v>
                </c:pt>
                <c:pt idx="817">
                  <c:v>41354.0</c:v>
                </c:pt>
                <c:pt idx="818">
                  <c:v>41353.0</c:v>
                </c:pt>
                <c:pt idx="819">
                  <c:v>41352.0</c:v>
                </c:pt>
                <c:pt idx="820">
                  <c:v>41351.0</c:v>
                </c:pt>
                <c:pt idx="821">
                  <c:v>41348.0</c:v>
                </c:pt>
                <c:pt idx="822">
                  <c:v>41347.0</c:v>
                </c:pt>
                <c:pt idx="823">
                  <c:v>41346.0</c:v>
                </c:pt>
                <c:pt idx="824">
                  <c:v>41345.0</c:v>
                </c:pt>
                <c:pt idx="825">
                  <c:v>41344.0</c:v>
                </c:pt>
                <c:pt idx="826">
                  <c:v>41341.0</c:v>
                </c:pt>
                <c:pt idx="827">
                  <c:v>41340.0</c:v>
                </c:pt>
                <c:pt idx="828">
                  <c:v>41339.0</c:v>
                </c:pt>
                <c:pt idx="829">
                  <c:v>41338.0</c:v>
                </c:pt>
                <c:pt idx="830">
                  <c:v>41337.0</c:v>
                </c:pt>
                <c:pt idx="831">
                  <c:v>41334.0</c:v>
                </c:pt>
                <c:pt idx="832">
                  <c:v>41333.0</c:v>
                </c:pt>
                <c:pt idx="833">
                  <c:v>41332.0</c:v>
                </c:pt>
                <c:pt idx="834">
                  <c:v>41331.0</c:v>
                </c:pt>
                <c:pt idx="835">
                  <c:v>41330.0</c:v>
                </c:pt>
                <c:pt idx="836">
                  <c:v>41327.0</c:v>
                </c:pt>
                <c:pt idx="837">
                  <c:v>41326.0</c:v>
                </c:pt>
                <c:pt idx="838">
                  <c:v>41325.0</c:v>
                </c:pt>
                <c:pt idx="839">
                  <c:v>41324.0</c:v>
                </c:pt>
                <c:pt idx="840">
                  <c:v>41320.0</c:v>
                </c:pt>
                <c:pt idx="841">
                  <c:v>41319.0</c:v>
                </c:pt>
                <c:pt idx="842">
                  <c:v>41318.0</c:v>
                </c:pt>
                <c:pt idx="843">
                  <c:v>41317.0</c:v>
                </c:pt>
                <c:pt idx="844">
                  <c:v>41316.0</c:v>
                </c:pt>
                <c:pt idx="845">
                  <c:v>41313.0</c:v>
                </c:pt>
                <c:pt idx="846">
                  <c:v>41312.0</c:v>
                </c:pt>
                <c:pt idx="847">
                  <c:v>41311.0</c:v>
                </c:pt>
                <c:pt idx="848">
                  <c:v>41310.0</c:v>
                </c:pt>
                <c:pt idx="849">
                  <c:v>41309.0</c:v>
                </c:pt>
                <c:pt idx="850">
                  <c:v>41306.0</c:v>
                </c:pt>
                <c:pt idx="851">
                  <c:v>41305.0</c:v>
                </c:pt>
                <c:pt idx="852">
                  <c:v>41304.0</c:v>
                </c:pt>
                <c:pt idx="853">
                  <c:v>41303.0</c:v>
                </c:pt>
                <c:pt idx="854">
                  <c:v>41302.0</c:v>
                </c:pt>
                <c:pt idx="855">
                  <c:v>41299.0</c:v>
                </c:pt>
                <c:pt idx="856">
                  <c:v>41298.0</c:v>
                </c:pt>
                <c:pt idx="857">
                  <c:v>41297.0</c:v>
                </c:pt>
                <c:pt idx="858">
                  <c:v>41296.0</c:v>
                </c:pt>
                <c:pt idx="859">
                  <c:v>41292.0</c:v>
                </c:pt>
                <c:pt idx="860">
                  <c:v>41291.0</c:v>
                </c:pt>
                <c:pt idx="861">
                  <c:v>41290.0</c:v>
                </c:pt>
                <c:pt idx="862">
                  <c:v>41289.0</c:v>
                </c:pt>
                <c:pt idx="863">
                  <c:v>41288.0</c:v>
                </c:pt>
                <c:pt idx="864">
                  <c:v>41285.0</c:v>
                </c:pt>
                <c:pt idx="865">
                  <c:v>41284.0</c:v>
                </c:pt>
                <c:pt idx="866">
                  <c:v>41283.0</c:v>
                </c:pt>
                <c:pt idx="867">
                  <c:v>41282.0</c:v>
                </c:pt>
                <c:pt idx="868">
                  <c:v>41281.0</c:v>
                </c:pt>
                <c:pt idx="869">
                  <c:v>41278.0</c:v>
                </c:pt>
                <c:pt idx="870">
                  <c:v>41277.0</c:v>
                </c:pt>
                <c:pt idx="871">
                  <c:v>41276.0</c:v>
                </c:pt>
                <c:pt idx="872">
                  <c:v>41274.0</c:v>
                </c:pt>
                <c:pt idx="873">
                  <c:v>41271.0</c:v>
                </c:pt>
                <c:pt idx="874">
                  <c:v>41270.0</c:v>
                </c:pt>
                <c:pt idx="875">
                  <c:v>41269.0</c:v>
                </c:pt>
                <c:pt idx="876">
                  <c:v>41267.0</c:v>
                </c:pt>
                <c:pt idx="877">
                  <c:v>41264.0</c:v>
                </c:pt>
                <c:pt idx="878">
                  <c:v>41263.0</c:v>
                </c:pt>
                <c:pt idx="879">
                  <c:v>41262.0</c:v>
                </c:pt>
                <c:pt idx="880">
                  <c:v>41261.0</c:v>
                </c:pt>
                <c:pt idx="881">
                  <c:v>41260.0</c:v>
                </c:pt>
                <c:pt idx="882">
                  <c:v>41257.0</c:v>
                </c:pt>
                <c:pt idx="883">
                  <c:v>41256.0</c:v>
                </c:pt>
                <c:pt idx="884">
                  <c:v>41255.0</c:v>
                </c:pt>
                <c:pt idx="885">
                  <c:v>41254.0</c:v>
                </c:pt>
                <c:pt idx="886">
                  <c:v>41253.0</c:v>
                </c:pt>
                <c:pt idx="887">
                  <c:v>41250.0</c:v>
                </c:pt>
                <c:pt idx="888">
                  <c:v>41249.0</c:v>
                </c:pt>
                <c:pt idx="889">
                  <c:v>41248.0</c:v>
                </c:pt>
                <c:pt idx="890">
                  <c:v>41247.0</c:v>
                </c:pt>
                <c:pt idx="891">
                  <c:v>41246.0</c:v>
                </c:pt>
                <c:pt idx="892">
                  <c:v>41243.0</c:v>
                </c:pt>
                <c:pt idx="893">
                  <c:v>41242.0</c:v>
                </c:pt>
                <c:pt idx="894">
                  <c:v>41241.0</c:v>
                </c:pt>
                <c:pt idx="895">
                  <c:v>41240.0</c:v>
                </c:pt>
                <c:pt idx="896">
                  <c:v>41239.0</c:v>
                </c:pt>
                <c:pt idx="897">
                  <c:v>41236.0</c:v>
                </c:pt>
                <c:pt idx="898">
                  <c:v>41234.0</c:v>
                </c:pt>
                <c:pt idx="899">
                  <c:v>41233.0</c:v>
                </c:pt>
                <c:pt idx="900">
                  <c:v>41232.0</c:v>
                </c:pt>
                <c:pt idx="901">
                  <c:v>41229.0</c:v>
                </c:pt>
                <c:pt idx="902">
                  <c:v>41228.0</c:v>
                </c:pt>
                <c:pt idx="903">
                  <c:v>41227.0</c:v>
                </c:pt>
                <c:pt idx="904">
                  <c:v>41226.0</c:v>
                </c:pt>
                <c:pt idx="905">
                  <c:v>41222.0</c:v>
                </c:pt>
                <c:pt idx="906">
                  <c:v>41221.0</c:v>
                </c:pt>
                <c:pt idx="907">
                  <c:v>41220.0</c:v>
                </c:pt>
                <c:pt idx="908">
                  <c:v>41219.0</c:v>
                </c:pt>
                <c:pt idx="909">
                  <c:v>41218.0</c:v>
                </c:pt>
                <c:pt idx="910">
                  <c:v>41215.0</c:v>
                </c:pt>
                <c:pt idx="911">
                  <c:v>41214.0</c:v>
                </c:pt>
                <c:pt idx="912">
                  <c:v>41213.0</c:v>
                </c:pt>
                <c:pt idx="913">
                  <c:v>41212.0</c:v>
                </c:pt>
                <c:pt idx="914">
                  <c:v>41211.0</c:v>
                </c:pt>
                <c:pt idx="915">
                  <c:v>41208.0</c:v>
                </c:pt>
                <c:pt idx="916">
                  <c:v>41207.0</c:v>
                </c:pt>
                <c:pt idx="917">
                  <c:v>41206.0</c:v>
                </c:pt>
                <c:pt idx="918">
                  <c:v>41205.0</c:v>
                </c:pt>
                <c:pt idx="919">
                  <c:v>41204.0</c:v>
                </c:pt>
                <c:pt idx="920">
                  <c:v>41201.0</c:v>
                </c:pt>
                <c:pt idx="921">
                  <c:v>41200.0</c:v>
                </c:pt>
                <c:pt idx="922">
                  <c:v>41199.0</c:v>
                </c:pt>
                <c:pt idx="923">
                  <c:v>41198.0</c:v>
                </c:pt>
                <c:pt idx="924">
                  <c:v>41197.0</c:v>
                </c:pt>
                <c:pt idx="925">
                  <c:v>41194.0</c:v>
                </c:pt>
                <c:pt idx="926">
                  <c:v>41193.0</c:v>
                </c:pt>
                <c:pt idx="927">
                  <c:v>41192.0</c:v>
                </c:pt>
                <c:pt idx="928">
                  <c:v>41191.0</c:v>
                </c:pt>
                <c:pt idx="929">
                  <c:v>41187.0</c:v>
                </c:pt>
                <c:pt idx="930">
                  <c:v>41186.0</c:v>
                </c:pt>
                <c:pt idx="931">
                  <c:v>41185.0</c:v>
                </c:pt>
                <c:pt idx="932">
                  <c:v>41184.0</c:v>
                </c:pt>
                <c:pt idx="933">
                  <c:v>41183.0</c:v>
                </c:pt>
                <c:pt idx="934">
                  <c:v>41180.0</c:v>
                </c:pt>
                <c:pt idx="935">
                  <c:v>41179.0</c:v>
                </c:pt>
                <c:pt idx="936">
                  <c:v>41178.0</c:v>
                </c:pt>
                <c:pt idx="937">
                  <c:v>41177.0</c:v>
                </c:pt>
                <c:pt idx="938">
                  <c:v>41176.0</c:v>
                </c:pt>
                <c:pt idx="939">
                  <c:v>41173.0</c:v>
                </c:pt>
                <c:pt idx="940">
                  <c:v>41172.0</c:v>
                </c:pt>
                <c:pt idx="941">
                  <c:v>41171.0</c:v>
                </c:pt>
                <c:pt idx="942">
                  <c:v>41170.0</c:v>
                </c:pt>
                <c:pt idx="943">
                  <c:v>41169.0</c:v>
                </c:pt>
                <c:pt idx="944">
                  <c:v>41166.0</c:v>
                </c:pt>
                <c:pt idx="945">
                  <c:v>41165.0</c:v>
                </c:pt>
                <c:pt idx="946">
                  <c:v>41164.0</c:v>
                </c:pt>
                <c:pt idx="947">
                  <c:v>41163.0</c:v>
                </c:pt>
                <c:pt idx="948">
                  <c:v>41162.0</c:v>
                </c:pt>
                <c:pt idx="949">
                  <c:v>41159.0</c:v>
                </c:pt>
                <c:pt idx="950">
                  <c:v>41158.0</c:v>
                </c:pt>
                <c:pt idx="951">
                  <c:v>41157.0</c:v>
                </c:pt>
                <c:pt idx="952">
                  <c:v>41156.0</c:v>
                </c:pt>
                <c:pt idx="953">
                  <c:v>41152.0</c:v>
                </c:pt>
                <c:pt idx="954">
                  <c:v>41151.0</c:v>
                </c:pt>
                <c:pt idx="955">
                  <c:v>41150.0</c:v>
                </c:pt>
                <c:pt idx="956">
                  <c:v>41149.0</c:v>
                </c:pt>
                <c:pt idx="957">
                  <c:v>41148.0</c:v>
                </c:pt>
                <c:pt idx="958">
                  <c:v>41145.0</c:v>
                </c:pt>
                <c:pt idx="959">
                  <c:v>41144.0</c:v>
                </c:pt>
                <c:pt idx="960">
                  <c:v>41143.0</c:v>
                </c:pt>
                <c:pt idx="961">
                  <c:v>41142.0</c:v>
                </c:pt>
                <c:pt idx="962">
                  <c:v>41141.0</c:v>
                </c:pt>
                <c:pt idx="963">
                  <c:v>41138.0</c:v>
                </c:pt>
                <c:pt idx="964">
                  <c:v>41137.0</c:v>
                </c:pt>
                <c:pt idx="965">
                  <c:v>41136.0</c:v>
                </c:pt>
                <c:pt idx="966">
                  <c:v>41135.0</c:v>
                </c:pt>
                <c:pt idx="967">
                  <c:v>41134.0</c:v>
                </c:pt>
                <c:pt idx="968">
                  <c:v>41131.0</c:v>
                </c:pt>
                <c:pt idx="969">
                  <c:v>41130.0</c:v>
                </c:pt>
                <c:pt idx="970">
                  <c:v>41129.0</c:v>
                </c:pt>
                <c:pt idx="971">
                  <c:v>41128.0</c:v>
                </c:pt>
                <c:pt idx="972">
                  <c:v>41127.0</c:v>
                </c:pt>
                <c:pt idx="973">
                  <c:v>41124.0</c:v>
                </c:pt>
                <c:pt idx="974">
                  <c:v>41123.0</c:v>
                </c:pt>
                <c:pt idx="975">
                  <c:v>41122.0</c:v>
                </c:pt>
                <c:pt idx="976">
                  <c:v>41121.0</c:v>
                </c:pt>
                <c:pt idx="977">
                  <c:v>41120.0</c:v>
                </c:pt>
                <c:pt idx="978">
                  <c:v>41117.0</c:v>
                </c:pt>
                <c:pt idx="979">
                  <c:v>41116.0</c:v>
                </c:pt>
                <c:pt idx="980">
                  <c:v>41115.0</c:v>
                </c:pt>
                <c:pt idx="981">
                  <c:v>41114.0</c:v>
                </c:pt>
                <c:pt idx="982">
                  <c:v>41113.0</c:v>
                </c:pt>
                <c:pt idx="983">
                  <c:v>41110.0</c:v>
                </c:pt>
                <c:pt idx="984">
                  <c:v>41109.0</c:v>
                </c:pt>
                <c:pt idx="985">
                  <c:v>41108.0</c:v>
                </c:pt>
                <c:pt idx="986">
                  <c:v>41107.0</c:v>
                </c:pt>
                <c:pt idx="987">
                  <c:v>41106.0</c:v>
                </c:pt>
                <c:pt idx="988">
                  <c:v>41103.0</c:v>
                </c:pt>
                <c:pt idx="989">
                  <c:v>41102.0</c:v>
                </c:pt>
                <c:pt idx="990">
                  <c:v>41101.0</c:v>
                </c:pt>
                <c:pt idx="991">
                  <c:v>41100.0</c:v>
                </c:pt>
                <c:pt idx="992">
                  <c:v>41099.0</c:v>
                </c:pt>
                <c:pt idx="993">
                  <c:v>41096.0</c:v>
                </c:pt>
                <c:pt idx="994">
                  <c:v>41095.0</c:v>
                </c:pt>
                <c:pt idx="995">
                  <c:v>41093.0</c:v>
                </c:pt>
                <c:pt idx="996">
                  <c:v>41092.0</c:v>
                </c:pt>
                <c:pt idx="997">
                  <c:v>41089.0</c:v>
                </c:pt>
                <c:pt idx="998">
                  <c:v>41088.0</c:v>
                </c:pt>
                <c:pt idx="999">
                  <c:v>41087.0</c:v>
                </c:pt>
                <c:pt idx="1000">
                  <c:v>41086.0</c:v>
                </c:pt>
                <c:pt idx="1001">
                  <c:v>41085.0</c:v>
                </c:pt>
                <c:pt idx="1002">
                  <c:v>41082.0</c:v>
                </c:pt>
                <c:pt idx="1003">
                  <c:v>41081.0</c:v>
                </c:pt>
                <c:pt idx="1004">
                  <c:v>41080.0</c:v>
                </c:pt>
                <c:pt idx="1005">
                  <c:v>41079.0</c:v>
                </c:pt>
                <c:pt idx="1006">
                  <c:v>41078.0</c:v>
                </c:pt>
                <c:pt idx="1007">
                  <c:v>41075.0</c:v>
                </c:pt>
                <c:pt idx="1008">
                  <c:v>41074.0</c:v>
                </c:pt>
                <c:pt idx="1009">
                  <c:v>41073.0</c:v>
                </c:pt>
                <c:pt idx="1010">
                  <c:v>41072.0</c:v>
                </c:pt>
                <c:pt idx="1011">
                  <c:v>41071.0</c:v>
                </c:pt>
                <c:pt idx="1012">
                  <c:v>41068.0</c:v>
                </c:pt>
                <c:pt idx="1013">
                  <c:v>41067.0</c:v>
                </c:pt>
                <c:pt idx="1014">
                  <c:v>41066.0</c:v>
                </c:pt>
                <c:pt idx="1015">
                  <c:v>41065.0</c:v>
                </c:pt>
                <c:pt idx="1016">
                  <c:v>41064.0</c:v>
                </c:pt>
                <c:pt idx="1017">
                  <c:v>41061.0</c:v>
                </c:pt>
                <c:pt idx="1018">
                  <c:v>41060.0</c:v>
                </c:pt>
                <c:pt idx="1019">
                  <c:v>41059.0</c:v>
                </c:pt>
                <c:pt idx="1020">
                  <c:v>41058.0</c:v>
                </c:pt>
                <c:pt idx="1021">
                  <c:v>41054.0</c:v>
                </c:pt>
                <c:pt idx="1022">
                  <c:v>41053.0</c:v>
                </c:pt>
                <c:pt idx="1023">
                  <c:v>41052.0</c:v>
                </c:pt>
                <c:pt idx="1024">
                  <c:v>41051.0</c:v>
                </c:pt>
                <c:pt idx="1025">
                  <c:v>41050.0</c:v>
                </c:pt>
                <c:pt idx="1026">
                  <c:v>41047.0</c:v>
                </c:pt>
                <c:pt idx="1027">
                  <c:v>41046.0</c:v>
                </c:pt>
                <c:pt idx="1028">
                  <c:v>41045.0</c:v>
                </c:pt>
                <c:pt idx="1029">
                  <c:v>41044.0</c:v>
                </c:pt>
                <c:pt idx="1030">
                  <c:v>41043.0</c:v>
                </c:pt>
                <c:pt idx="1031">
                  <c:v>41040.0</c:v>
                </c:pt>
                <c:pt idx="1032">
                  <c:v>41039.0</c:v>
                </c:pt>
                <c:pt idx="1033">
                  <c:v>41038.0</c:v>
                </c:pt>
                <c:pt idx="1034">
                  <c:v>41037.0</c:v>
                </c:pt>
                <c:pt idx="1035">
                  <c:v>41036.0</c:v>
                </c:pt>
                <c:pt idx="1036">
                  <c:v>41033.0</c:v>
                </c:pt>
                <c:pt idx="1037">
                  <c:v>41032.0</c:v>
                </c:pt>
                <c:pt idx="1038">
                  <c:v>41031.0</c:v>
                </c:pt>
                <c:pt idx="1039">
                  <c:v>41030.0</c:v>
                </c:pt>
                <c:pt idx="1040">
                  <c:v>41029.0</c:v>
                </c:pt>
                <c:pt idx="1041">
                  <c:v>41026.0</c:v>
                </c:pt>
                <c:pt idx="1042">
                  <c:v>41025.0</c:v>
                </c:pt>
                <c:pt idx="1043">
                  <c:v>41024.0</c:v>
                </c:pt>
                <c:pt idx="1044">
                  <c:v>41023.0</c:v>
                </c:pt>
                <c:pt idx="1045">
                  <c:v>41022.0</c:v>
                </c:pt>
                <c:pt idx="1046">
                  <c:v>41019.0</c:v>
                </c:pt>
                <c:pt idx="1047">
                  <c:v>41018.0</c:v>
                </c:pt>
                <c:pt idx="1048">
                  <c:v>41017.0</c:v>
                </c:pt>
                <c:pt idx="1049">
                  <c:v>41016.0</c:v>
                </c:pt>
                <c:pt idx="1050">
                  <c:v>41015.0</c:v>
                </c:pt>
                <c:pt idx="1051">
                  <c:v>41012.0</c:v>
                </c:pt>
                <c:pt idx="1052">
                  <c:v>41011.0</c:v>
                </c:pt>
                <c:pt idx="1053">
                  <c:v>41010.0</c:v>
                </c:pt>
                <c:pt idx="1054">
                  <c:v>41009.0</c:v>
                </c:pt>
                <c:pt idx="1055">
                  <c:v>41008.0</c:v>
                </c:pt>
                <c:pt idx="1056">
                  <c:v>41004.0</c:v>
                </c:pt>
                <c:pt idx="1057">
                  <c:v>41003.0</c:v>
                </c:pt>
                <c:pt idx="1058">
                  <c:v>41002.0</c:v>
                </c:pt>
                <c:pt idx="1059">
                  <c:v>41001.0</c:v>
                </c:pt>
                <c:pt idx="1060">
                  <c:v>40998.0</c:v>
                </c:pt>
                <c:pt idx="1061">
                  <c:v>40997.0</c:v>
                </c:pt>
                <c:pt idx="1062">
                  <c:v>40996.0</c:v>
                </c:pt>
                <c:pt idx="1063">
                  <c:v>40995.0</c:v>
                </c:pt>
                <c:pt idx="1064">
                  <c:v>40994.0</c:v>
                </c:pt>
                <c:pt idx="1065">
                  <c:v>40991.0</c:v>
                </c:pt>
                <c:pt idx="1066">
                  <c:v>40990.0</c:v>
                </c:pt>
                <c:pt idx="1067">
                  <c:v>40989.0</c:v>
                </c:pt>
                <c:pt idx="1068">
                  <c:v>40988.0</c:v>
                </c:pt>
                <c:pt idx="1069">
                  <c:v>40987.0</c:v>
                </c:pt>
                <c:pt idx="1070">
                  <c:v>40984.0</c:v>
                </c:pt>
                <c:pt idx="1071">
                  <c:v>40983.0</c:v>
                </c:pt>
                <c:pt idx="1072">
                  <c:v>40982.0</c:v>
                </c:pt>
                <c:pt idx="1073">
                  <c:v>40981.0</c:v>
                </c:pt>
              </c:numCache>
            </c:numRef>
          </c:cat>
          <c:val>
            <c:numRef>
              <c:f>'power and hr cal 17'!$P$3:$P$1076</c:f>
              <c:numCache>
                <c:formatCode>General</c:formatCode>
                <c:ptCount val="1074"/>
                <c:pt idx="0">
                  <c:v>13.0</c:v>
                </c:pt>
                <c:pt idx="1">
                  <c:v>13.17</c:v>
                </c:pt>
                <c:pt idx="2">
                  <c:v>13.2</c:v>
                </c:pt>
                <c:pt idx="3">
                  <c:v>13.25</c:v>
                </c:pt>
                <c:pt idx="4">
                  <c:v>13.58</c:v>
                </c:pt>
                <c:pt idx="5">
                  <c:v>13.46</c:v>
                </c:pt>
                <c:pt idx="6">
                  <c:v>13.65</c:v>
                </c:pt>
                <c:pt idx="7">
                  <c:v>13.71</c:v>
                </c:pt>
                <c:pt idx="8">
                  <c:v>13.77</c:v>
                </c:pt>
                <c:pt idx="9">
                  <c:v>13.74</c:v>
                </c:pt>
                <c:pt idx="10">
                  <c:v>13.68</c:v>
                </c:pt>
                <c:pt idx="11">
                  <c:v>13.54</c:v>
                </c:pt>
                <c:pt idx="12">
                  <c:v>13.55</c:v>
                </c:pt>
                <c:pt idx="13">
                  <c:v>13.52</c:v>
                </c:pt>
                <c:pt idx="14">
                  <c:v>13.6</c:v>
                </c:pt>
                <c:pt idx="15">
                  <c:v>13.6</c:v>
                </c:pt>
                <c:pt idx="16">
                  <c:v>13.63</c:v>
                </c:pt>
                <c:pt idx="17">
                  <c:v>13.75</c:v>
                </c:pt>
                <c:pt idx="18">
                  <c:v>13.64</c:v>
                </c:pt>
                <c:pt idx="19">
                  <c:v>13.61</c:v>
                </c:pt>
                <c:pt idx="20">
                  <c:v>13.48</c:v>
                </c:pt>
                <c:pt idx="21">
                  <c:v>13.58</c:v>
                </c:pt>
                <c:pt idx="22">
                  <c:v>13.64</c:v>
                </c:pt>
                <c:pt idx="23">
                  <c:v>13.75</c:v>
                </c:pt>
                <c:pt idx="24">
                  <c:v>14.13</c:v>
                </c:pt>
                <c:pt idx="25">
                  <c:v>14.15</c:v>
                </c:pt>
                <c:pt idx="26">
                  <c:v>14.2</c:v>
                </c:pt>
                <c:pt idx="27">
                  <c:v>14.25</c:v>
                </c:pt>
                <c:pt idx="28">
                  <c:v>14.52</c:v>
                </c:pt>
                <c:pt idx="29">
                  <c:v>14.32</c:v>
                </c:pt>
                <c:pt idx="30">
                  <c:v>14.22</c:v>
                </c:pt>
                <c:pt idx="31">
                  <c:v>14.44</c:v>
                </c:pt>
                <c:pt idx="32">
                  <c:v>14.48</c:v>
                </c:pt>
                <c:pt idx="33">
                  <c:v>14.41</c:v>
                </c:pt>
                <c:pt idx="34">
                  <c:v>14.43</c:v>
                </c:pt>
                <c:pt idx="35">
                  <c:v>14.57</c:v>
                </c:pt>
                <c:pt idx="36">
                  <c:v>14.5</c:v>
                </c:pt>
                <c:pt idx="37">
                  <c:v>14.49</c:v>
                </c:pt>
                <c:pt idx="38">
                  <c:v>14.62</c:v>
                </c:pt>
                <c:pt idx="39">
                  <c:v>14.68</c:v>
                </c:pt>
                <c:pt idx="40">
                  <c:v>14.83</c:v>
                </c:pt>
                <c:pt idx="41">
                  <c:v>14.87</c:v>
                </c:pt>
                <c:pt idx="42">
                  <c:v>14.71</c:v>
                </c:pt>
                <c:pt idx="43">
                  <c:v>14.78</c:v>
                </c:pt>
                <c:pt idx="44">
                  <c:v>14.81</c:v>
                </c:pt>
                <c:pt idx="45">
                  <c:v>14.92</c:v>
                </c:pt>
                <c:pt idx="46">
                  <c:v>15.11</c:v>
                </c:pt>
                <c:pt idx="47">
                  <c:v>15.1</c:v>
                </c:pt>
                <c:pt idx="48">
                  <c:v>15.19</c:v>
                </c:pt>
                <c:pt idx="49">
                  <c:v>15.31</c:v>
                </c:pt>
                <c:pt idx="50">
                  <c:v>15.34</c:v>
                </c:pt>
                <c:pt idx="51">
                  <c:v>15.54</c:v>
                </c:pt>
                <c:pt idx="52">
                  <c:v>15.52</c:v>
                </c:pt>
                <c:pt idx="53">
                  <c:v>15.31</c:v>
                </c:pt>
                <c:pt idx="54">
                  <c:v>15.44</c:v>
                </c:pt>
                <c:pt idx="55">
                  <c:v>15.48</c:v>
                </c:pt>
                <c:pt idx="56">
                  <c:v>15.52</c:v>
                </c:pt>
                <c:pt idx="57">
                  <c:v>15.49</c:v>
                </c:pt>
                <c:pt idx="58">
                  <c:v>15.57</c:v>
                </c:pt>
                <c:pt idx="59">
                  <c:v>15.65</c:v>
                </c:pt>
                <c:pt idx="60">
                  <c:v>15.62</c:v>
                </c:pt>
                <c:pt idx="61">
                  <c:v>15.57</c:v>
                </c:pt>
                <c:pt idx="62">
                  <c:v>15.68</c:v>
                </c:pt>
                <c:pt idx="63">
                  <c:v>15.38</c:v>
                </c:pt>
                <c:pt idx="64">
                  <c:v>15.35</c:v>
                </c:pt>
                <c:pt idx="65">
                  <c:v>15.47</c:v>
                </c:pt>
                <c:pt idx="66">
                  <c:v>15.59</c:v>
                </c:pt>
                <c:pt idx="67">
                  <c:v>15.72</c:v>
                </c:pt>
                <c:pt idx="68">
                  <c:v>15.74</c:v>
                </c:pt>
                <c:pt idx="69">
                  <c:v>15.9</c:v>
                </c:pt>
                <c:pt idx="70">
                  <c:v>15.83</c:v>
                </c:pt>
                <c:pt idx="71">
                  <c:v>15.81</c:v>
                </c:pt>
                <c:pt idx="72">
                  <c:v>15.96</c:v>
                </c:pt>
                <c:pt idx="73">
                  <c:v>15.98</c:v>
                </c:pt>
                <c:pt idx="74">
                  <c:v>15.95</c:v>
                </c:pt>
                <c:pt idx="75">
                  <c:v>15.83</c:v>
                </c:pt>
                <c:pt idx="76">
                  <c:v>15.95</c:v>
                </c:pt>
                <c:pt idx="77">
                  <c:v>16.15</c:v>
                </c:pt>
                <c:pt idx="78">
                  <c:v>16.27</c:v>
                </c:pt>
                <c:pt idx="79">
                  <c:v>16.31</c:v>
                </c:pt>
                <c:pt idx="80">
                  <c:v>16.22</c:v>
                </c:pt>
                <c:pt idx="81">
                  <c:v>16.31</c:v>
                </c:pt>
                <c:pt idx="82">
                  <c:v>16.62</c:v>
                </c:pt>
                <c:pt idx="83">
                  <c:v>16.91</c:v>
                </c:pt>
                <c:pt idx="84">
                  <c:v>17.0</c:v>
                </c:pt>
                <c:pt idx="85">
                  <c:v>17.25</c:v>
                </c:pt>
                <c:pt idx="86">
                  <c:v>17.46</c:v>
                </c:pt>
                <c:pt idx="87">
                  <c:v>17.32999999999999</c:v>
                </c:pt>
                <c:pt idx="88">
                  <c:v>17.36</c:v>
                </c:pt>
                <c:pt idx="89">
                  <c:v>17.38</c:v>
                </c:pt>
                <c:pt idx="90">
                  <c:v>17.17000000000001</c:v>
                </c:pt>
                <c:pt idx="91">
                  <c:v>17.02</c:v>
                </c:pt>
                <c:pt idx="92">
                  <c:v>16.75</c:v>
                </c:pt>
                <c:pt idx="93">
                  <c:v>16.81</c:v>
                </c:pt>
                <c:pt idx="94">
                  <c:v>16.62</c:v>
                </c:pt>
                <c:pt idx="95">
                  <c:v>16.5</c:v>
                </c:pt>
                <c:pt idx="96">
                  <c:v>16.37</c:v>
                </c:pt>
                <c:pt idx="97">
                  <c:v>16.13</c:v>
                </c:pt>
                <c:pt idx="98">
                  <c:v>16.16</c:v>
                </c:pt>
                <c:pt idx="99">
                  <c:v>16.02</c:v>
                </c:pt>
                <c:pt idx="100">
                  <c:v>16.11</c:v>
                </c:pt>
                <c:pt idx="101">
                  <c:v>16.1</c:v>
                </c:pt>
                <c:pt idx="102">
                  <c:v>16.21</c:v>
                </c:pt>
                <c:pt idx="103">
                  <c:v>16.01000000000001</c:v>
                </c:pt>
                <c:pt idx="104">
                  <c:v>16.19</c:v>
                </c:pt>
                <c:pt idx="105">
                  <c:v>15.89</c:v>
                </c:pt>
                <c:pt idx="106">
                  <c:v>15.9</c:v>
                </c:pt>
                <c:pt idx="107">
                  <c:v>15.88</c:v>
                </c:pt>
                <c:pt idx="108">
                  <c:v>15.77</c:v>
                </c:pt>
                <c:pt idx="109">
                  <c:v>15.59</c:v>
                </c:pt>
                <c:pt idx="110">
                  <c:v>15.71</c:v>
                </c:pt>
                <c:pt idx="111">
                  <c:v>15.89</c:v>
                </c:pt>
                <c:pt idx="112">
                  <c:v>15.58</c:v>
                </c:pt>
                <c:pt idx="113">
                  <c:v>15.9</c:v>
                </c:pt>
                <c:pt idx="114">
                  <c:v>15.67</c:v>
                </c:pt>
                <c:pt idx="115">
                  <c:v>15.63</c:v>
                </c:pt>
                <c:pt idx="116">
                  <c:v>15.78</c:v>
                </c:pt>
                <c:pt idx="117">
                  <c:v>15.61</c:v>
                </c:pt>
                <c:pt idx="118">
                  <c:v>15.84</c:v>
                </c:pt>
                <c:pt idx="119">
                  <c:v>15.62</c:v>
                </c:pt>
                <c:pt idx="120">
                  <c:v>15.72</c:v>
                </c:pt>
                <c:pt idx="121">
                  <c:v>15.96</c:v>
                </c:pt>
                <c:pt idx="122">
                  <c:v>15.78</c:v>
                </c:pt>
                <c:pt idx="123">
                  <c:v>15.81</c:v>
                </c:pt>
                <c:pt idx="124">
                  <c:v>15.6</c:v>
                </c:pt>
                <c:pt idx="125">
                  <c:v>15.43</c:v>
                </c:pt>
                <c:pt idx="126">
                  <c:v>15.28</c:v>
                </c:pt>
                <c:pt idx="127">
                  <c:v>15.45</c:v>
                </c:pt>
                <c:pt idx="128">
                  <c:v>15.55</c:v>
                </c:pt>
                <c:pt idx="129">
                  <c:v>15.6</c:v>
                </c:pt>
                <c:pt idx="130">
                  <c:v>15.39</c:v>
                </c:pt>
                <c:pt idx="131">
                  <c:v>15.46</c:v>
                </c:pt>
                <c:pt idx="132">
                  <c:v>15.35</c:v>
                </c:pt>
                <c:pt idx="133">
                  <c:v>15.58</c:v>
                </c:pt>
                <c:pt idx="134">
                  <c:v>16.03</c:v>
                </c:pt>
                <c:pt idx="135">
                  <c:v>15.95</c:v>
                </c:pt>
                <c:pt idx="136">
                  <c:v>15.61</c:v>
                </c:pt>
                <c:pt idx="137">
                  <c:v>15.57</c:v>
                </c:pt>
                <c:pt idx="138">
                  <c:v>15.5</c:v>
                </c:pt>
                <c:pt idx="139">
                  <c:v>15.54</c:v>
                </c:pt>
                <c:pt idx="140">
                  <c:v>15.6</c:v>
                </c:pt>
                <c:pt idx="141">
                  <c:v>15.46</c:v>
                </c:pt>
                <c:pt idx="142">
                  <c:v>15.54</c:v>
                </c:pt>
                <c:pt idx="143">
                  <c:v>15.48</c:v>
                </c:pt>
                <c:pt idx="144">
                  <c:v>15.25</c:v>
                </c:pt>
                <c:pt idx="145">
                  <c:v>15.13</c:v>
                </c:pt>
                <c:pt idx="146">
                  <c:v>15.14</c:v>
                </c:pt>
                <c:pt idx="147">
                  <c:v>15.05</c:v>
                </c:pt>
                <c:pt idx="148">
                  <c:v>14.56</c:v>
                </c:pt>
                <c:pt idx="149">
                  <c:v>14.69</c:v>
                </c:pt>
                <c:pt idx="150">
                  <c:v>14.82</c:v>
                </c:pt>
                <c:pt idx="151">
                  <c:v>14.76</c:v>
                </c:pt>
                <c:pt idx="152">
                  <c:v>14.65</c:v>
                </c:pt>
                <c:pt idx="153">
                  <c:v>14.48</c:v>
                </c:pt>
                <c:pt idx="154">
                  <c:v>14.54</c:v>
                </c:pt>
                <c:pt idx="155">
                  <c:v>14.43</c:v>
                </c:pt>
                <c:pt idx="156">
                  <c:v>14.4</c:v>
                </c:pt>
                <c:pt idx="157">
                  <c:v>14.5</c:v>
                </c:pt>
                <c:pt idx="158">
                  <c:v>14.47</c:v>
                </c:pt>
                <c:pt idx="159">
                  <c:v>14.51</c:v>
                </c:pt>
                <c:pt idx="160">
                  <c:v>14.52</c:v>
                </c:pt>
                <c:pt idx="161">
                  <c:v>14.53</c:v>
                </c:pt>
                <c:pt idx="162">
                  <c:v>14.58</c:v>
                </c:pt>
                <c:pt idx="163">
                  <c:v>14.51</c:v>
                </c:pt>
                <c:pt idx="164">
                  <c:v>14.43</c:v>
                </c:pt>
                <c:pt idx="165">
                  <c:v>14.55</c:v>
                </c:pt>
                <c:pt idx="166">
                  <c:v>14.51</c:v>
                </c:pt>
                <c:pt idx="167">
                  <c:v>14.43</c:v>
                </c:pt>
                <c:pt idx="168">
                  <c:v>14.41</c:v>
                </c:pt>
                <c:pt idx="169">
                  <c:v>14.44</c:v>
                </c:pt>
                <c:pt idx="170">
                  <c:v>14.14</c:v>
                </c:pt>
                <c:pt idx="171">
                  <c:v>14.09</c:v>
                </c:pt>
                <c:pt idx="172">
                  <c:v>14.09</c:v>
                </c:pt>
                <c:pt idx="173">
                  <c:v>14.18</c:v>
                </c:pt>
                <c:pt idx="174">
                  <c:v>14.15</c:v>
                </c:pt>
                <c:pt idx="175">
                  <c:v>14.25</c:v>
                </c:pt>
                <c:pt idx="176">
                  <c:v>14.13</c:v>
                </c:pt>
                <c:pt idx="177">
                  <c:v>14.33</c:v>
                </c:pt>
                <c:pt idx="178">
                  <c:v>14.44</c:v>
                </c:pt>
                <c:pt idx="179">
                  <c:v>14.32</c:v>
                </c:pt>
                <c:pt idx="180">
                  <c:v>14.4</c:v>
                </c:pt>
                <c:pt idx="181">
                  <c:v>14.36</c:v>
                </c:pt>
                <c:pt idx="182">
                  <c:v>14.25</c:v>
                </c:pt>
                <c:pt idx="183">
                  <c:v>14.3</c:v>
                </c:pt>
                <c:pt idx="184">
                  <c:v>14.48</c:v>
                </c:pt>
                <c:pt idx="185">
                  <c:v>14.51</c:v>
                </c:pt>
                <c:pt idx="186">
                  <c:v>14.44</c:v>
                </c:pt>
                <c:pt idx="187">
                  <c:v>14.4</c:v>
                </c:pt>
                <c:pt idx="188">
                  <c:v>14.09</c:v>
                </c:pt>
                <c:pt idx="189">
                  <c:v>14.01</c:v>
                </c:pt>
                <c:pt idx="190">
                  <c:v>14.33</c:v>
                </c:pt>
                <c:pt idx="191">
                  <c:v>14.27</c:v>
                </c:pt>
                <c:pt idx="192">
                  <c:v>14.4</c:v>
                </c:pt>
                <c:pt idx="193">
                  <c:v>14.21</c:v>
                </c:pt>
                <c:pt idx="194">
                  <c:v>13.99</c:v>
                </c:pt>
                <c:pt idx="195">
                  <c:v>14.12</c:v>
                </c:pt>
                <c:pt idx="196">
                  <c:v>14.02</c:v>
                </c:pt>
                <c:pt idx="197">
                  <c:v>13.99</c:v>
                </c:pt>
                <c:pt idx="198">
                  <c:v>14.11</c:v>
                </c:pt>
                <c:pt idx="199">
                  <c:v>13.77</c:v>
                </c:pt>
                <c:pt idx="200">
                  <c:v>14.2</c:v>
                </c:pt>
                <c:pt idx="201">
                  <c:v>14.27</c:v>
                </c:pt>
                <c:pt idx="202">
                  <c:v>14.44</c:v>
                </c:pt>
                <c:pt idx="203">
                  <c:v>14.15</c:v>
                </c:pt>
                <c:pt idx="204">
                  <c:v>14.25</c:v>
                </c:pt>
                <c:pt idx="205">
                  <c:v>14.27</c:v>
                </c:pt>
                <c:pt idx="206">
                  <c:v>14.13</c:v>
                </c:pt>
                <c:pt idx="207">
                  <c:v>14.43</c:v>
                </c:pt>
                <c:pt idx="208">
                  <c:v>14.37</c:v>
                </c:pt>
                <c:pt idx="209">
                  <c:v>14.45</c:v>
                </c:pt>
                <c:pt idx="210">
                  <c:v>14.42</c:v>
                </c:pt>
                <c:pt idx="211">
                  <c:v>14.3</c:v>
                </c:pt>
                <c:pt idx="212">
                  <c:v>14.16</c:v>
                </c:pt>
                <c:pt idx="213">
                  <c:v>14.06</c:v>
                </c:pt>
                <c:pt idx="214">
                  <c:v>14.1</c:v>
                </c:pt>
                <c:pt idx="215">
                  <c:v>13.96</c:v>
                </c:pt>
                <c:pt idx="216">
                  <c:v>13.93</c:v>
                </c:pt>
                <c:pt idx="217">
                  <c:v>13.82</c:v>
                </c:pt>
                <c:pt idx="218">
                  <c:v>13.89</c:v>
                </c:pt>
                <c:pt idx="219">
                  <c:v>13.62</c:v>
                </c:pt>
                <c:pt idx="220">
                  <c:v>13.91</c:v>
                </c:pt>
                <c:pt idx="221">
                  <c:v>13.86</c:v>
                </c:pt>
                <c:pt idx="222">
                  <c:v>13.96</c:v>
                </c:pt>
                <c:pt idx="223">
                  <c:v>14.04</c:v>
                </c:pt>
                <c:pt idx="224">
                  <c:v>13.99</c:v>
                </c:pt>
                <c:pt idx="225">
                  <c:v>13.61</c:v>
                </c:pt>
                <c:pt idx="226">
                  <c:v>13.67</c:v>
                </c:pt>
                <c:pt idx="227">
                  <c:v>13.8</c:v>
                </c:pt>
                <c:pt idx="228">
                  <c:v>13.8</c:v>
                </c:pt>
                <c:pt idx="229">
                  <c:v>13.89</c:v>
                </c:pt>
                <c:pt idx="230">
                  <c:v>13.88</c:v>
                </c:pt>
                <c:pt idx="231">
                  <c:v>13.86</c:v>
                </c:pt>
                <c:pt idx="232">
                  <c:v>13.96</c:v>
                </c:pt>
                <c:pt idx="233">
                  <c:v>14.0</c:v>
                </c:pt>
                <c:pt idx="234">
                  <c:v>13.81</c:v>
                </c:pt>
                <c:pt idx="235">
                  <c:v>13.7</c:v>
                </c:pt>
                <c:pt idx="236">
                  <c:v>13.56</c:v>
                </c:pt>
                <c:pt idx="237">
                  <c:v>13.63</c:v>
                </c:pt>
                <c:pt idx="238">
                  <c:v>13.78</c:v>
                </c:pt>
                <c:pt idx="239">
                  <c:v>13.6</c:v>
                </c:pt>
                <c:pt idx="240">
                  <c:v>13.64</c:v>
                </c:pt>
                <c:pt idx="241">
                  <c:v>13.26</c:v>
                </c:pt>
                <c:pt idx="242">
                  <c:v>13.55</c:v>
                </c:pt>
                <c:pt idx="243">
                  <c:v>13.35</c:v>
                </c:pt>
                <c:pt idx="244">
                  <c:v>13.42</c:v>
                </c:pt>
                <c:pt idx="245">
                  <c:v>13.31</c:v>
                </c:pt>
                <c:pt idx="246">
                  <c:v>13.39</c:v>
                </c:pt>
                <c:pt idx="247">
                  <c:v>13.01</c:v>
                </c:pt>
                <c:pt idx="248">
                  <c:v>13.33</c:v>
                </c:pt>
                <c:pt idx="249">
                  <c:v>13.18</c:v>
                </c:pt>
                <c:pt idx="250">
                  <c:v>13.54</c:v>
                </c:pt>
                <c:pt idx="251">
                  <c:v>13.52</c:v>
                </c:pt>
                <c:pt idx="252">
                  <c:v>12.94</c:v>
                </c:pt>
                <c:pt idx="253">
                  <c:v>13.04</c:v>
                </c:pt>
                <c:pt idx="254">
                  <c:v>13.23</c:v>
                </c:pt>
                <c:pt idx="255">
                  <c:v>13.28</c:v>
                </c:pt>
                <c:pt idx="256">
                  <c:v>13.42</c:v>
                </c:pt>
                <c:pt idx="257">
                  <c:v>13.37</c:v>
                </c:pt>
                <c:pt idx="258">
                  <c:v>13.3</c:v>
                </c:pt>
                <c:pt idx="259">
                  <c:v>13.35</c:v>
                </c:pt>
                <c:pt idx="260">
                  <c:v>13.2</c:v>
                </c:pt>
                <c:pt idx="261">
                  <c:v>13.43</c:v>
                </c:pt>
                <c:pt idx="262">
                  <c:v>13.55</c:v>
                </c:pt>
                <c:pt idx="263">
                  <c:v>13.61</c:v>
                </c:pt>
                <c:pt idx="264">
                  <c:v>13.66</c:v>
                </c:pt>
                <c:pt idx="265">
                  <c:v>13.84</c:v>
                </c:pt>
                <c:pt idx="266">
                  <c:v>13.83</c:v>
                </c:pt>
                <c:pt idx="267">
                  <c:v>13.72</c:v>
                </c:pt>
                <c:pt idx="268">
                  <c:v>13.39</c:v>
                </c:pt>
                <c:pt idx="269">
                  <c:v>13.39</c:v>
                </c:pt>
                <c:pt idx="270">
                  <c:v>13.44</c:v>
                </c:pt>
                <c:pt idx="271">
                  <c:v>13.53</c:v>
                </c:pt>
                <c:pt idx="272">
                  <c:v>13.35</c:v>
                </c:pt>
                <c:pt idx="273">
                  <c:v>13.4</c:v>
                </c:pt>
                <c:pt idx="274">
                  <c:v>13.55</c:v>
                </c:pt>
                <c:pt idx="275">
                  <c:v>13.59</c:v>
                </c:pt>
                <c:pt idx="276">
                  <c:v>13.44</c:v>
                </c:pt>
                <c:pt idx="277">
                  <c:v>13.39</c:v>
                </c:pt>
                <c:pt idx="278">
                  <c:v>13.61</c:v>
                </c:pt>
                <c:pt idx="279">
                  <c:v>13.56</c:v>
                </c:pt>
                <c:pt idx="280">
                  <c:v>13.57</c:v>
                </c:pt>
                <c:pt idx="281">
                  <c:v>13.31</c:v>
                </c:pt>
                <c:pt idx="282">
                  <c:v>13.4</c:v>
                </c:pt>
                <c:pt idx="283">
                  <c:v>13.27</c:v>
                </c:pt>
                <c:pt idx="284">
                  <c:v>13.35</c:v>
                </c:pt>
                <c:pt idx="285">
                  <c:v>13.03</c:v>
                </c:pt>
                <c:pt idx="286">
                  <c:v>13.66</c:v>
                </c:pt>
                <c:pt idx="287">
                  <c:v>13.48</c:v>
                </c:pt>
                <c:pt idx="288">
                  <c:v>13.46</c:v>
                </c:pt>
                <c:pt idx="289">
                  <c:v>13.58</c:v>
                </c:pt>
                <c:pt idx="290">
                  <c:v>13.47</c:v>
                </c:pt>
                <c:pt idx="291">
                  <c:v>13.48</c:v>
                </c:pt>
                <c:pt idx="292">
                  <c:v>13.56</c:v>
                </c:pt>
                <c:pt idx="293">
                  <c:v>13.79</c:v>
                </c:pt>
                <c:pt idx="294">
                  <c:v>13.87</c:v>
                </c:pt>
                <c:pt idx="295">
                  <c:v>13.78</c:v>
                </c:pt>
                <c:pt idx="296">
                  <c:v>13.78</c:v>
                </c:pt>
                <c:pt idx="297">
                  <c:v>13.71</c:v>
                </c:pt>
                <c:pt idx="298">
                  <c:v>13.8</c:v>
                </c:pt>
                <c:pt idx="299">
                  <c:v>13.92</c:v>
                </c:pt>
                <c:pt idx="300">
                  <c:v>13.73</c:v>
                </c:pt>
                <c:pt idx="301">
                  <c:v>13.64</c:v>
                </c:pt>
                <c:pt idx="302">
                  <c:v>13.44</c:v>
                </c:pt>
                <c:pt idx="303">
                  <c:v>13.85</c:v>
                </c:pt>
                <c:pt idx="304">
                  <c:v>14.03</c:v>
                </c:pt>
                <c:pt idx="305">
                  <c:v>13.93</c:v>
                </c:pt>
                <c:pt idx="306">
                  <c:v>13.89</c:v>
                </c:pt>
                <c:pt idx="307">
                  <c:v>13.84</c:v>
                </c:pt>
                <c:pt idx="308">
                  <c:v>14.1</c:v>
                </c:pt>
                <c:pt idx="309">
                  <c:v>14.1</c:v>
                </c:pt>
                <c:pt idx="310">
                  <c:v>13.82</c:v>
                </c:pt>
                <c:pt idx="311">
                  <c:v>13.96</c:v>
                </c:pt>
                <c:pt idx="312">
                  <c:v>14.01</c:v>
                </c:pt>
                <c:pt idx="313">
                  <c:v>13.63</c:v>
                </c:pt>
                <c:pt idx="314">
                  <c:v>14.08</c:v>
                </c:pt>
                <c:pt idx="315">
                  <c:v>14.3</c:v>
                </c:pt>
                <c:pt idx="316">
                  <c:v>14.21</c:v>
                </c:pt>
                <c:pt idx="317">
                  <c:v>13.87</c:v>
                </c:pt>
                <c:pt idx="318">
                  <c:v>14.15</c:v>
                </c:pt>
                <c:pt idx="319">
                  <c:v>14.16</c:v>
                </c:pt>
                <c:pt idx="320">
                  <c:v>14.12</c:v>
                </c:pt>
                <c:pt idx="321">
                  <c:v>13.76</c:v>
                </c:pt>
                <c:pt idx="322">
                  <c:v>13.74</c:v>
                </c:pt>
                <c:pt idx="323">
                  <c:v>13.86</c:v>
                </c:pt>
                <c:pt idx="324">
                  <c:v>13.89</c:v>
                </c:pt>
                <c:pt idx="325">
                  <c:v>13.87</c:v>
                </c:pt>
                <c:pt idx="326">
                  <c:v>13.97</c:v>
                </c:pt>
                <c:pt idx="327">
                  <c:v>14.11</c:v>
                </c:pt>
                <c:pt idx="328">
                  <c:v>13.95</c:v>
                </c:pt>
                <c:pt idx="329">
                  <c:v>13.62</c:v>
                </c:pt>
                <c:pt idx="330">
                  <c:v>13.38</c:v>
                </c:pt>
                <c:pt idx="331">
                  <c:v>13.56</c:v>
                </c:pt>
                <c:pt idx="332">
                  <c:v>13.66</c:v>
                </c:pt>
                <c:pt idx="333">
                  <c:v>13.77</c:v>
                </c:pt>
                <c:pt idx="334">
                  <c:v>13.59</c:v>
                </c:pt>
                <c:pt idx="335">
                  <c:v>13.72</c:v>
                </c:pt>
                <c:pt idx="336">
                  <c:v>13.66</c:v>
                </c:pt>
                <c:pt idx="337">
                  <c:v>13.54</c:v>
                </c:pt>
                <c:pt idx="338">
                  <c:v>13.65</c:v>
                </c:pt>
                <c:pt idx="339">
                  <c:v>13.63</c:v>
                </c:pt>
                <c:pt idx="340">
                  <c:v>13.56</c:v>
                </c:pt>
                <c:pt idx="341">
                  <c:v>13.36</c:v>
                </c:pt>
                <c:pt idx="342">
                  <c:v>13.38</c:v>
                </c:pt>
                <c:pt idx="343">
                  <c:v>13.21</c:v>
                </c:pt>
                <c:pt idx="344">
                  <c:v>13.07</c:v>
                </c:pt>
                <c:pt idx="345">
                  <c:v>13.21</c:v>
                </c:pt>
                <c:pt idx="346">
                  <c:v>13.22</c:v>
                </c:pt>
                <c:pt idx="347">
                  <c:v>13.41</c:v>
                </c:pt>
                <c:pt idx="348">
                  <c:v>13.4</c:v>
                </c:pt>
                <c:pt idx="349">
                  <c:v>13.45</c:v>
                </c:pt>
                <c:pt idx="350">
                  <c:v>13.6</c:v>
                </c:pt>
                <c:pt idx="351">
                  <c:v>13.6</c:v>
                </c:pt>
                <c:pt idx="352">
                  <c:v>13.17</c:v>
                </c:pt>
                <c:pt idx="353">
                  <c:v>13.58</c:v>
                </c:pt>
                <c:pt idx="354">
                  <c:v>13.54</c:v>
                </c:pt>
                <c:pt idx="355">
                  <c:v>13.6</c:v>
                </c:pt>
                <c:pt idx="356">
                  <c:v>13.41</c:v>
                </c:pt>
                <c:pt idx="357">
                  <c:v>13.48</c:v>
                </c:pt>
                <c:pt idx="358">
                  <c:v>13.51</c:v>
                </c:pt>
                <c:pt idx="359">
                  <c:v>13.65</c:v>
                </c:pt>
                <c:pt idx="360">
                  <c:v>13.78</c:v>
                </c:pt>
                <c:pt idx="361">
                  <c:v>13.93</c:v>
                </c:pt>
                <c:pt idx="362">
                  <c:v>13.9</c:v>
                </c:pt>
                <c:pt idx="363">
                  <c:v>13.88</c:v>
                </c:pt>
                <c:pt idx="364">
                  <c:v>13.52</c:v>
                </c:pt>
                <c:pt idx="365">
                  <c:v>13.55</c:v>
                </c:pt>
                <c:pt idx="366">
                  <c:v>13.6</c:v>
                </c:pt>
                <c:pt idx="367">
                  <c:v>13.5</c:v>
                </c:pt>
                <c:pt idx="368">
                  <c:v>13.27</c:v>
                </c:pt>
                <c:pt idx="369">
                  <c:v>13.35</c:v>
                </c:pt>
                <c:pt idx="370">
                  <c:v>13.42</c:v>
                </c:pt>
                <c:pt idx="371">
                  <c:v>13.19</c:v>
                </c:pt>
                <c:pt idx="372">
                  <c:v>13.12</c:v>
                </c:pt>
                <c:pt idx="373">
                  <c:v>13.06</c:v>
                </c:pt>
                <c:pt idx="374">
                  <c:v>12.88</c:v>
                </c:pt>
                <c:pt idx="375">
                  <c:v>12.6</c:v>
                </c:pt>
                <c:pt idx="376">
                  <c:v>12.63</c:v>
                </c:pt>
                <c:pt idx="377">
                  <c:v>12.63</c:v>
                </c:pt>
                <c:pt idx="378">
                  <c:v>12.52</c:v>
                </c:pt>
                <c:pt idx="379">
                  <c:v>12.51</c:v>
                </c:pt>
                <c:pt idx="380">
                  <c:v>12.35</c:v>
                </c:pt>
                <c:pt idx="381">
                  <c:v>12.28</c:v>
                </c:pt>
                <c:pt idx="382">
                  <c:v>12.29</c:v>
                </c:pt>
                <c:pt idx="383">
                  <c:v>12.38</c:v>
                </c:pt>
                <c:pt idx="384">
                  <c:v>12.34</c:v>
                </c:pt>
                <c:pt idx="385">
                  <c:v>12.22</c:v>
                </c:pt>
                <c:pt idx="386">
                  <c:v>12.23</c:v>
                </c:pt>
                <c:pt idx="387">
                  <c:v>12.18</c:v>
                </c:pt>
                <c:pt idx="388">
                  <c:v>12.16</c:v>
                </c:pt>
                <c:pt idx="389">
                  <c:v>12.23</c:v>
                </c:pt>
                <c:pt idx="390">
                  <c:v>12.25</c:v>
                </c:pt>
                <c:pt idx="391">
                  <c:v>12.43</c:v>
                </c:pt>
                <c:pt idx="392">
                  <c:v>12.31</c:v>
                </c:pt>
                <c:pt idx="393">
                  <c:v>12.35</c:v>
                </c:pt>
                <c:pt idx="394">
                  <c:v>12.2</c:v>
                </c:pt>
                <c:pt idx="395">
                  <c:v>12.43</c:v>
                </c:pt>
                <c:pt idx="396">
                  <c:v>12.37</c:v>
                </c:pt>
                <c:pt idx="397">
                  <c:v>12.35</c:v>
                </c:pt>
                <c:pt idx="398">
                  <c:v>12.35</c:v>
                </c:pt>
                <c:pt idx="399">
                  <c:v>12.33</c:v>
                </c:pt>
                <c:pt idx="400">
                  <c:v>12.37</c:v>
                </c:pt>
                <c:pt idx="401">
                  <c:v>12.37</c:v>
                </c:pt>
                <c:pt idx="402">
                  <c:v>12.32</c:v>
                </c:pt>
                <c:pt idx="403">
                  <c:v>12.3</c:v>
                </c:pt>
                <c:pt idx="404">
                  <c:v>12.14</c:v>
                </c:pt>
                <c:pt idx="405">
                  <c:v>12.3</c:v>
                </c:pt>
                <c:pt idx="406">
                  <c:v>12.2</c:v>
                </c:pt>
                <c:pt idx="407">
                  <c:v>12.42</c:v>
                </c:pt>
                <c:pt idx="408">
                  <c:v>12.49</c:v>
                </c:pt>
                <c:pt idx="409">
                  <c:v>12.56</c:v>
                </c:pt>
                <c:pt idx="410">
                  <c:v>12.48</c:v>
                </c:pt>
                <c:pt idx="411">
                  <c:v>12.38</c:v>
                </c:pt>
                <c:pt idx="412">
                  <c:v>12.18</c:v>
                </c:pt>
                <c:pt idx="413">
                  <c:v>12.22</c:v>
                </c:pt>
                <c:pt idx="414">
                  <c:v>12.05</c:v>
                </c:pt>
                <c:pt idx="415">
                  <c:v>12.05</c:v>
                </c:pt>
                <c:pt idx="416">
                  <c:v>12.06</c:v>
                </c:pt>
                <c:pt idx="417">
                  <c:v>12.12</c:v>
                </c:pt>
                <c:pt idx="418">
                  <c:v>12.12</c:v>
                </c:pt>
                <c:pt idx="419">
                  <c:v>12.2</c:v>
                </c:pt>
                <c:pt idx="420">
                  <c:v>12.18</c:v>
                </c:pt>
                <c:pt idx="421">
                  <c:v>12.08</c:v>
                </c:pt>
                <c:pt idx="422">
                  <c:v>12.07</c:v>
                </c:pt>
                <c:pt idx="423">
                  <c:v>12.04</c:v>
                </c:pt>
                <c:pt idx="424">
                  <c:v>12.03</c:v>
                </c:pt>
                <c:pt idx="425">
                  <c:v>12.05</c:v>
                </c:pt>
                <c:pt idx="426">
                  <c:v>12.0</c:v>
                </c:pt>
                <c:pt idx="427">
                  <c:v>11.99</c:v>
                </c:pt>
                <c:pt idx="428">
                  <c:v>11.91</c:v>
                </c:pt>
                <c:pt idx="429">
                  <c:v>11.87</c:v>
                </c:pt>
                <c:pt idx="430">
                  <c:v>11.78</c:v>
                </c:pt>
                <c:pt idx="431">
                  <c:v>11.71</c:v>
                </c:pt>
                <c:pt idx="432">
                  <c:v>11.67</c:v>
                </c:pt>
                <c:pt idx="433">
                  <c:v>11.65</c:v>
                </c:pt>
                <c:pt idx="434">
                  <c:v>11.7</c:v>
                </c:pt>
                <c:pt idx="435">
                  <c:v>11.57</c:v>
                </c:pt>
                <c:pt idx="436">
                  <c:v>11.6</c:v>
                </c:pt>
                <c:pt idx="437">
                  <c:v>11.64</c:v>
                </c:pt>
                <c:pt idx="438">
                  <c:v>11.55</c:v>
                </c:pt>
                <c:pt idx="439">
                  <c:v>11.64</c:v>
                </c:pt>
                <c:pt idx="440">
                  <c:v>11.61</c:v>
                </c:pt>
                <c:pt idx="441">
                  <c:v>11.57</c:v>
                </c:pt>
                <c:pt idx="442">
                  <c:v>11.51</c:v>
                </c:pt>
                <c:pt idx="443">
                  <c:v>11.51</c:v>
                </c:pt>
                <c:pt idx="444">
                  <c:v>11.38</c:v>
                </c:pt>
                <c:pt idx="445">
                  <c:v>11.34</c:v>
                </c:pt>
                <c:pt idx="446">
                  <c:v>11.39</c:v>
                </c:pt>
                <c:pt idx="447">
                  <c:v>11.56</c:v>
                </c:pt>
                <c:pt idx="448">
                  <c:v>11.44</c:v>
                </c:pt>
                <c:pt idx="449">
                  <c:v>11.39</c:v>
                </c:pt>
                <c:pt idx="450">
                  <c:v>11.33</c:v>
                </c:pt>
                <c:pt idx="451">
                  <c:v>11.38</c:v>
                </c:pt>
                <c:pt idx="452">
                  <c:v>11.39</c:v>
                </c:pt>
                <c:pt idx="453">
                  <c:v>11.34</c:v>
                </c:pt>
                <c:pt idx="454">
                  <c:v>11.48</c:v>
                </c:pt>
                <c:pt idx="455">
                  <c:v>11.6</c:v>
                </c:pt>
                <c:pt idx="456">
                  <c:v>11.65</c:v>
                </c:pt>
                <c:pt idx="457">
                  <c:v>11.62</c:v>
                </c:pt>
                <c:pt idx="458">
                  <c:v>11.47</c:v>
                </c:pt>
                <c:pt idx="459">
                  <c:v>11.41</c:v>
                </c:pt>
                <c:pt idx="460">
                  <c:v>11.33</c:v>
                </c:pt>
                <c:pt idx="461">
                  <c:v>11.21</c:v>
                </c:pt>
                <c:pt idx="462">
                  <c:v>11.21</c:v>
                </c:pt>
                <c:pt idx="463">
                  <c:v>11.23</c:v>
                </c:pt>
                <c:pt idx="464">
                  <c:v>11.14</c:v>
                </c:pt>
                <c:pt idx="465">
                  <c:v>11.14</c:v>
                </c:pt>
                <c:pt idx="466">
                  <c:v>11.17</c:v>
                </c:pt>
                <c:pt idx="467">
                  <c:v>11.1</c:v>
                </c:pt>
                <c:pt idx="468">
                  <c:v>11.25</c:v>
                </c:pt>
                <c:pt idx="469">
                  <c:v>11.13</c:v>
                </c:pt>
                <c:pt idx="470">
                  <c:v>11.0</c:v>
                </c:pt>
                <c:pt idx="471">
                  <c:v>10.84</c:v>
                </c:pt>
                <c:pt idx="472">
                  <c:v>10.96</c:v>
                </c:pt>
                <c:pt idx="473">
                  <c:v>10.97</c:v>
                </c:pt>
                <c:pt idx="474">
                  <c:v>10.95</c:v>
                </c:pt>
                <c:pt idx="475">
                  <c:v>11.0</c:v>
                </c:pt>
                <c:pt idx="476">
                  <c:v>10.97</c:v>
                </c:pt>
                <c:pt idx="477">
                  <c:v>11.0</c:v>
                </c:pt>
                <c:pt idx="478">
                  <c:v>11.09</c:v>
                </c:pt>
                <c:pt idx="479">
                  <c:v>11.13</c:v>
                </c:pt>
                <c:pt idx="480">
                  <c:v>11.07</c:v>
                </c:pt>
                <c:pt idx="481">
                  <c:v>11.09</c:v>
                </c:pt>
                <c:pt idx="482">
                  <c:v>10.99</c:v>
                </c:pt>
                <c:pt idx="483">
                  <c:v>10.97</c:v>
                </c:pt>
                <c:pt idx="484">
                  <c:v>10.95</c:v>
                </c:pt>
                <c:pt idx="485">
                  <c:v>10.91</c:v>
                </c:pt>
                <c:pt idx="486">
                  <c:v>10.84</c:v>
                </c:pt>
                <c:pt idx="487">
                  <c:v>10.99</c:v>
                </c:pt>
                <c:pt idx="488">
                  <c:v>10.89</c:v>
                </c:pt>
                <c:pt idx="489">
                  <c:v>10.95</c:v>
                </c:pt>
                <c:pt idx="490">
                  <c:v>11.03</c:v>
                </c:pt>
                <c:pt idx="491">
                  <c:v>11.05</c:v>
                </c:pt>
                <c:pt idx="492">
                  <c:v>11.19</c:v>
                </c:pt>
                <c:pt idx="493">
                  <c:v>11.23</c:v>
                </c:pt>
                <c:pt idx="494">
                  <c:v>11.2</c:v>
                </c:pt>
                <c:pt idx="495">
                  <c:v>11.15</c:v>
                </c:pt>
                <c:pt idx="496">
                  <c:v>11.12</c:v>
                </c:pt>
                <c:pt idx="497">
                  <c:v>11.19</c:v>
                </c:pt>
                <c:pt idx="498">
                  <c:v>11.13</c:v>
                </c:pt>
                <c:pt idx="499">
                  <c:v>11.17</c:v>
                </c:pt>
                <c:pt idx="500">
                  <c:v>11.31</c:v>
                </c:pt>
                <c:pt idx="501">
                  <c:v>11.34</c:v>
                </c:pt>
                <c:pt idx="502">
                  <c:v>11.29</c:v>
                </c:pt>
                <c:pt idx="503">
                  <c:v>11.28</c:v>
                </c:pt>
                <c:pt idx="504">
                  <c:v>11.32</c:v>
                </c:pt>
                <c:pt idx="505">
                  <c:v>11.42</c:v>
                </c:pt>
                <c:pt idx="506">
                  <c:v>11.54</c:v>
                </c:pt>
                <c:pt idx="507">
                  <c:v>11.38</c:v>
                </c:pt>
                <c:pt idx="508">
                  <c:v>11.29</c:v>
                </c:pt>
                <c:pt idx="509">
                  <c:v>11.28</c:v>
                </c:pt>
                <c:pt idx="510">
                  <c:v>11.38</c:v>
                </c:pt>
                <c:pt idx="511">
                  <c:v>11.32</c:v>
                </c:pt>
                <c:pt idx="512">
                  <c:v>11.54</c:v>
                </c:pt>
                <c:pt idx="513">
                  <c:v>11.57</c:v>
                </c:pt>
                <c:pt idx="514">
                  <c:v>11.62</c:v>
                </c:pt>
                <c:pt idx="515">
                  <c:v>11.59</c:v>
                </c:pt>
                <c:pt idx="516">
                  <c:v>11.62</c:v>
                </c:pt>
                <c:pt idx="517">
                  <c:v>11.66</c:v>
                </c:pt>
                <c:pt idx="518">
                  <c:v>11.72</c:v>
                </c:pt>
                <c:pt idx="519">
                  <c:v>11.7</c:v>
                </c:pt>
                <c:pt idx="520">
                  <c:v>11.64</c:v>
                </c:pt>
                <c:pt idx="521">
                  <c:v>11.63</c:v>
                </c:pt>
                <c:pt idx="522">
                  <c:v>11.58</c:v>
                </c:pt>
                <c:pt idx="523">
                  <c:v>11.63</c:v>
                </c:pt>
                <c:pt idx="524">
                  <c:v>11.64</c:v>
                </c:pt>
                <c:pt idx="525">
                  <c:v>11.82</c:v>
                </c:pt>
                <c:pt idx="526">
                  <c:v>11.81</c:v>
                </c:pt>
                <c:pt idx="527">
                  <c:v>11.74</c:v>
                </c:pt>
                <c:pt idx="528">
                  <c:v>11.76</c:v>
                </c:pt>
                <c:pt idx="529">
                  <c:v>11.69</c:v>
                </c:pt>
                <c:pt idx="530">
                  <c:v>11.55</c:v>
                </c:pt>
                <c:pt idx="531">
                  <c:v>11.49</c:v>
                </c:pt>
                <c:pt idx="532">
                  <c:v>11.69</c:v>
                </c:pt>
                <c:pt idx="533">
                  <c:v>11.73</c:v>
                </c:pt>
                <c:pt idx="534">
                  <c:v>11.62</c:v>
                </c:pt>
                <c:pt idx="535">
                  <c:v>11.46</c:v>
                </c:pt>
                <c:pt idx="536">
                  <c:v>11.56</c:v>
                </c:pt>
                <c:pt idx="537">
                  <c:v>11.67</c:v>
                </c:pt>
                <c:pt idx="538">
                  <c:v>11.65</c:v>
                </c:pt>
                <c:pt idx="539">
                  <c:v>11.75</c:v>
                </c:pt>
                <c:pt idx="540">
                  <c:v>11.67</c:v>
                </c:pt>
                <c:pt idx="541">
                  <c:v>11.48</c:v>
                </c:pt>
                <c:pt idx="542">
                  <c:v>11.51</c:v>
                </c:pt>
                <c:pt idx="543">
                  <c:v>11.47</c:v>
                </c:pt>
                <c:pt idx="544">
                  <c:v>11.56</c:v>
                </c:pt>
                <c:pt idx="545">
                  <c:v>11.38</c:v>
                </c:pt>
                <c:pt idx="546">
                  <c:v>11.47</c:v>
                </c:pt>
                <c:pt idx="547">
                  <c:v>11.47</c:v>
                </c:pt>
                <c:pt idx="548">
                  <c:v>11.44</c:v>
                </c:pt>
                <c:pt idx="549">
                  <c:v>11.38</c:v>
                </c:pt>
                <c:pt idx="550">
                  <c:v>11.17</c:v>
                </c:pt>
                <c:pt idx="551">
                  <c:v>11.08</c:v>
                </c:pt>
                <c:pt idx="552">
                  <c:v>11.01</c:v>
                </c:pt>
                <c:pt idx="553">
                  <c:v>10.97</c:v>
                </c:pt>
                <c:pt idx="554">
                  <c:v>10.9</c:v>
                </c:pt>
                <c:pt idx="555">
                  <c:v>10.93</c:v>
                </c:pt>
                <c:pt idx="556">
                  <c:v>10.95</c:v>
                </c:pt>
                <c:pt idx="557">
                  <c:v>10.98</c:v>
                </c:pt>
                <c:pt idx="558">
                  <c:v>10.99</c:v>
                </c:pt>
                <c:pt idx="559">
                  <c:v>10.81</c:v>
                </c:pt>
                <c:pt idx="560">
                  <c:v>10.89</c:v>
                </c:pt>
                <c:pt idx="561">
                  <c:v>10.97</c:v>
                </c:pt>
                <c:pt idx="562">
                  <c:v>10.99</c:v>
                </c:pt>
                <c:pt idx="563">
                  <c:v>10.92</c:v>
                </c:pt>
                <c:pt idx="564">
                  <c:v>10.83</c:v>
                </c:pt>
                <c:pt idx="565">
                  <c:v>10.8</c:v>
                </c:pt>
                <c:pt idx="566">
                  <c:v>10.89</c:v>
                </c:pt>
                <c:pt idx="567">
                  <c:v>11.04</c:v>
                </c:pt>
                <c:pt idx="568">
                  <c:v>11.05</c:v>
                </c:pt>
                <c:pt idx="569">
                  <c:v>11.03</c:v>
                </c:pt>
                <c:pt idx="570">
                  <c:v>11.04</c:v>
                </c:pt>
                <c:pt idx="571">
                  <c:v>11.06</c:v>
                </c:pt>
                <c:pt idx="572">
                  <c:v>10.97</c:v>
                </c:pt>
                <c:pt idx="573">
                  <c:v>10.96</c:v>
                </c:pt>
                <c:pt idx="574">
                  <c:v>10.94</c:v>
                </c:pt>
                <c:pt idx="575">
                  <c:v>10.93</c:v>
                </c:pt>
                <c:pt idx="576">
                  <c:v>11.0</c:v>
                </c:pt>
                <c:pt idx="577">
                  <c:v>11.09</c:v>
                </c:pt>
                <c:pt idx="578">
                  <c:v>11.09</c:v>
                </c:pt>
                <c:pt idx="579">
                  <c:v>11.07</c:v>
                </c:pt>
                <c:pt idx="580">
                  <c:v>11.07</c:v>
                </c:pt>
                <c:pt idx="581">
                  <c:v>11.07</c:v>
                </c:pt>
                <c:pt idx="582">
                  <c:v>11.16</c:v>
                </c:pt>
                <c:pt idx="583">
                  <c:v>11.09</c:v>
                </c:pt>
                <c:pt idx="584">
                  <c:v>11.22</c:v>
                </c:pt>
                <c:pt idx="585">
                  <c:v>11.24</c:v>
                </c:pt>
                <c:pt idx="586">
                  <c:v>11.19</c:v>
                </c:pt>
                <c:pt idx="587">
                  <c:v>11.15</c:v>
                </c:pt>
                <c:pt idx="588">
                  <c:v>11.12</c:v>
                </c:pt>
                <c:pt idx="589">
                  <c:v>11.22</c:v>
                </c:pt>
                <c:pt idx="590">
                  <c:v>11.38</c:v>
                </c:pt>
                <c:pt idx="591">
                  <c:v>11.37</c:v>
                </c:pt>
                <c:pt idx="592">
                  <c:v>11.48</c:v>
                </c:pt>
                <c:pt idx="593">
                  <c:v>11.57</c:v>
                </c:pt>
                <c:pt idx="594">
                  <c:v>11.61</c:v>
                </c:pt>
                <c:pt idx="595">
                  <c:v>11.64</c:v>
                </c:pt>
                <c:pt idx="596">
                  <c:v>11.47</c:v>
                </c:pt>
                <c:pt idx="597">
                  <c:v>11.43</c:v>
                </c:pt>
                <c:pt idx="598">
                  <c:v>11.29</c:v>
                </c:pt>
                <c:pt idx="599">
                  <c:v>11.05</c:v>
                </c:pt>
                <c:pt idx="600">
                  <c:v>10.88</c:v>
                </c:pt>
                <c:pt idx="601">
                  <c:v>10.96</c:v>
                </c:pt>
                <c:pt idx="602">
                  <c:v>11.19</c:v>
                </c:pt>
                <c:pt idx="603">
                  <c:v>11.29</c:v>
                </c:pt>
                <c:pt idx="604">
                  <c:v>11.12</c:v>
                </c:pt>
                <c:pt idx="605">
                  <c:v>11.24</c:v>
                </c:pt>
                <c:pt idx="606">
                  <c:v>11.08</c:v>
                </c:pt>
                <c:pt idx="607">
                  <c:v>10.41</c:v>
                </c:pt>
                <c:pt idx="608">
                  <c:v>11.13</c:v>
                </c:pt>
                <c:pt idx="609">
                  <c:v>11.25</c:v>
                </c:pt>
                <c:pt idx="610">
                  <c:v>10.81</c:v>
                </c:pt>
                <c:pt idx="611">
                  <c:v>11.26</c:v>
                </c:pt>
                <c:pt idx="612">
                  <c:v>11.16</c:v>
                </c:pt>
                <c:pt idx="613">
                  <c:v>11.21</c:v>
                </c:pt>
                <c:pt idx="614">
                  <c:v>11.22</c:v>
                </c:pt>
                <c:pt idx="615">
                  <c:v>11.38</c:v>
                </c:pt>
                <c:pt idx="616">
                  <c:v>11.51</c:v>
                </c:pt>
                <c:pt idx="617">
                  <c:v>11.76</c:v>
                </c:pt>
                <c:pt idx="618">
                  <c:v>11.63</c:v>
                </c:pt>
                <c:pt idx="619">
                  <c:v>11.51</c:v>
                </c:pt>
                <c:pt idx="620">
                  <c:v>11.64</c:v>
                </c:pt>
                <c:pt idx="621">
                  <c:v>11.51</c:v>
                </c:pt>
                <c:pt idx="622">
                  <c:v>11.44</c:v>
                </c:pt>
                <c:pt idx="623">
                  <c:v>11.61</c:v>
                </c:pt>
                <c:pt idx="624">
                  <c:v>11.52</c:v>
                </c:pt>
                <c:pt idx="625">
                  <c:v>11.57</c:v>
                </c:pt>
                <c:pt idx="626">
                  <c:v>11.55</c:v>
                </c:pt>
                <c:pt idx="627">
                  <c:v>11.6</c:v>
                </c:pt>
                <c:pt idx="628">
                  <c:v>11.7</c:v>
                </c:pt>
                <c:pt idx="629">
                  <c:v>11.68</c:v>
                </c:pt>
                <c:pt idx="630">
                  <c:v>11.42</c:v>
                </c:pt>
                <c:pt idx="631">
                  <c:v>11.47</c:v>
                </c:pt>
                <c:pt idx="632">
                  <c:v>11.31</c:v>
                </c:pt>
                <c:pt idx="633">
                  <c:v>11.29</c:v>
                </c:pt>
                <c:pt idx="634">
                  <c:v>11.41</c:v>
                </c:pt>
                <c:pt idx="635">
                  <c:v>11.54</c:v>
                </c:pt>
                <c:pt idx="636">
                  <c:v>11.33</c:v>
                </c:pt>
                <c:pt idx="637">
                  <c:v>11.22</c:v>
                </c:pt>
                <c:pt idx="638">
                  <c:v>11.16</c:v>
                </c:pt>
                <c:pt idx="639">
                  <c:v>11.2</c:v>
                </c:pt>
                <c:pt idx="640">
                  <c:v>10.99</c:v>
                </c:pt>
                <c:pt idx="641">
                  <c:v>10.95</c:v>
                </c:pt>
                <c:pt idx="642">
                  <c:v>11.03</c:v>
                </c:pt>
                <c:pt idx="643">
                  <c:v>11.08</c:v>
                </c:pt>
                <c:pt idx="644">
                  <c:v>11.1</c:v>
                </c:pt>
                <c:pt idx="645">
                  <c:v>11.16</c:v>
                </c:pt>
                <c:pt idx="646">
                  <c:v>11.22</c:v>
                </c:pt>
                <c:pt idx="647">
                  <c:v>11.27</c:v>
                </c:pt>
                <c:pt idx="648">
                  <c:v>11.18</c:v>
                </c:pt>
                <c:pt idx="649">
                  <c:v>11.3</c:v>
                </c:pt>
                <c:pt idx="650">
                  <c:v>11.2</c:v>
                </c:pt>
                <c:pt idx="651">
                  <c:v>11.32</c:v>
                </c:pt>
                <c:pt idx="652">
                  <c:v>11.22</c:v>
                </c:pt>
                <c:pt idx="653">
                  <c:v>11.22</c:v>
                </c:pt>
                <c:pt idx="654">
                  <c:v>11.26</c:v>
                </c:pt>
                <c:pt idx="655">
                  <c:v>11.34</c:v>
                </c:pt>
                <c:pt idx="656">
                  <c:v>11.17</c:v>
                </c:pt>
                <c:pt idx="657">
                  <c:v>11.09</c:v>
                </c:pt>
                <c:pt idx="658">
                  <c:v>11.19</c:v>
                </c:pt>
                <c:pt idx="659">
                  <c:v>11.12</c:v>
                </c:pt>
                <c:pt idx="660">
                  <c:v>11.08</c:v>
                </c:pt>
                <c:pt idx="661">
                  <c:v>11.28</c:v>
                </c:pt>
                <c:pt idx="662">
                  <c:v>11.3</c:v>
                </c:pt>
                <c:pt idx="663">
                  <c:v>11.29</c:v>
                </c:pt>
                <c:pt idx="664">
                  <c:v>11.1</c:v>
                </c:pt>
                <c:pt idx="665">
                  <c:v>11.22</c:v>
                </c:pt>
                <c:pt idx="666">
                  <c:v>11.3</c:v>
                </c:pt>
                <c:pt idx="667">
                  <c:v>10.98</c:v>
                </c:pt>
                <c:pt idx="668">
                  <c:v>11.16</c:v>
                </c:pt>
                <c:pt idx="669">
                  <c:v>11.27</c:v>
                </c:pt>
                <c:pt idx="670">
                  <c:v>11.27</c:v>
                </c:pt>
                <c:pt idx="671">
                  <c:v>11.14</c:v>
                </c:pt>
                <c:pt idx="672">
                  <c:v>11.16</c:v>
                </c:pt>
                <c:pt idx="673">
                  <c:v>11.1</c:v>
                </c:pt>
                <c:pt idx="674">
                  <c:v>11.07</c:v>
                </c:pt>
                <c:pt idx="675">
                  <c:v>11.1</c:v>
                </c:pt>
                <c:pt idx="676">
                  <c:v>11.11</c:v>
                </c:pt>
                <c:pt idx="677">
                  <c:v>10.95</c:v>
                </c:pt>
                <c:pt idx="678">
                  <c:v>11.01</c:v>
                </c:pt>
                <c:pt idx="679">
                  <c:v>10.94</c:v>
                </c:pt>
                <c:pt idx="680">
                  <c:v>11.0</c:v>
                </c:pt>
                <c:pt idx="681">
                  <c:v>11.05</c:v>
                </c:pt>
                <c:pt idx="682">
                  <c:v>11.11</c:v>
                </c:pt>
                <c:pt idx="683">
                  <c:v>11.13</c:v>
                </c:pt>
                <c:pt idx="684">
                  <c:v>10.93</c:v>
                </c:pt>
                <c:pt idx="685">
                  <c:v>11.04</c:v>
                </c:pt>
                <c:pt idx="686">
                  <c:v>10.94</c:v>
                </c:pt>
                <c:pt idx="687">
                  <c:v>10.94</c:v>
                </c:pt>
                <c:pt idx="688">
                  <c:v>11.19</c:v>
                </c:pt>
                <c:pt idx="689">
                  <c:v>11.23</c:v>
                </c:pt>
                <c:pt idx="690">
                  <c:v>11.2</c:v>
                </c:pt>
                <c:pt idx="691">
                  <c:v>11.11</c:v>
                </c:pt>
                <c:pt idx="692">
                  <c:v>11.11</c:v>
                </c:pt>
                <c:pt idx="693">
                  <c:v>11.18</c:v>
                </c:pt>
                <c:pt idx="694">
                  <c:v>11.22</c:v>
                </c:pt>
                <c:pt idx="695">
                  <c:v>11.13</c:v>
                </c:pt>
                <c:pt idx="696">
                  <c:v>11.13</c:v>
                </c:pt>
                <c:pt idx="697">
                  <c:v>11.16</c:v>
                </c:pt>
                <c:pt idx="698">
                  <c:v>11.16</c:v>
                </c:pt>
                <c:pt idx="699">
                  <c:v>11.04</c:v>
                </c:pt>
                <c:pt idx="700">
                  <c:v>11.16</c:v>
                </c:pt>
                <c:pt idx="701">
                  <c:v>11.19</c:v>
                </c:pt>
                <c:pt idx="702">
                  <c:v>11.14</c:v>
                </c:pt>
                <c:pt idx="703">
                  <c:v>11.02</c:v>
                </c:pt>
                <c:pt idx="704">
                  <c:v>11.08</c:v>
                </c:pt>
                <c:pt idx="705">
                  <c:v>11.08</c:v>
                </c:pt>
                <c:pt idx="706">
                  <c:v>11.22</c:v>
                </c:pt>
                <c:pt idx="707">
                  <c:v>11.32</c:v>
                </c:pt>
                <c:pt idx="708">
                  <c:v>11.39</c:v>
                </c:pt>
                <c:pt idx="709">
                  <c:v>11.44</c:v>
                </c:pt>
                <c:pt idx="710">
                  <c:v>11.36</c:v>
                </c:pt>
                <c:pt idx="711">
                  <c:v>11.42</c:v>
                </c:pt>
                <c:pt idx="712">
                  <c:v>11.25</c:v>
                </c:pt>
                <c:pt idx="713">
                  <c:v>11.18</c:v>
                </c:pt>
                <c:pt idx="714">
                  <c:v>11.28</c:v>
                </c:pt>
                <c:pt idx="715">
                  <c:v>11.2</c:v>
                </c:pt>
                <c:pt idx="716">
                  <c:v>11.27</c:v>
                </c:pt>
                <c:pt idx="717">
                  <c:v>11.32</c:v>
                </c:pt>
                <c:pt idx="718">
                  <c:v>11.36</c:v>
                </c:pt>
                <c:pt idx="719">
                  <c:v>11.37</c:v>
                </c:pt>
                <c:pt idx="720">
                  <c:v>11.31</c:v>
                </c:pt>
                <c:pt idx="721">
                  <c:v>11.36</c:v>
                </c:pt>
                <c:pt idx="722">
                  <c:v>11.32</c:v>
                </c:pt>
                <c:pt idx="723">
                  <c:v>11.32</c:v>
                </c:pt>
                <c:pt idx="724">
                  <c:v>11.38</c:v>
                </c:pt>
                <c:pt idx="725">
                  <c:v>11.33</c:v>
                </c:pt>
                <c:pt idx="726">
                  <c:v>11.08</c:v>
                </c:pt>
                <c:pt idx="727">
                  <c:v>11.45</c:v>
                </c:pt>
                <c:pt idx="728">
                  <c:v>11.55</c:v>
                </c:pt>
                <c:pt idx="729">
                  <c:v>11.37</c:v>
                </c:pt>
                <c:pt idx="730">
                  <c:v>11.34</c:v>
                </c:pt>
                <c:pt idx="731">
                  <c:v>11.37</c:v>
                </c:pt>
                <c:pt idx="732">
                  <c:v>11.39</c:v>
                </c:pt>
                <c:pt idx="733">
                  <c:v>11.46</c:v>
                </c:pt>
                <c:pt idx="734">
                  <c:v>11.4</c:v>
                </c:pt>
                <c:pt idx="735">
                  <c:v>11.19</c:v>
                </c:pt>
                <c:pt idx="736">
                  <c:v>11.0</c:v>
                </c:pt>
                <c:pt idx="737">
                  <c:v>10.98</c:v>
                </c:pt>
                <c:pt idx="738">
                  <c:v>10.88</c:v>
                </c:pt>
                <c:pt idx="739">
                  <c:v>10.88</c:v>
                </c:pt>
                <c:pt idx="740">
                  <c:v>10.93</c:v>
                </c:pt>
                <c:pt idx="741">
                  <c:v>10.92</c:v>
                </c:pt>
                <c:pt idx="742">
                  <c:v>11.03</c:v>
                </c:pt>
                <c:pt idx="743">
                  <c:v>10.85</c:v>
                </c:pt>
                <c:pt idx="744">
                  <c:v>10.83</c:v>
                </c:pt>
                <c:pt idx="745">
                  <c:v>10.9</c:v>
                </c:pt>
                <c:pt idx="746">
                  <c:v>10.93</c:v>
                </c:pt>
                <c:pt idx="747">
                  <c:v>11.08</c:v>
                </c:pt>
                <c:pt idx="748">
                  <c:v>11.1</c:v>
                </c:pt>
                <c:pt idx="749">
                  <c:v>11.05</c:v>
                </c:pt>
                <c:pt idx="750">
                  <c:v>11.05</c:v>
                </c:pt>
                <c:pt idx="751">
                  <c:v>10.95</c:v>
                </c:pt>
                <c:pt idx="752">
                  <c:v>10.89</c:v>
                </c:pt>
                <c:pt idx="753">
                  <c:v>11.03</c:v>
                </c:pt>
                <c:pt idx="754">
                  <c:v>10.98</c:v>
                </c:pt>
                <c:pt idx="755">
                  <c:v>10.81</c:v>
                </c:pt>
                <c:pt idx="756">
                  <c:v>10.73</c:v>
                </c:pt>
                <c:pt idx="757">
                  <c:v>10.75</c:v>
                </c:pt>
                <c:pt idx="758">
                  <c:v>10.94</c:v>
                </c:pt>
                <c:pt idx="759">
                  <c:v>10.93</c:v>
                </c:pt>
                <c:pt idx="760">
                  <c:v>10.96</c:v>
                </c:pt>
                <c:pt idx="761">
                  <c:v>11.15</c:v>
                </c:pt>
                <c:pt idx="762">
                  <c:v>10.94</c:v>
                </c:pt>
                <c:pt idx="763">
                  <c:v>10.85</c:v>
                </c:pt>
                <c:pt idx="764">
                  <c:v>11.02</c:v>
                </c:pt>
                <c:pt idx="765">
                  <c:v>10.87</c:v>
                </c:pt>
                <c:pt idx="766">
                  <c:v>10.77</c:v>
                </c:pt>
                <c:pt idx="767">
                  <c:v>10.76</c:v>
                </c:pt>
                <c:pt idx="768">
                  <c:v>10.69</c:v>
                </c:pt>
                <c:pt idx="769">
                  <c:v>10.77</c:v>
                </c:pt>
                <c:pt idx="770">
                  <c:v>10.7</c:v>
                </c:pt>
                <c:pt idx="771">
                  <c:v>10.69</c:v>
                </c:pt>
                <c:pt idx="772">
                  <c:v>10.69</c:v>
                </c:pt>
                <c:pt idx="773">
                  <c:v>10.59</c:v>
                </c:pt>
                <c:pt idx="774">
                  <c:v>10.62</c:v>
                </c:pt>
                <c:pt idx="775">
                  <c:v>10.58</c:v>
                </c:pt>
                <c:pt idx="776">
                  <c:v>10.59</c:v>
                </c:pt>
                <c:pt idx="777">
                  <c:v>10.62</c:v>
                </c:pt>
                <c:pt idx="778">
                  <c:v>10.93</c:v>
                </c:pt>
                <c:pt idx="779">
                  <c:v>10.85</c:v>
                </c:pt>
                <c:pt idx="780">
                  <c:v>10.82</c:v>
                </c:pt>
                <c:pt idx="781">
                  <c:v>10.85</c:v>
                </c:pt>
                <c:pt idx="782">
                  <c:v>10.92</c:v>
                </c:pt>
                <c:pt idx="783">
                  <c:v>10.96</c:v>
                </c:pt>
                <c:pt idx="784">
                  <c:v>10.83</c:v>
                </c:pt>
                <c:pt idx="785">
                  <c:v>10.81</c:v>
                </c:pt>
                <c:pt idx="786">
                  <c:v>10.85</c:v>
                </c:pt>
                <c:pt idx="787">
                  <c:v>10.92</c:v>
                </c:pt>
                <c:pt idx="788">
                  <c:v>10.99</c:v>
                </c:pt>
                <c:pt idx="789">
                  <c:v>10.94</c:v>
                </c:pt>
                <c:pt idx="790">
                  <c:v>10.93</c:v>
                </c:pt>
                <c:pt idx="791">
                  <c:v>10.86</c:v>
                </c:pt>
                <c:pt idx="792">
                  <c:v>10.82</c:v>
                </c:pt>
                <c:pt idx="793">
                  <c:v>10.81</c:v>
                </c:pt>
                <c:pt idx="794">
                  <c:v>10.89</c:v>
                </c:pt>
                <c:pt idx="795">
                  <c:v>10.75</c:v>
                </c:pt>
                <c:pt idx="796">
                  <c:v>10.81</c:v>
                </c:pt>
                <c:pt idx="797">
                  <c:v>10.8</c:v>
                </c:pt>
                <c:pt idx="798">
                  <c:v>10.82</c:v>
                </c:pt>
                <c:pt idx="799">
                  <c:v>10.81</c:v>
                </c:pt>
                <c:pt idx="800">
                  <c:v>10.78</c:v>
                </c:pt>
                <c:pt idx="801">
                  <c:v>11.02</c:v>
                </c:pt>
                <c:pt idx="802">
                  <c:v>11.08</c:v>
                </c:pt>
                <c:pt idx="803">
                  <c:v>11.12</c:v>
                </c:pt>
                <c:pt idx="804">
                  <c:v>11.01</c:v>
                </c:pt>
                <c:pt idx="805">
                  <c:v>10.99</c:v>
                </c:pt>
                <c:pt idx="806">
                  <c:v>10.96</c:v>
                </c:pt>
                <c:pt idx="807">
                  <c:v>11.05</c:v>
                </c:pt>
                <c:pt idx="808">
                  <c:v>11.04</c:v>
                </c:pt>
                <c:pt idx="809">
                  <c:v>10.97</c:v>
                </c:pt>
                <c:pt idx="810">
                  <c:v>10.99</c:v>
                </c:pt>
                <c:pt idx="811">
                  <c:v>11.04</c:v>
                </c:pt>
                <c:pt idx="812">
                  <c:v>11.02</c:v>
                </c:pt>
                <c:pt idx="813">
                  <c:v>11.03</c:v>
                </c:pt>
                <c:pt idx="814">
                  <c:v>11.04</c:v>
                </c:pt>
                <c:pt idx="815">
                  <c:v>11.1</c:v>
                </c:pt>
                <c:pt idx="816">
                  <c:v>11.03</c:v>
                </c:pt>
                <c:pt idx="817">
                  <c:v>11.0</c:v>
                </c:pt>
                <c:pt idx="818">
                  <c:v>10.98</c:v>
                </c:pt>
                <c:pt idx="819">
                  <c:v>10.9</c:v>
                </c:pt>
                <c:pt idx="820">
                  <c:v>10.92</c:v>
                </c:pt>
                <c:pt idx="821">
                  <c:v>10.93</c:v>
                </c:pt>
                <c:pt idx="822">
                  <c:v>10.85</c:v>
                </c:pt>
                <c:pt idx="823">
                  <c:v>10.83</c:v>
                </c:pt>
                <c:pt idx="824">
                  <c:v>10.67</c:v>
                </c:pt>
                <c:pt idx="825">
                  <c:v>10.83</c:v>
                </c:pt>
                <c:pt idx="826">
                  <c:v>10.8</c:v>
                </c:pt>
                <c:pt idx="827">
                  <c:v>10.77</c:v>
                </c:pt>
                <c:pt idx="828">
                  <c:v>10.79</c:v>
                </c:pt>
                <c:pt idx="829">
                  <c:v>10.74</c:v>
                </c:pt>
                <c:pt idx="830">
                  <c:v>10.86</c:v>
                </c:pt>
                <c:pt idx="831">
                  <c:v>10.86</c:v>
                </c:pt>
                <c:pt idx="832">
                  <c:v>10.97</c:v>
                </c:pt>
                <c:pt idx="833">
                  <c:v>10.91</c:v>
                </c:pt>
                <c:pt idx="834">
                  <c:v>10.82</c:v>
                </c:pt>
                <c:pt idx="835">
                  <c:v>10.86</c:v>
                </c:pt>
                <c:pt idx="836">
                  <c:v>10.79</c:v>
                </c:pt>
                <c:pt idx="837">
                  <c:v>10.74</c:v>
                </c:pt>
                <c:pt idx="838">
                  <c:v>10.73</c:v>
                </c:pt>
                <c:pt idx="839">
                  <c:v>10.73</c:v>
                </c:pt>
                <c:pt idx="840">
                  <c:v>10.76</c:v>
                </c:pt>
                <c:pt idx="841">
                  <c:v>10.76</c:v>
                </c:pt>
                <c:pt idx="842">
                  <c:v>10.72</c:v>
                </c:pt>
                <c:pt idx="843">
                  <c:v>10.8</c:v>
                </c:pt>
                <c:pt idx="844">
                  <c:v>10.7542</c:v>
                </c:pt>
                <c:pt idx="845">
                  <c:v>10.7749</c:v>
                </c:pt>
                <c:pt idx="846">
                  <c:v>10.8973</c:v>
                </c:pt>
                <c:pt idx="847">
                  <c:v>10.8067</c:v>
                </c:pt>
                <c:pt idx="848">
                  <c:v>10.7662</c:v>
                </c:pt>
                <c:pt idx="849">
                  <c:v>10.8101</c:v>
                </c:pt>
                <c:pt idx="850">
                  <c:v>10.9048</c:v>
                </c:pt>
                <c:pt idx="851">
                  <c:v>10.8232</c:v>
                </c:pt>
                <c:pt idx="852">
                  <c:v>10.7562</c:v>
                </c:pt>
                <c:pt idx="853">
                  <c:v>10.8099</c:v>
                </c:pt>
                <c:pt idx="854">
                  <c:v>10.8495</c:v>
                </c:pt>
                <c:pt idx="855">
                  <c:v>10.7491</c:v>
                </c:pt>
                <c:pt idx="856">
                  <c:v>10.782</c:v>
                </c:pt>
                <c:pt idx="857">
                  <c:v>10.7256</c:v>
                </c:pt>
                <c:pt idx="858">
                  <c:v>10.7615</c:v>
                </c:pt>
                <c:pt idx="859">
                  <c:v>10.7251</c:v>
                </c:pt>
                <c:pt idx="860">
                  <c:v>10.7548</c:v>
                </c:pt>
                <c:pt idx="861">
                  <c:v>10.709</c:v>
                </c:pt>
                <c:pt idx="862">
                  <c:v>10.6946</c:v>
                </c:pt>
                <c:pt idx="863">
                  <c:v>10.6258</c:v>
                </c:pt>
                <c:pt idx="864">
                  <c:v>10.6181</c:v>
                </c:pt>
                <c:pt idx="865">
                  <c:v>10.4548</c:v>
                </c:pt>
                <c:pt idx="866">
                  <c:v>10.5652</c:v>
                </c:pt>
                <c:pt idx="867">
                  <c:v>10.5549</c:v>
                </c:pt>
                <c:pt idx="868">
                  <c:v>10.3826</c:v>
                </c:pt>
                <c:pt idx="869">
                  <c:v>10.3808</c:v>
                </c:pt>
                <c:pt idx="870">
                  <c:v>10.5079</c:v>
                </c:pt>
                <c:pt idx="871">
                  <c:v>10.5344</c:v>
                </c:pt>
                <c:pt idx="872">
                  <c:v>10.2899</c:v>
                </c:pt>
                <c:pt idx="873">
                  <c:v>10.3904</c:v>
                </c:pt>
                <c:pt idx="874">
                  <c:v>10.3818</c:v>
                </c:pt>
                <c:pt idx="875">
                  <c:v>10.4463</c:v>
                </c:pt>
                <c:pt idx="876">
                  <c:v>10.4211</c:v>
                </c:pt>
                <c:pt idx="877">
                  <c:v>10.3297</c:v>
                </c:pt>
                <c:pt idx="878">
                  <c:v>10.2948</c:v>
                </c:pt>
                <c:pt idx="879">
                  <c:v>10.3866</c:v>
                </c:pt>
                <c:pt idx="880">
                  <c:v>10.3401</c:v>
                </c:pt>
                <c:pt idx="881">
                  <c:v>10.5398</c:v>
                </c:pt>
                <c:pt idx="882">
                  <c:v>10.6607</c:v>
                </c:pt>
                <c:pt idx="883">
                  <c:v>10.6548</c:v>
                </c:pt>
                <c:pt idx="884">
                  <c:v>10.6834</c:v>
                </c:pt>
                <c:pt idx="885">
                  <c:v>10.7183</c:v>
                </c:pt>
                <c:pt idx="886">
                  <c:v>10.7513</c:v>
                </c:pt>
                <c:pt idx="887">
                  <c:v>10.6788</c:v>
                </c:pt>
                <c:pt idx="888">
                  <c:v>10.7531</c:v>
                </c:pt>
                <c:pt idx="889">
                  <c:v>10.6126</c:v>
                </c:pt>
                <c:pt idx="890">
                  <c:v>10.7701</c:v>
                </c:pt>
                <c:pt idx="891">
                  <c:v>10.7027</c:v>
                </c:pt>
                <c:pt idx="892">
                  <c:v>10.784</c:v>
                </c:pt>
                <c:pt idx="893">
                  <c:v>10.8034</c:v>
                </c:pt>
                <c:pt idx="894">
                  <c:v>10.6908</c:v>
                </c:pt>
                <c:pt idx="895">
                  <c:v>10.6203</c:v>
                </c:pt>
                <c:pt idx="896">
                  <c:v>10.7015</c:v>
                </c:pt>
                <c:pt idx="897">
                  <c:v>10.5119</c:v>
                </c:pt>
                <c:pt idx="898">
                  <c:v>10.5741</c:v>
                </c:pt>
                <c:pt idx="899">
                  <c:v>10.5623</c:v>
                </c:pt>
                <c:pt idx="900">
                  <c:v>10.6462</c:v>
                </c:pt>
                <c:pt idx="901">
                  <c:v>10.5908</c:v>
                </c:pt>
                <c:pt idx="902">
                  <c:v>10.6259</c:v>
                </c:pt>
                <c:pt idx="903">
                  <c:v>10.5892</c:v>
                </c:pt>
                <c:pt idx="904">
                  <c:v>10.4378</c:v>
                </c:pt>
                <c:pt idx="905">
                  <c:v>10.5981</c:v>
                </c:pt>
                <c:pt idx="906">
                  <c:v>10.5196</c:v>
                </c:pt>
                <c:pt idx="907">
                  <c:v>10.5902</c:v>
                </c:pt>
                <c:pt idx="908">
                  <c:v>10.5274</c:v>
                </c:pt>
                <c:pt idx="909">
                  <c:v>10.6129</c:v>
                </c:pt>
                <c:pt idx="910">
                  <c:v>10.6797</c:v>
                </c:pt>
                <c:pt idx="911">
                  <c:v>10.5928</c:v>
                </c:pt>
                <c:pt idx="912">
                  <c:v>10.5344</c:v>
                </c:pt>
                <c:pt idx="913">
                  <c:v>10.4751</c:v>
                </c:pt>
                <c:pt idx="914">
                  <c:v>10.4249</c:v>
                </c:pt>
                <c:pt idx="915">
                  <c:v>10.5338</c:v>
                </c:pt>
                <c:pt idx="916">
                  <c:v>10.5155</c:v>
                </c:pt>
                <c:pt idx="917">
                  <c:v>10.5645</c:v>
                </c:pt>
                <c:pt idx="918">
                  <c:v>10.4451</c:v>
                </c:pt>
                <c:pt idx="919">
                  <c:v>10.4889</c:v>
                </c:pt>
                <c:pt idx="920">
                  <c:v>10.4748</c:v>
                </c:pt>
                <c:pt idx="921">
                  <c:v>10.4006</c:v>
                </c:pt>
                <c:pt idx="922">
                  <c:v>10.3039</c:v>
                </c:pt>
                <c:pt idx="923">
                  <c:v>10.3688</c:v>
                </c:pt>
                <c:pt idx="924">
                  <c:v>10.4734</c:v>
                </c:pt>
                <c:pt idx="925">
                  <c:v>10.4641</c:v>
                </c:pt>
                <c:pt idx="926">
                  <c:v>10.3827</c:v>
                </c:pt>
                <c:pt idx="927">
                  <c:v>10.4685</c:v>
                </c:pt>
                <c:pt idx="928">
                  <c:v>10.2928</c:v>
                </c:pt>
                <c:pt idx="929">
                  <c:v>10.388</c:v>
                </c:pt>
                <c:pt idx="930">
                  <c:v>10.4835</c:v>
                </c:pt>
                <c:pt idx="931">
                  <c:v>10.527</c:v>
                </c:pt>
                <c:pt idx="932">
                  <c:v>10.5862</c:v>
                </c:pt>
                <c:pt idx="933">
                  <c:v>10.4135</c:v>
                </c:pt>
                <c:pt idx="934">
                  <c:v>10.4932</c:v>
                </c:pt>
                <c:pt idx="935">
                  <c:v>10.4709</c:v>
                </c:pt>
                <c:pt idx="936">
                  <c:v>10.5573</c:v>
                </c:pt>
                <c:pt idx="937">
                  <c:v>10.4132</c:v>
                </c:pt>
                <c:pt idx="938">
                  <c:v>10.4111</c:v>
                </c:pt>
                <c:pt idx="939">
                  <c:v>10.4242</c:v>
                </c:pt>
                <c:pt idx="940">
                  <c:v>10.5073</c:v>
                </c:pt>
                <c:pt idx="941">
                  <c:v>10.5098</c:v>
                </c:pt>
                <c:pt idx="942">
                  <c:v>10.5507</c:v>
                </c:pt>
                <c:pt idx="943">
                  <c:v>10.4942</c:v>
                </c:pt>
                <c:pt idx="944">
                  <c:v>10.4146</c:v>
                </c:pt>
                <c:pt idx="945">
                  <c:v>10.4456</c:v>
                </c:pt>
                <c:pt idx="946">
                  <c:v>10.3928</c:v>
                </c:pt>
                <c:pt idx="947">
                  <c:v>10.4799</c:v>
                </c:pt>
                <c:pt idx="948">
                  <c:v>10.5688</c:v>
                </c:pt>
                <c:pt idx="949">
                  <c:v>10.6047</c:v>
                </c:pt>
                <c:pt idx="950">
                  <c:v>10.5657</c:v>
                </c:pt>
                <c:pt idx="951">
                  <c:v>10.5424</c:v>
                </c:pt>
                <c:pt idx="952">
                  <c:v>10.4447</c:v>
                </c:pt>
                <c:pt idx="953">
                  <c:v>10.4424</c:v>
                </c:pt>
                <c:pt idx="954">
                  <c:v>10.4548</c:v>
                </c:pt>
                <c:pt idx="955">
                  <c:v>10.5296</c:v>
                </c:pt>
                <c:pt idx="956">
                  <c:v>10.6263</c:v>
                </c:pt>
                <c:pt idx="957">
                  <c:v>10.6092</c:v>
                </c:pt>
                <c:pt idx="958">
                  <c:v>10.6652</c:v>
                </c:pt>
                <c:pt idx="959">
                  <c:v>10.5193</c:v>
                </c:pt>
                <c:pt idx="960">
                  <c:v>10.497</c:v>
                </c:pt>
                <c:pt idx="961">
                  <c:v>10.5041</c:v>
                </c:pt>
                <c:pt idx="962">
                  <c:v>10.5752</c:v>
                </c:pt>
                <c:pt idx="963">
                  <c:v>10.6186</c:v>
                </c:pt>
                <c:pt idx="964">
                  <c:v>10.6635</c:v>
                </c:pt>
                <c:pt idx="965">
                  <c:v>10.6891</c:v>
                </c:pt>
                <c:pt idx="966">
                  <c:v>10.8127</c:v>
                </c:pt>
                <c:pt idx="967">
                  <c:v>10.8261</c:v>
                </c:pt>
                <c:pt idx="968">
                  <c:v>10.9685</c:v>
                </c:pt>
                <c:pt idx="969">
                  <c:v>10.9071</c:v>
                </c:pt>
                <c:pt idx="970">
                  <c:v>10.6979</c:v>
                </c:pt>
                <c:pt idx="971">
                  <c:v>10.9972</c:v>
                </c:pt>
                <c:pt idx="972">
                  <c:v>10.9169</c:v>
                </c:pt>
                <c:pt idx="973">
                  <c:v>11.022</c:v>
                </c:pt>
                <c:pt idx="974">
                  <c:v>11.1125</c:v>
                </c:pt>
                <c:pt idx="975">
                  <c:v>10.8663</c:v>
                </c:pt>
                <c:pt idx="976">
                  <c:v>10.9403</c:v>
                </c:pt>
                <c:pt idx="977">
                  <c:v>10.8278</c:v>
                </c:pt>
                <c:pt idx="978">
                  <c:v>10.9923</c:v>
                </c:pt>
                <c:pt idx="979">
                  <c:v>10.9785</c:v>
                </c:pt>
                <c:pt idx="980">
                  <c:v>11.1343</c:v>
                </c:pt>
                <c:pt idx="981">
                  <c:v>11.1191</c:v>
                </c:pt>
                <c:pt idx="982">
                  <c:v>11.1424</c:v>
                </c:pt>
                <c:pt idx="983">
                  <c:v>11.1553</c:v>
                </c:pt>
                <c:pt idx="984">
                  <c:v>11.2302</c:v>
                </c:pt>
                <c:pt idx="985">
                  <c:v>11.2437</c:v>
                </c:pt>
                <c:pt idx="986">
                  <c:v>11.2655</c:v>
                </c:pt>
                <c:pt idx="987">
                  <c:v>11.2933</c:v>
                </c:pt>
                <c:pt idx="988">
                  <c:v>11.105</c:v>
                </c:pt>
                <c:pt idx="989">
                  <c:v>11.0181</c:v>
                </c:pt>
                <c:pt idx="990">
                  <c:v>10.825</c:v>
                </c:pt>
                <c:pt idx="991">
                  <c:v>10.924</c:v>
                </c:pt>
                <c:pt idx="992">
                  <c:v>10.8219</c:v>
                </c:pt>
                <c:pt idx="993">
                  <c:v>10.9908</c:v>
                </c:pt>
                <c:pt idx="994">
                  <c:v>10.8845</c:v>
                </c:pt>
                <c:pt idx="995">
                  <c:v>10.814</c:v>
                </c:pt>
                <c:pt idx="996">
                  <c:v>10.8652</c:v>
                </c:pt>
                <c:pt idx="997">
                  <c:v>10.9131</c:v>
                </c:pt>
                <c:pt idx="998">
                  <c:v>10.9892</c:v>
                </c:pt>
                <c:pt idx="999">
                  <c:v>11.0604</c:v>
                </c:pt>
                <c:pt idx="1000">
                  <c:v>11.1605</c:v>
                </c:pt>
                <c:pt idx="1001">
                  <c:v>11.2484</c:v>
                </c:pt>
                <c:pt idx="1002">
                  <c:v>11.2985</c:v>
                </c:pt>
                <c:pt idx="1003">
                  <c:v>11.3138</c:v>
                </c:pt>
                <c:pt idx="1004">
                  <c:v>11.2712</c:v>
                </c:pt>
                <c:pt idx="1005">
                  <c:v>11.3567</c:v>
                </c:pt>
                <c:pt idx="1006">
                  <c:v>11.3835</c:v>
                </c:pt>
                <c:pt idx="1007">
                  <c:v>11.3595</c:v>
                </c:pt>
                <c:pt idx="1008">
                  <c:v>11.1431</c:v>
                </c:pt>
                <c:pt idx="1009">
                  <c:v>11.2657</c:v>
                </c:pt>
                <c:pt idx="1010">
                  <c:v>11.254</c:v>
                </c:pt>
                <c:pt idx="1011">
                  <c:v>11.2808</c:v>
                </c:pt>
                <c:pt idx="1012">
                  <c:v>11.1987</c:v>
                </c:pt>
                <c:pt idx="1013">
                  <c:v>11.3714</c:v>
                </c:pt>
                <c:pt idx="1014">
                  <c:v>11.2422</c:v>
                </c:pt>
                <c:pt idx="1015">
                  <c:v>11.2873</c:v>
                </c:pt>
                <c:pt idx="1016">
                  <c:v>11.1045</c:v>
                </c:pt>
                <c:pt idx="1017">
                  <c:v>11.2049</c:v>
                </c:pt>
                <c:pt idx="1018">
                  <c:v>11.0635</c:v>
                </c:pt>
                <c:pt idx="1019">
                  <c:v>11.17</c:v>
                </c:pt>
                <c:pt idx="1020">
                  <c:v>11.1755</c:v>
                </c:pt>
                <c:pt idx="1021">
                  <c:v>11.124</c:v>
                </c:pt>
                <c:pt idx="1022">
                  <c:v>11.2379</c:v>
                </c:pt>
                <c:pt idx="1023">
                  <c:v>11.2294</c:v>
                </c:pt>
                <c:pt idx="1024">
                  <c:v>11.1996</c:v>
                </c:pt>
                <c:pt idx="1025">
                  <c:v>11.2855</c:v>
                </c:pt>
                <c:pt idx="1026">
                  <c:v>11.1094</c:v>
                </c:pt>
                <c:pt idx="1027">
                  <c:v>11.1876</c:v>
                </c:pt>
                <c:pt idx="1028">
                  <c:v>11.1176</c:v>
                </c:pt>
                <c:pt idx="1029">
                  <c:v>11.0485</c:v>
                </c:pt>
                <c:pt idx="1030">
                  <c:v>11.2521</c:v>
                </c:pt>
                <c:pt idx="1031">
                  <c:v>11.3145</c:v>
                </c:pt>
                <c:pt idx="1032">
                  <c:v>11.2428</c:v>
                </c:pt>
                <c:pt idx="1033">
                  <c:v>11.2481</c:v>
                </c:pt>
                <c:pt idx="1034">
                  <c:v>11.1293</c:v>
                </c:pt>
                <c:pt idx="1035">
                  <c:v>11.1911</c:v>
                </c:pt>
                <c:pt idx="1036">
                  <c:v>11.1757</c:v>
                </c:pt>
                <c:pt idx="1037">
                  <c:v>11.1959</c:v>
                </c:pt>
                <c:pt idx="1038">
                  <c:v>11.3069</c:v>
                </c:pt>
                <c:pt idx="1039">
                  <c:v>11.159</c:v>
                </c:pt>
                <c:pt idx="1040">
                  <c:v>11.0629</c:v>
                </c:pt>
                <c:pt idx="1041">
                  <c:v>11.2018</c:v>
                </c:pt>
                <c:pt idx="1042">
                  <c:v>11.3011</c:v>
                </c:pt>
                <c:pt idx="1043">
                  <c:v>11.3466</c:v>
                </c:pt>
                <c:pt idx="1044">
                  <c:v>11.1791</c:v>
                </c:pt>
                <c:pt idx="1045">
                  <c:v>11.2603</c:v>
                </c:pt>
                <c:pt idx="1046">
                  <c:v>11.2517</c:v>
                </c:pt>
                <c:pt idx="1047">
                  <c:v>11.1765</c:v>
                </c:pt>
                <c:pt idx="1048">
                  <c:v>11.1589</c:v>
                </c:pt>
                <c:pt idx="1049">
                  <c:v>11.1301</c:v>
                </c:pt>
                <c:pt idx="1050">
                  <c:v>11.06</c:v>
                </c:pt>
                <c:pt idx="1051">
                  <c:v>11.0233</c:v>
                </c:pt>
                <c:pt idx="1052">
                  <c:v>11.0493</c:v>
                </c:pt>
                <c:pt idx="1053">
                  <c:v>10.9252</c:v>
                </c:pt>
                <c:pt idx="1054">
                  <c:v>10.8226</c:v>
                </c:pt>
                <c:pt idx="1055">
                  <c:v>10.7696</c:v>
                </c:pt>
                <c:pt idx="1056">
                  <c:v>10.9029</c:v>
                </c:pt>
                <c:pt idx="1057">
                  <c:v>11.4484</c:v>
                </c:pt>
                <c:pt idx="1058">
                  <c:v>11.3027</c:v>
                </c:pt>
                <c:pt idx="1059">
                  <c:v>11.1714</c:v>
                </c:pt>
                <c:pt idx="1060">
                  <c:v>11.2189</c:v>
                </c:pt>
                <c:pt idx="1061">
                  <c:v>11.3717</c:v>
                </c:pt>
                <c:pt idx="1062">
                  <c:v>11.2969</c:v>
                </c:pt>
                <c:pt idx="1063">
                  <c:v>11.3556</c:v>
                </c:pt>
                <c:pt idx="1064">
                  <c:v>11.3616</c:v>
                </c:pt>
                <c:pt idx="1065">
                  <c:v>11.4428</c:v>
                </c:pt>
                <c:pt idx="1066">
                  <c:v>11.5188</c:v>
                </c:pt>
                <c:pt idx="1067">
                  <c:v>11.4527</c:v>
                </c:pt>
                <c:pt idx="1068">
                  <c:v>11.3875</c:v>
                </c:pt>
                <c:pt idx="1069">
                  <c:v>11.2556</c:v>
                </c:pt>
                <c:pt idx="1070">
                  <c:v>11.2673</c:v>
                </c:pt>
                <c:pt idx="1071">
                  <c:v>11.1979</c:v>
                </c:pt>
                <c:pt idx="1072">
                  <c:v>11.1149</c:v>
                </c:pt>
                <c:pt idx="1073">
                  <c:v>11.2452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'power and hr cal 17'!$Q$2</c:f>
              <c:strCache>
                <c:ptCount val="1"/>
                <c:pt idx="0">
                  <c:v>pjm off hr vs m3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'power and hr cal 17'!$O$3:$O$1076</c:f>
              <c:numCache>
                <c:formatCode>m/d/yyyy</c:formatCode>
                <c:ptCount val="1074"/>
                <c:pt idx="0">
                  <c:v>42549.0</c:v>
                </c:pt>
                <c:pt idx="1">
                  <c:v>42548.0</c:v>
                </c:pt>
                <c:pt idx="2">
                  <c:v>42545.0</c:v>
                </c:pt>
                <c:pt idx="3">
                  <c:v>42544.0</c:v>
                </c:pt>
                <c:pt idx="4">
                  <c:v>42543.0</c:v>
                </c:pt>
                <c:pt idx="5">
                  <c:v>42542.0</c:v>
                </c:pt>
                <c:pt idx="6">
                  <c:v>42541.0</c:v>
                </c:pt>
                <c:pt idx="7">
                  <c:v>42538.0</c:v>
                </c:pt>
                <c:pt idx="8">
                  <c:v>42537.0</c:v>
                </c:pt>
                <c:pt idx="9">
                  <c:v>42536.0</c:v>
                </c:pt>
                <c:pt idx="10">
                  <c:v>42535.0</c:v>
                </c:pt>
                <c:pt idx="11">
                  <c:v>42534.0</c:v>
                </c:pt>
                <c:pt idx="12">
                  <c:v>42531.0</c:v>
                </c:pt>
                <c:pt idx="13">
                  <c:v>42530.0</c:v>
                </c:pt>
                <c:pt idx="14">
                  <c:v>42529.0</c:v>
                </c:pt>
                <c:pt idx="15">
                  <c:v>42528.0</c:v>
                </c:pt>
                <c:pt idx="16">
                  <c:v>42527.0</c:v>
                </c:pt>
                <c:pt idx="17">
                  <c:v>42524.0</c:v>
                </c:pt>
                <c:pt idx="18">
                  <c:v>42523.0</c:v>
                </c:pt>
                <c:pt idx="19">
                  <c:v>42522.0</c:v>
                </c:pt>
                <c:pt idx="20">
                  <c:v>42521.0</c:v>
                </c:pt>
                <c:pt idx="21">
                  <c:v>42517.0</c:v>
                </c:pt>
                <c:pt idx="22">
                  <c:v>42516.0</c:v>
                </c:pt>
                <c:pt idx="23">
                  <c:v>42515.0</c:v>
                </c:pt>
                <c:pt idx="24">
                  <c:v>42514.0</c:v>
                </c:pt>
                <c:pt idx="25">
                  <c:v>42513.0</c:v>
                </c:pt>
                <c:pt idx="26">
                  <c:v>42510.0</c:v>
                </c:pt>
                <c:pt idx="27">
                  <c:v>42509.0</c:v>
                </c:pt>
                <c:pt idx="28">
                  <c:v>42508.0</c:v>
                </c:pt>
                <c:pt idx="29">
                  <c:v>42507.0</c:v>
                </c:pt>
                <c:pt idx="30">
                  <c:v>42506.0</c:v>
                </c:pt>
                <c:pt idx="31">
                  <c:v>42503.0</c:v>
                </c:pt>
                <c:pt idx="32">
                  <c:v>42502.0</c:v>
                </c:pt>
                <c:pt idx="33">
                  <c:v>42501.0</c:v>
                </c:pt>
                <c:pt idx="34">
                  <c:v>42500.0</c:v>
                </c:pt>
                <c:pt idx="35">
                  <c:v>42499.0</c:v>
                </c:pt>
                <c:pt idx="36">
                  <c:v>42496.0</c:v>
                </c:pt>
                <c:pt idx="37">
                  <c:v>42495.0</c:v>
                </c:pt>
                <c:pt idx="38">
                  <c:v>42494.0</c:v>
                </c:pt>
                <c:pt idx="39">
                  <c:v>42493.0</c:v>
                </c:pt>
                <c:pt idx="40">
                  <c:v>42492.0</c:v>
                </c:pt>
                <c:pt idx="41">
                  <c:v>42489.0</c:v>
                </c:pt>
                <c:pt idx="42">
                  <c:v>42488.0</c:v>
                </c:pt>
                <c:pt idx="43">
                  <c:v>42487.0</c:v>
                </c:pt>
                <c:pt idx="44">
                  <c:v>42486.0</c:v>
                </c:pt>
                <c:pt idx="45">
                  <c:v>42485.0</c:v>
                </c:pt>
                <c:pt idx="46">
                  <c:v>42482.0</c:v>
                </c:pt>
                <c:pt idx="47">
                  <c:v>42481.0</c:v>
                </c:pt>
                <c:pt idx="48">
                  <c:v>42480.0</c:v>
                </c:pt>
                <c:pt idx="49">
                  <c:v>42479.0</c:v>
                </c:pt>
                <c:pt idx="50">
                  <c:v>42478.0</c:v>
                </c:pt>
                <c:pt idx="51">
                  <c:v>42475.0</c:v>
                </c:pt>
                <c:pt idx="52">
                  <c:v>42474.0</c:v>
                </c:pt>
                <c:pt idx="53">
                  <c:v>42473.0</c:v>
                </c:pt>
                <c:pt idx="54">
                  <c:v>42472.0</c:v>
                </c:pt>
                <c:pt idx="55">
                  <c:v>42471.0</c:v>
                </c:pt>
                <c:pt idx="56">
                  <c:v>42468.0</c:v>
                </c:pt>
                <c:pt idx="57">
                  <c:v>42467.0</c:v>
                </c:pt>
                <c:pt idx="58">
                  <c:v>42466.0</c:v>
                </c:pt>
                <c:pt idx="59">
                  <c:v>42465.0</c:v>
                </c:pt>
                <c:pt idx="60">
                  <c:v>42464.0</c:v>
                </c:pt>
                <c:pt idx="61">
                  <c:v>42461.0</c:v>
                </c:pt>
                <c:pt idx="62">
                  <c:v>42460.0</c:v>
                </c:pt>
                <c:pt idx="63">
                  <c:v>42459.0</c:v>
                </c:pt>
                <c:pt idx="64">
                  <c:v>42458.0</c:v>
                </c:pt>
                <c:pt idx="65">
                  <c:v>42457.0</c:v>
                </c:pt>
                <c:pt idx="66">
                  <c:v>42453.0</c:v>
                </c:pt>
                <c:pt idx="67">
                  <c:v>42452.0</c:v>
                </c:pt>
                <c:pt idx="68">
                  <c:v>42451.0</c:v>
                </c:pt>
                <c:pt idx="69">
                  <c:v>42450.0</c:v>
                </c:pt>
                <c:pt idx="70">
                  <c:v>42447.0</c:v>
                </c:pt>
                <c:pt idx="71">
                  <c:v>42446.0</c:v>
                </c:pt>
                <c:pt idx="72">
                  <c:v>42445.0</c:v>
                </c:pt>
                <c:pt idx="73">
                  <c:v>42444.0</c:v>
                </c:pt>
                <c:pt idx="74">
                  <c:v>42443.0</c:v>
                </c:pt>
                <c:pt idx="75">
                  <c:v>42440.0</c:v>
                </c:pt>
                <c:pt idx="76">
                  <c:v>42439.0</c:v>
                </c:pt>
                <c:pt idx="77">
                  <c:v>42438.0</c:v>
                </c:pt>
                <c:pt idx="78">
                  <c:v>42437.0</c:v>
                </c:pt>
                <c:pt idx="79">
                  <c:v>42436.0</c:v>
                </c:pt>
                <c:pt idx="80">
                  <c:v>42433.0</c:v>
                </c:pt>
                <c:pt idx="81">
                  <c:v>42432.0</c:v>
                </c:pt>
                <c:pt idx="82">
                  <c:v>42431.0</c:v>
                </c:pt>
                <c:pt idx="83">
                  <c:v>42430.0</c:v>
                </c:pt>
                <c:pt idx="84">
                  <c:v>42429.0</c:v>
                </c:pt>
                <c:pt idx="85">
                  <c:v>42426.0</c:v>
                </c:pt>
                <c:pt idx="86">
                  <c:v>42425.0</c:v>
                </c:pt>
                <c:pt idx="87">
                  <c:v>42424.0</c:v>
                </c:pt>
                <c:pt idx="88">
                  <c:v>42423.0</c:v>
                </c:pt>
                <c:pt idx="89">
                  <c:v>42422.0</c:v>
                </c:pt>
                <c:pt idx="90">
                  <c:v>42419.0</c:v>
                </c:pt>
                <c:pt idx="91">
                  <c:v>42418.0</c:v>
                </c:pt>
                <c:pt idx="92">
                  <c:v>42417.0</c:v>
                </c:pt>
                <c:pt idx="93">
                  <c:v>42416.0</c:v>
                </c:pt>
                <c:pt idx="94">
                  <c:v>42412.0</c:v>
                </c:pt>
                <c:pt idx="95">
                  <c:v>42411.0</c:v>
                </c:pt>
                <c:pt idx="96">
                  <c:v>42410.0</c:v>
                </c:pt>
                <c:pt idx="97">
                  <c:v>42409.0</c:v>
                </c:pt>
                <c:pt idx="98">
                  <c:v>42408.0</c:v>
                </c:pt>
                <c:pt idx="99">
                  <c:v>42405.0</c:v>
                </c:pt>
                <c:pt idx="100">
                  <c:v>42404.0</c:v>
                </c:pt>
                <c:pt idx="101">
                  <c:v>42403.0</c:v>
                </c:pt>
                <c:pt idx="102">
                  <c:v>42402.0</c:v>
                </c:pt>
                <c:pt idx="103">
                  <c:v>42401.0</c:v>
                </c:pt>
                <c:pt idx="104">
                  <c:v>42398.0</c:v>
                </c:pt>
                <c:pt idx="105">
                  <c:v>42397.0</c:v>
                </c:pt>
                <c:pt idx="106">
                  <c:v>42396.0</c:v>
                </c:pt>
                <c:pt idx="107">
                  <c:v>42395.0</c:v>
                </c:pt>
                <c:pt idx="108">
                  <c:v>42394.0</c:v>
                </c:pt>
                <c:pt idx="109">
                  <c:v>42391.0</c:v>
                </c:pt>
                <c:pt idx="110">
                  <c:v>42390.0</c:v>
                </c:pt>
                <c:pt idx="111">
                  <c:v>42389.0</c:v>
                </c:pt>
                <c:pt idx="112">
                  <c:v>42388.0</c:v>
                </c:pt>
                <c:pt idx="113">
                  <c:v>42384.0</c:v>
                </c:pt>
                <c:pt idx="114">
                  <c:v>42383.0</c:v>
                </c:pt>
                <c:pt idx="115">
                  <c:v>42382.0</c:v>
                </c:pt>
                <c:pt idx="116">
                  <c:v>42381.0</c:v>
                </c:pt>
                <c:pt idx="117">
                  <c:v>42380.0</c:v>
                </c:pt>
                <c:pt idx="118">
                  <c:v>42377.0</c:v>
                </c:pt>
                <c:pt idx="119">
                  <c:v>42376.0</c:v>
                </c:pt>
                <c:pt idx="120">
                  <c:v>42375.0</c:v>
                </c:pt>
                <c:pt idx="121">
                  <c:v>42374.0</c:v>
                </c:pt>
                <c:pt idx="122">
                  <c:v>42373.0</c:v>
                </c:pt>
                <c:pt idx="123">
                  <c:v>42369.0</c:v>
                </c:pt>
                <c:pt idx="124">
                  <c:v>42368.0</c:v>
                </c:pt>
                <c:pt idx="125">
                  <c:v>42367.0</c:v>
                </c:pt>
                <c:pt idx="126">
                  <c:v>42366.0</c:v>
                </c:pt>
                <c:pt idx="127">
                  <c:v>42362.0</c:v>
                </c:pt>
                <c:pt idx="128">
                  <c:v>42361.0</c:v>
                </c:pt>
                <c:pt idx="129">
                  <c:v>42360.0</c:v>
                </c:pt>
                <c:pt idx="130">
                  <c:v>42359.0</c:v>
                </c:pt>
                <c:pt idx="131">
                  <c:v>42356.0</c:v>
                </c:pt>
                <c:pt idx="132">
                  <c:v>42355.0</c:v>
                </c:pt>
                <c:pt idx="133">
                  <c:v>42354.0</c:v>
                </c:pt>
                <c:pt idx="134">
                  <c:v>42353.0</c:v>
                </c:pt>
                <c:pt idx="135">
                  <c:v>42352.0</c:v>
                </c:pt>
                <c:pt idx="136">
                  <c:v>42349.0</c:v>
                </c:pt>
                <c:pt idx="137">
                  <c:v>42348.0</c:v>
                </c:pt>
                <c:pt idx="138">
                  <c:v>42347.0</c:v>
                </c:pt>
                <c:pt idx="139">
                  <c:v>42346.0</c:v>
                </c:pt>
                <c:pt idx="140">
                  <c:v>42345.0</c:v>
                </c:pt>
                <c:pt idx="141">
                  <c:v>42342.0</c:v>
                </c:pt>
                <c:pt idx="142">
                  <c:v>42341.0</c:v>
                </c:pt>
                <c:pt idx="143">
                  <c:v>42340.0</c:v>
                </c:pt>
                <c:pt idx="144">
                  <c:v>42339.0</c:v>
                </c:pt>
                <c:pt idx="145">
                  <c:v>42338.0</c:v>
                </c:pt>
                <c:pt idx="146">
                  <c:v>42335.0</c:v>
                </c:pt>
                <c:pt idx="147">
                  <c:v>42333.0</c:v>
                </c:pt>
                <c:pt idx="148">
                  <c:v>42332.0</c:v>
                </c:pt>
                <c:pt idx="149">
                  <c:v>42331.0</c:v>
                </c:pt>
                <c:pt idx="150">
                  <c:v>42328.0</c:v>
                </c:pt>
                <c:pt idx="151">
                  <c:v>42327.0</c:v>
                </c:pt>
                <c:pt idx="152">
                  <c:v>42326.0</c:v>
                </c:pt>
                <c:pt idx="153">
                  <c:v>42325.0</c:v>
                </c:pt>
                <c:pt idx="154">
                  <c:v>42324.0</c:v>
                </c:pt>
                <c:pt idx="155">
                  <c:v>42321.0</c:v>
                </c:pt>
                <c:pt idx="156">
                  <c:v>42320.0</c:v>
                </c:pt>
                <c:pt idx="157">
                  <c:v>42318.0</c:v>
                </c:pt>
                <c:pt idx="158">
                  <c:v>42317.0</c:v>
                </c:pt>
                <c:pt idx="159">
                  <c:v>42314.0</c:v>
                </c:pt>
                <c:pt idx="160">
                  <c:v>42313.0</c:v>
                </c:pt>
                <c:pt idx="161">
                  <c:v>42312.0</c:v>
                </c:pt>
                <c:pt idx="162">
                  <c:v>42311.0</c:v>
                </c:pt>
                <c:pt idx="163">
                  <c:v>42310.0</c:v>
                </c:pt>
                <c:pt idx="164">
                  <c:v>42307.0</c:v>
                </c:pt>
                <c:pt idx="165">
                  <c:v>42306.0</c:v>
                </c:pt>
                <c:pt idx="166">
                  <c:v>42305.0</c:v>
                </c:pt>
                <c:pt idx="167">
                  <c:v>42304.0</c:v>
                </c:pt>
                <c:pt idx="168">
                  <c:v>42303.0</c:v>
                </c:pt>
                <c:pt idx="169">
                  <c:v>42300.0</c:v>
                </c:pt>
                <c:pt idx="170">
                  <c:v>42299.0</c:v>
                </c:pt>
                <c:pt idx="171">
                  <c:v>42298.0</c:v>
                </c:pt>
                <c:pt idx="172">
                  <c:v>42297.0</c:v>
                </c:pt>
                <c:pt idx="173">
                  <c:v>42296.0</c:v>
                </c:pt>
                <c:pt idx="174">
                  <c:v>42293.0</c:v>
                </c:pt>
                <c:pt idx="175">
                  <c:v>42292.0</c:v>
                </c:pt>
                <c:pt idx="176">
                  <c:v>42291.0</c:v>
                </c:pt>
                <c:pt idx="177">
                  <c:v>42290.0</c:v>
                </c:pt>
                <c:pt idx="178">
                  <c:v>42286.0</c:v>
                </c:pt>
                <c:pt idx="179">
                  <c:v>42285.0</c:v>
                </c:pt>
                <c:pt idx="180">
                  <c:v>42284.0</c:v>
                </c:pt>
                <c:pt idx="181">
                  <c:v>42283.0</c:v>
                </c:pt>
                <c:pt idx="182">
                  <c:v>42282.0</c:v>
                </c:pt>
                <c:pt idx="183">
                  <c:v>42279.0</c:v>
                </c:pt>
                <c:pt idx="184">
                  <c:v>42278.0</c:v>
                </c:pt>
                <c:pt idx="185">
                  <c:v>42277.0</c:v>
                </c:pt>
                <c:pt idx="186">
                  <c:v>42276.0</c:v>
                </c:pt>
                <c:pt idx="187">
                  <c:v>42275.0</c:v>
                </c:pt>
                <c:pt idx="188">
                  <c:v>42272.0</c:v>
                </c:pt>
                <c:pt idx="189">
                  <c:v>42271.0</c:v>
                </c:pt>
                <c:pt idx="190">
                  <c:v>42270.0</c:v>
                </c:pt>
                <c:pt idx="191">
                  <c:v>42269.0</c:v>
                </c:pt>
                <c:pt idx="192">
                  <c:v>42268.0</c:v>
                </c:pt>
                <c:pt idx="193">
                  <c:v>42265.0</c:v>
                </c:pt>
                <c:pt idx="194">
                  <c:v>42264.0</c:v>
                </c:pt>
                <c:pt idx="195">
                  <c:v>42263.0</c:v>
                </c:pt>
                <c:pt idx="196">
                  <c:v>42262.0</c:v>
                </c:pt>
                <c:pt idx="197">
                  <c:v>42261.0</c:v>
                </c:pt>
                <c:pt idx="198">
                  <c:v>42258.0</c:v>
                </c:pt>
                <c:pt idx="199">
                  <c:v>42257.0</c:v>
                </c:pt>
                <c:pt idx="200">
                  <c:v>42256.0</c:v>
                </c:pt>
                <c:pt idx="201">
                  <c:v>42255.0</c:v>
                </c:pt>
                <c:pt idx="202">
                  <c:v>42251.0</c:v>
                </c:pt>
                <c:pt idx="203">
                  <c:v>42250.0</c:v>
                </c:pt>
                <c:pt idx="204">
                  <c:v>42249.0</c:v>
                </c:pt>
                <c:pt idx="205">
                  <c:v>42248.0</c:v>
                </c:pt>
                <c:pt idx="206">
                  <c:v>42247.0</c:v>
                </c:pt>
                <c:pt idx="207">
                  <c:v>42244.0</c:v>
                </c:pt>
                <c:pt idx="208">
                  <c:v>42243.0</c:v>
                </c:pt>
                <c:pt idx="209">
                  <c:v>42242.0</c:v>
                </c:pt>
                <c:pt idx="210">
                  <c:v>42241.0</c:v>
                </c:pt>
                <c:pt idx="211">
                  <c:v>42240.0</c:v>
                </c:pt>
                <c:pt idx="212">
                  <c:v>42237.0</c:v>
                </c:pt>
                <c:pt idx="213">
                  <c:v>42236.0</c:v>
                </c:pt>
                <c:pt idx="214">
                  <c:v>42235.0</c:v>
                </c:pt>
                <c:pt idx="215">
                  <c:v>42234.0</c:v>
                </c:pt>
                <c:pt idx="216">
                  <c:v>42233.0</c:v>
                </c:pt>
                <c:pt idx="217">
                  <c:v>42230.0</c:v>
                </c:pt>
                <c:pt idx="218">
                  <c:v>42229.0</c:v>
                </c:pt>
                <c:pt idx="219">
                  <c:v>42228.0</c:v>
                </c:pt>
                <c:pt idx="220">
                  <c:v>42227.0</c:v>
                </c:pt>
                <c:pt idx="221">
                  <c:v>42226.0</c:v>
                </c:pt>
                <c:pt idx="222">
                  <c:v>42223.0</c:v>
                </c:pt>
                <c:pt idx="223">
                  <c:v>42222.0</c:v>
                </c:pt>
                <c:pt idx="224">
                  <c:v>42221.0</c:v>
                </c:pt>
                <c:pt idx="225">
                  <c:v>42220.0</c:v>
                </c:pt>
                <c:pt idx="226">
                  <c:v>42219.0</c:v>
                </c:pt>
                <c:pt idx="227">
                  <c:v>42216.0</c:v>
                </c:pt>
                <c:pt idx="228">
                  <c:v>42215.0</c:v>
                </c:pt>
                <c:pt idx="229">
                  <c:v>42214.0</c:v>
                </c:pt>
                <c:pt idx="230">
                  <c:v>42213.0</c:v>
                </c:pt>
                <c:pt idx="231">
                  <c:v>42212.0</c:v>
                </c:pt>
                <c:pt idx="232">
                  <c:v>42209.0</c:v>
                </c:pt>
                <c:pt idx="233">
                  <c:v>42208.0</c:v>
                </c:pt>
                <c:pt idx="234">
                  <c:v>42207.0</c:v>
                </c:pt>
                <c:pt idx="235">
                  <c:v>42206.0</c:v>
                </c:pt>
                <c:pt idx="236">
                  <c:v>42205.0</c:v>
                </c:pt>
                <c:pt idx="237">
                  <c:v>42202.0</c:v>
                </c:pt>
                <c:pt idx="238">
                  <c:v>42201.0</c:v>
                </c:pt>
                <c:pt idx="239">
                  <c:v>42200.0</c:v>
                </c:pt>
                <c:pt idx="240">
                  <c:v>42199.0</c:v>
                </c:pt>
                <c:pt idx="241">
                  <c:v>42198.0</c:v>
                </c:pt>
                <c:pt idx="242">
                  <c:v>42195.0</c:v>
                </c:pt>
                <c:pt idx="243">
                  <c:v>42194.0</c:v>
                </c:pt>
                <c:pt idx="244">
                  <c:v>42193.0</c:v>
                </c:pt>
                <c:pt idx="245">
                  <c:v>42192.0</c:v>
                </c:pt>
                <c:pt idx="246">
                  <c:v>42191.0</c:v>
                </c:pt>
                <c:pt idx="247">
                  <c:v>42187.0</c:v>
                </c:pt>
                <c:pt idx="248">
                  <c:v>42186.0</c:v>
                </c:pt>
                <c:pt idx="249">
                  <c:v>42185.0</c:v>
                </c:pt>
                <c:pt idx="250">
                  <c:v>42184.0</c:v>
                </c:pt>
                <c:pt idx="251">
                  <c:v>42181.0</c:v>
                </c:pt>
                <c:pt idx="252">
                  <c:v>42180.0</c:v>
                </c:pt>
                <c:pt idx="253">
                  <c:v>42179.0</c:v>
                </c:pt>
                <c:pt idx="254">
                  <c:v>42178.0</c:v>
                </c:pt>
                <c:pt idx="255">
                  <c:v>42177.0</c:v>
                </c:pt>
                <c:pt idx="256">
                  <c:v>42174.0</c:v>
                </c:pt>
                <c:pt idx="257">
                  <c:v>42173.0</c:v>
                </c:pt>
                <c:pt idx="258">
                  <c:v>42172.0</c:v>
                </c:pt>
                <c:pt idx="259">
                  <c:v>42171.0</c:v>
                </c:pt>
                <c:pt idx="260">
                  <c:v>42170.0</c:v>
                </c:pt>
                <c:pt idx="261">
                  <c:v>42167.0</c:v>
                </c:pt>
                <c:pt idx="262">
                  <c:v>42166.0</c:v>
                </c:pt>
                <c:pt idx="263">
                  <c:v>42165.0</c:v>
                </c:pt>
                <c:pt idx="264">
                  <c:v>42164.0</c:v>
                </c:pt>
                <c:pt idx="265">
                  <c:v>42163.0</c:v>
                </c:pt>
                <c:pt idx="266">
                  <c:v>42160.0</c:v>
                </c:pt>
                <c:pt idx="267">
                  <c:v>42159.0</c:v>
                </c:pt>
                <c:pt idx="268">
                  <c:v>42158.0</c:v>
                </c:pt>
                <c:pt idx="269">
                  <c:v>42157.0</c:v>
                </c:pt>
                <c:pt idx="270">
                  <c:v>42156.0</c:v>
                </c:pt>
                <c:pt idx="271">
                  <c:v>42153.0</c:v>
                </c:pt>
                <c:pt idx="272">
                  <c:v>42152.0</c:v>
                </c:pt>
                <c:pt idx="273">
                  <c:v>42151.0</c:v>
                </c:pt>
                <c:pt idx="274">
                  <c:v>42150.0</c:v>
                </c:pt>
                <c:pt idx="275">
                  <c:v>42146.0</c:v>
                </c:pt>
                <c:pt idx="276">
                  <c:v>42145.0</c:v>
                </c:pt>
                <c:pt idx="277">
                  <c:v>42144.0</c:v>
                </c:pt>
                <c:pt idx="278">
                  <c:v>42143.0</c:v>
                </c:pt>
                <c:pt idx="279">
                  <c:v>42142.0</c:v>
                </c:pt>
                <c:pt idx="280">
                  <c:v>42139.0</c:v>
                </c:pt>
                <c:pt idx="281">
                  <c:v>42138.0</c:v>
                </c:pt>
                <c:pt idx="282">
                  <c:v>42137.0</c:v>
                </c:pt>
                <c:pt idx="283">
                  <c:v>42136.0</c:v>
                </c:pt>
                <c:pt idx="284">
                  <c:v>42135.0</c:v>
                </c:pt>
                <c:pt idx="285">
                  <c:v>42132.0</c:v>
                </c:pt>
                <c:pt idx="286">
                  <c:v>42131.0</c:v>
                </c:pt>
                <c:pt idx="287">
                  <c:v>42130.0</c:v>
                </c:pt>
                <c:pt idx="288">
                  <c:v>42129.0</c:v>
                </c:pt>
                <c:pt idx="289">
                  <c:v>42128.0</c:v>
                </c:pt>
                <c:pt idx="290">
                  <c:v>42125.0</c:v>
                </c:pt>
                <c:pt idx="291">
                  <c:v>42124.0</c:v>
                </c:pt>
                <c:pt idx="292">
                  <c:v>42123.0</c:v>
                </c:pt>
                <c:pt idx="293">
                  <c:v>42122.0</c:v>
                </c:pt>
                <c:pt idx="294">
                  <c:v>42121.0</c:v>
                </c:pt>
                <c:pt idx="295">
                  <c:v>42118.0</c:v>
                </c:pt>
                <c:pt idx="296">
                  <c:v>42117.0</c:v>
                </c:pt>
                <c:pt idx="297">
                  <c:v>42116.0</c:v>
                </c:pt>
                <c:pt idx="298">
                  <c:v>42115.0</c:v>
                </c:pt>
                <c:pt idx="299">
                  <c:v>42114.0</c:v>
                </c:pt>
                <c:pt idx="300">
                  <c:v>42111.0</c:v>
                </c:pt>
                <c:pt idx="301">
                  <c:v>42110.0</c:v>
                </c:pt>
                <c:pt idx="302">
                  <c:v>42109.0</c:v>
                </c:pt>
                <c:pt idx="303">
                  <c:v>42108.0</c:v>
                </c:pt>
                <c:pt idx="304">
                  <c:v>42107.0</c:v>
                </c:pt>
                <c:pt idx="305">
                  <c:v>42104.0</c:v>
                </c:pt>
                <c:pt idx="306">
                  <c:v>42103.0</c:v>
                </c:pt>
                <c:pt idx="307">
                  <c:v>42102.0</c:v>
                </c:pt>
                <c:pt idx="308">
                  <c:v>42101.0</c:v>
                </c:pt>
                <c:pt idx="309">
                  <c:v>42100.0</c:v>
                </c:pt>
                <c:pt idx="310">
                  <c:v>42096.0</c:v>
                </c:pt>
                <c:pt idx="311">
                  <c:v>42095.0</c:v>
                </c:pt>
                <c:pt idx="312">
                  <c:v>42094.0</c:v>
                </c:pt>
                <c:pt idx="313">
                  <c:v>42093.0</c:v>
                </c:pt>
                <c:pt idx="314">
                  <c:v>42090.0</c:v>
                </c:pt>
                <c:pt idx="315">
                  <c:v>42089.0</c:v>
                </c:pt>
                <c:pt idx="316">
                  <c:v>42088.0</c:v>
                </c:pt>
                <c:pt idx="317">
                  <c:v>42087.0</c:v>
                </c:pt>
                <c:pt idx="318">
                  <c:v>42086.0</c:v>
                </c:pt>
                <c:pt idx="319">
                  <c:v>42083.0</c:v>
                </c:pt>
                <c:pt idx="320">
                  <c:v>42082.0</c:v>
                </c:pt>
                <c:pt idx="321">
                  <c:v>42081.0</c:v>
                </c:pt>
                <c:pt idx="322">
                  <c:v>42080.0</c:v>
                </c:pt>
                <c:pt idx="323">
                  <c:v>42079.0</c:v>
                </c:pt>
                <c:pt idx="324">
                  <c:v>42076.0</c:v>
                </c:pt>
                <c:pt idx="325">
                  <c:v>42075.0</c:v>
                </c:pt>
                <c:pt idx="326">
                  <c:v>42074.0</c:v>
                </c:pt>
                <c:pt idx="327">
                  <c:v>42073.0</c:v>
                </c:pt>
                <c:pt idx="328">
                  <c:v>42072.0</c:v>
                </c:pt>
                <c:pt idx="329">
                  <c:v>42069.0</c:v>
                </c:pt>
                <c:pt idx="330">
                  <c:v>42068.0</c:v>
                </c:pt>
                <c:pt idx="331">
                  <c:v>42067.0</c:v>
                </c:pt>
                <c:pt idx="332">
                  <c:v>42066.0</c:v>
                </c:pt>
                <c:pt idx="333">
                  <c:v>42065.0</c:v>
                </c:pt>
                <c:pt idx="334">
                  <c:v>42062.0</c:v>
                </c:pt>
                <c:pt idx="335">
                  <c:v>42061.0</c:v>
                </c:pt>
                <c:pt idx="336">
                  <c:v>42060.0</c:v>
                </c:pt>
                <c:pt idx="337">
                  <c:v>42059.0</c:v>
                </c:pt>
                <c:pt idx="338">
                  <c:v>42058.0</c:v>
                </c:pt>
                <c:pt idx="339">
                  <c:v>42055.0</c:v>
                </c:pt>
                <c:pt idx="340">
                  <c:v>42054.0</c:v>
                </c:pt>
                <c:pt idx="341">
                  <c:v>42053.0</c:v>
                </c:pt>
                <c:pt idx="342">
                  <c:v>42052.0</c:v>
                </c:pt>
                <c:pt idx="343">
                  <c:v>42048.0</c:v>
                </c:pt>
                <c:pt idx="344">
                  <c:v>42047.0</c:v>
                </c:pt>
                <c:pt idx="345">
                  <c:v>42046.0</c:v>
                </c:pt>
                <c:pt idx="346">
                  <c:v>42045.0</c:v>
                </c:pt>
                <c:pt idx="347">
                  <c:v>42044.0</c:v>
                </c:pt>
                <c:pt idx="348">
                  <c:v>42041.0</c:v>
                </c:pt>
                <c:pt idx="349">
                  <c:v>42040.0</c:v>
                </c:pt>
                <c:pt idx="350">
                  <c:v>42039.0</c:v>
                </c:pt>
                <c:pt idx="351">
                  <c:v>42038.0</c:v>
                </c:pt>
                <c:pt idx="352">
                  <c:v>42037.0</c:v>
                </c:pt>
                <c:pt idx="353">
                  <c:v>42034.0</c:v>
                </c:pt>
                <c:pt idx="354">
                  <c:v>42033.0</c:v>
                </c:pt>
                <c:pt idx="355">
                  <c:v>42032.0</c:v>
                </c:pt>
                <c:pt idx="356">
                  <c:v>42031.0</c:v>
                </c:pt>
                <c:pt idx="357">
                  <c:v>42030.0</c:v>
                </c:pt>
                <c:pt idx="358">
                  <c:v>42027.0</c:v>
                </c:pt>
                <c:pt idx="359">
                  <c:v>42026.0</c:v>
                </c:pt>
                <c:pt idx="360">
                  <c:v>42025.0</c:v>
                </c:pt>
                <c:pt idx="361">
                  <c:v>42024.0</c:v>
                </c:pt>
                <c:pt idx="362">
                  <c:v>42020.0</c:v>
                </c:pt>
                <c:pt idx="363">
                  <c:v>42019.0</c:v>
                </c:pt>
                <c:pt idx="364">
                  <c:v>42018.0</c:v>
                </c:pt>
                <c:pt idx="365">
                  <c:v>42017.0</c:v>
                </c:pt>
                <c:pt idx="366">
                  <c:v>42016.0</c:v>
                </c:pt>
                <c:pt idx="367">
                  <c:v>42013.0</c:v>
                </c:pt>
                <c:pt idx="368">
                  <c:v>42012.0</c:v>
                </c:pt>
                <c:pt idx="369">
                  <c:v>42011.0</c:v>
                </c:pt>
                <c:pt idx="370">
                  <c:v>42010.0</c:v>
                </c:pt>
                <c:pt idx="371">
                  <c:v>42009.0</c:v>
                </c:pt>
                <c:pt idx="372">
                  <c:v>42006.0</c:v>
                </c:pt>
                <c:pt idx="373">
                  <c:v>42004.0</c:v>
                </c:pt>
                <c:pt idx="374">
                  <c:v>42003.0</c:v>
                </c:pt>
                <c:pt idx="375">
                  <c:v>42002.0</c:v>
                </c:pt>
                <c:pt idx="376">
                  <c:v>41999.0</c:v>
                </c:pt>
                <c:pt idx="377">
                  <c:v>41997.0</c:v>
                </c:pt>
                <c:pt idx="378">
                  <c:v>41996.0</c:v>
                </c:pt>
                <c:pt idx="379">
                  <c:v>41995.0</c:v>
                </c:pt>
                <c:pt idx="380">
                  <c:v>41992.0</c:v>
                </c:pt>
                <c:pt idx="381">
                  <c:v>41991.0</c:v>
                </c:pt>
                <c:pt idx="382">
                  <c:v>41990.0</c:v>
                </c:pt>
                <c:pt idx="383">
                  <c:v>41989.0</c:v>
                </c:pt>
                <c:pt idx="384">
                  <c:v>41988.0</c:v>
                </c:pt>
                <c:pt idx="385">
                  <c:v>41985.0</c:v>
                </c:pt>
                <c:pt idx="386">
                  <c:v>41984.0</c:v>
                </c:pt>
                <c:pt idx="387">
                  <c:v>41983.0</c:v>
                </c:pt>
                <c:pt idx="388">
                  <c:v>41982.0</c:v>
                </c:pt>
                <c:pt idx="389">
                  <c:v>41981.0</c:v>
                </c:pt>
                <c:pt idx="390">
                  <c:v>41978.0</c:v>
                </c:pt>
                <c:pt idx="391">
                  <c:v>41977.0</c:v>
                </c:pt>
                <c:pt idx="392">
                  <c:v>41976.0</c:v>
                </c:pt>
                <c:pt idx="393">
                  <c:v>41975.0</c:v>
                </c:pt>
                <c:pt idx="394">
                  <c:v>41974.0</c:v>
                </c:pt>
                <c:pt idx="395">
                  <c:v>41971.0</c:v>
                </c:pt>
                <c:pt idx="396">
                  <c:v>41969.0</c:v>
                </c:pt>
                <c:pt idx="397">
                  <c:v>41968.0</c:v>
                </c:pt>
                <c:pt idx="398">
                  <c:v>41967.0</c:v>
                </c:pt>
                <c:pt idx="399">
                  <c:v>41964.0</c:v>
                </c:pt>
                <c:pt idx="400">
                  <c:v>41963.0</c:v>
                </c:pt>
                <c:pt idx="401">
                  <c:v>41962.0</c:v>
                </c:pt>
                <c:pt idx="402">
                  <c:v>41961.0</c:v>
                </c:pt>
                <c:pt idx="403">
                  <c:v>41960.0</c:v>
                </c:pt>
                <c:pt idx="404">
                  <c:v>41957.0</c:v>
                </c:pt>
                <c:pt idx="405">
                  <c:v>41956.0</c:v>
                </c:pt>
                <c:pt idx="406">
                  <c:v>41955.0</c:v>
                </c:pt>
                <c:pt idx="407">
                  <c:v>41953.0</c:v>
                </c:pt>
                <c:pt idx="408">
                  <c:v>41950.0</c:v>
                </c:pt>
                <c:pt idx="409">
                  <c:v>41949.0</c:v>
                </c:pt>
                <c:pt idx="410">
                  <c:v>41948.0</c:v>
                </c:pt>
                <c:pt idx="411">
                  <c:v>41947.0</c:v>
                </c:pt>
                <c:pt idx="412">
                  <c:v>41946.0</c:v>
                </c:pt>
                <c:pt idx="413">
                  <c:v>41943.0</c:v>
                </c:pt>
                <c:pt idx="414">
                  <c:v>41942.0</c:v>
                </c:pt>
                <c:pt idx="415">
                  <c:v>41941.0</c:v>
                </c:pt>
                <c:pt idx="416">
                  <c:v>41940.0</c:v>
                </c:pt>
                <c:pt idx="417">
                  <c:v>41939.0</c:v>
                </c:pt>
                <c:pt idx="418">
                  <c:v>41936.0</c:v>
                </c:pt>
                <c:pt idx="419">
                  <c:v>41935.0</c:v>
                </c:pt>
                <c:pt idx="420">
                  <c:v>41934.0</c:v>
                </c:pt>
                <c:pt idx="421">
                  <c:v>41933.0</c:v>
                </c:pt>
                <c:pt idx="422">
                  <c:v>41932.0</c:v>
                </c:pt>
                <c:pt idx="423">
                  <c:v>41929.0</c:v>
                </c:pt>
                <c:pt idx="424">
                  <c:v>41928.0</c:v>
                </c:pt>
                <c:pt idx="425">
                  <c:v>41927.0</c:v>
                </c:pt>
                <c:pt idx="426">
                  <c:v>41926.0</c:v>
                </c:pt>
                <c:pt idx="427">
                  <c:v>41922.0</c:v>
                </c:pt>
                <c:pt idx="428">
                  <c:v>41921.0</c:v>
                </c:pt>
                <c:pt idx="429">
                  <c:v>41920.0</c:v>
                </c:pt>
                <c:pt idx="430">
                  <c:v>41919.0</c:v>
                </c:pt>
                <c:pt idx="431">
                  <c:v>41918.0</c:v>
                </c:pt>
                <c:pt idx="432">
                  <c:v>41915.0</c:v>
                </c:pt>
                <c:pt idx="433">
                  <c:v>41914.0</c:v>
                </c:pt>
                <c:pt idx="434">
                  <c:v>41913.0</c:v>
                </c:pt>
                <c:pt idx="435">
                  <c:v>41912.0</c:v>
                </c:pt>
                <c:pt idx="436">
                  <c:v>41911.0</c:v>
                </c:pt>
                <c:pt idx="437">
                  <c:v>41908.0</c:v>
                </c:pt>
                <c:pt idx="438">
                  <c:v>41907.0</c:v>
                </c:pt>
                <c:pt idx="439">
                  <c:v>41906.0</c:v>
                </c:pt>
                <c:pt idx="440">
                  <c:v>41905.0</c:v>
                </c:pt>
                <c:pt idx="441">
                  <c:v>41904.0</c:v>
                </c:pt>
                <c:pt idx="442">
                  <c:v>41901.0</c:v>
                </c:pt>
                <c:pt idx="443">
                  <c:v>41900.0</c:v>
                </c:pt>
                <c:pt idx="444">
                  <c:v>41899.0</c:v>
                </c:pt>
                <c:pt idx="445">
                  <c:v>41898.0</c:v>
                </c:pt>
                <c:pt idx="446">
                  <c:v>41897.0</c:v>
                </c:pt>
                <c:pt idx="447">
                  <c:v>41894.0</c:v>
                </c:pt>
                <c:pt idx="448">
                  <c:v>41893.0</c:v>
                </c:pt>
                <c:pt idx="449">
                  <c:v>41892.0</c:v>
                </c:pt>
                <c:pt idx="450">
                  <c:v>41891.0</c:v>
                </c:pt>
                <c:pt idx="451">
                  <c:v>41890.0</c:v>
                </c:pt>
                <c:pt idx="452">
                  <c:v>41887.0</c:v>
                </c:pt>
                <c:pt idx="453">
                  <c:v>41886.0</c:v>
                </c:pt>
                <c:pt idx="454">
                  <c:v>41885.0</c:v>
                </c:pt>
                <c:pt idx="455">
                  <c:v>41884.0</c:v>
                </c:pt>
                <c:pt idx="456">
                  <c:v>41880.0</c:v>
                </c:pt>
                <c:pt idx="457">
                  <c:v>41879.0</c:v>
                </c:pt>
                <c:pt idx="458">
                  <c:v>41878.0</c:v>
                </c:pt>
                <c:pt idx="459">
                  <c:v>41877.0</c:v>
                </c:pt>
                <c:pt idx="460">
                  <c:v>41876.0</c:v>
                </c:pt>
                <c:pt idx="461">
                  <c:v>41873.0</c:v>
                </c:pt>
                <c:pt idx="462">
                  <c:v>41872.0</c:v>
                </c:pt>
                <c:pt idx="463">
                  <c:v>41871.0</c:v>
                </c:pt>
                <c:pt idx="464">
                  <c:v>41870.0</c:v>
                </c:pt>
                <c:pt idx="465">
                  <c:v>41869.0</c:v>
                </c:pt>
                <c:pt idx="466">
                  <c:v>41866.0</c:v>
                </c:pt>
                <c:pt idx="467">
                  <c:v>41865.0</c:v>
                </c:pt>
                <c:pt idx="468">
                  <c:v>41864.0</c:v>
                </c:pt>
                <c:pt idx="469">
                  <c:v>41863.0</c:v>
                </c:pt>
                <c:pt idx="470">
                  <c:v>41862.0</c:v>
                </c:pt>
                <c:pt idx="471">
                  <c:v>41859.0</c:v>
                </c:pt>
                <c:pt idx="472">
                  <c:v>41858.0</c:v>
                </c:pt>
                <c:pt idx="473">
                  <c:v>41857.0</c:v>
                </c:pt>
                <c:pt idx="474">
                  <c:v>41856.0</c:v>
                </c:pt>
                <c:pt idx="475">
                  <c:v>41855.0</c:v>
                </c:pt>
                <c:pt idx="476">
                  <c:v>41852.0</c:v>
                </c:pt>
                <c:pt idx="477">
                  <c:v>41851.0</c:v>
                </c:pt>
                <c:pt idx="478">
                  <c:v>41850.0</c:v>
                </c:pt>
                <c:pt idx="479">
                  <c:v>41849.0</c:v>
                </c:pt>
                <c:pt idx="480">
                  <c:v>41848.0</c:v>
                </c:pt>
                <c:pt idx="481">
                  <c:v>41845.0</c:v>
                </c:pt>
                <c:pt idx="482">
                  <c:v>41844.0</c:v>
                </c:pt>
                <c:pt idx="483">
                  <c:v>41843.0</c:v>
                </c:pt>
                <c:pt idx="484">
                  <c:v>41842.0</c:v>
                </c:pt>
                <c:pt idx="485">
                  <c:v>41841.0</c:v>
                </c:pt>
                <c:pt idx="486">
                  <c:v>41838.0</c:v>
                </c:pt>
                <c:pt idx="487">
                  <c:v>41837.0</c:v>
                </c:pt>
                <c:pt idx="488">
                  <c:v>41836.0</c:v>
                </c:pt>
                <c:pt idx="489">
                  <c:v>41835.0</c:v>
                </c:pt>
                <c:pt idx="490">
                  <c:v>41834.0</c:v>
                </c:pt>
                <c:pt idx="491">
                  <c:v>41831.0</c:v>
                </c:pt>
                <c:pt idx="492">
                  <c:v>41830.0</c:v>
                </c:pt>
                <c:pt idx="493">
                  <c:v>41829.0</c:v>
                </c:pt>
                <c:pt idx="494">
                  <c:v>41828.0</c:v>
                </c:pt>
                <c:pt idx="495">
                  <c:v>41827.0</c:v>
                </c:pt>
                <c:pt idx="496">
                  <c:v>41823.0</c:v>
                </c:pt>
                <c:pt idx="497">
                  <c:v>41822.0</c:v>
                </c:pt>
                <c:pt idx="498">
                  <c:v>41821.0</c:v>
                </c:pt>
                <c:pt idx="499">
                  <c:v>41820.0</c:v>
                </c:pt>
                <c:pt idx="500">
                  <c:v>41817.0</c:v>
                </c:pt>
                <c:pt idx="501">
                  <c:v>41816.0</c:v>
                </c:pt>
                <c:pt idx="502">
                  <c:v>41815.0</c:v>
                </c:pt>
                <c:pt idx="503">
                  <c:v>41814.0</c:v>
                </c:pt>
                <c:pt idx="504">
                  <c:v>41813.0</c:v>
                </c:pt>
                <c:pt idx="505">
                  <c:v>41810.0</c:v>
                </c:pt>
                <c:pt idx="506">
                  <c:v>41809.0</c:v>
                </c:pt>
                <c:pt idx="507">
                  <c:v>41808.0</c:v>
                </c:pt>
                <c:pt idx="508">
                  <c:v>41807.0</c:v>
                </c:pt>
                <c:pt idx="509">
                  <c:v>41806.0</c:v>
                </c:pt>
                <c:pt idx="510">
                  <c:v>41803.0</c:v>
                </c:pt>
                <c:pt idx="511">
                  <c:v>41802.0</c:v>
                </c:pt>
                <c:pt idx="512">
                  <c:v>41801.0</c:v>
                </c:pt>
                <c:pt idx="513">
                  <c:v>41800.0</c:v>
                </c:pt>
                <c:pt idx="514">
                  <c:v>41799.0</c:v>
                </c:pt>
                <c:pt idx="515">
                  <c:v>41796.0</c:v>
                </c:pt>
                <c:pt idx="516">
                  <c:v>41795.0</c:v>
                </c:pt>
                <c:pt idx="517">
                  <c:v>41794.0</c:v>
                </c:pt>
                <c:pt idx="518">
                  <c:v>41793.0</c:v>
                </c:pt>
                <c:pt idx="519">
                  <c:v>41792.0</c:v>
                </c:pt>
                <c:pt idx="520">
                  <c:v>41789.0</c:v>
                </c:pt>
                <c:pt idx="521">
                  <c:v>41788.0</c:v>
                </c:pt>
                <c:pt idx="522">
                  <c:v>41787.0</c:v>
                </c:pt>
                <c:pt idx="523">
                  <c:v>41786.0</c:v>
                </c:pt>
                <c:pt idx="524">
                  <c:v>41782.0</c:v>
                </c:pt>
                <c:pt idx="525">
                  <c:v>41781.0</c:v>
                </c:pt>
                <c:pt idx="526">
                  <c:v>41780.0</c:v>
                </c:pt>
                <c:pt idx="527">
                  <c:v>41779.0</c:v>
                </c:pt>
                <c:pt idx="528">
                  <c:v>41778.0</c:v>
                </c:pt>
                <c:pt idx="529">
                  <c:v>41775.0</c:v>
                </c:pt>
                <c:pt idx="530">
                  <c:v>41774.0</c:v>
                </c:pt>
                <c:pt idx="531">
                  <c:v>41773.0</c:v>
                </c:pt>
                <c:pt idx="532">
                  <c:v>41772.0</c:v>
                </c:pt>
                <c:pt idx="533">
                  <c:v>41771.0</c:v>
                </c:pt>
                <c:pt idx="534">
                  <c:v>41768.0</c:v>
                </c:pt>
                <c:pt idx="535">
                  <c:v>41767.0</c:v>
                </c:pt>
                <c:pt idx="536">
                  <c:v>41766.0</c:v>
                </c:pt>
                <c:pt idx="537">
                  <c:v>41765.0</c:v>
                </c:pt>
                <c:pt idx="538">
                  <c:v>41764.0</c:v>
                </c:pt>
                <c:pt idx="539">
                  <c:v>41761.0</c:v>
                </c:pt>
                <c:pt idx="540">
                  <c:v>41760.0</c:v>
                </c:pt>
                <c:pt idx="541">
                  <c:v>41759.0</c:v>
                </c:pt>
                <c:pt idx="542">
                  <c:v>41758.0</c:v>
                </c:pt>
                <c:pt idx="543">
                  <c:v>41757.0</c:v>
                </c:pt>
                <c:pt idx="544">
                  <c:v>41754.0</c:v>
                </c:pt>
                <c:pt idx="545">
                  <c:v>41753.0</c:v>
                </c:pt>
                <c:pt idx="546">
                  <c:v>41752.0</c:v>
                </c:pt>
                <c:pt idx="547">
                  <c:v>41751.0</c:v>
                </c:pt>
                <c:pt idx="548">
                  <c:v>41750.0</c:v>
                </c:pt>
                <c:pt idx="549">
                  <c:v>41746.0</c:v>
                </c:pt>
                <c:pt idx="550">
                  <c:v>41745.0</c:v>
                </c:pt>
                <c:pt idx="551">
                  <c:v>41744.0</c:v>
                </c:pt>
                <c:pt idx="552">
                  <c:v>41743.0</c:v>
                </c:pt>
                <c:pt idx="553">
                  <c:v>41740.0</c:v>
                </c:pt>
                <c:pt idx="554">
                  <c:v>41739.0</c:v>
                </c:pt>
                <c:pt idx="555">
                  <c:v>41738.0</c:v>
                </c:pt>
                <c:pt idx="556">
                  <c:v>41737.0</c:v>
                </c:pt>
                <c:pt idx="557">
                  <c:v>41736.0</c:v>
                </c:pt>
                <c:pt idx="558">
                  <c:v>41733.0</c:v>
                </c:pt>
                <c:pt idx="559">
                  <c:v>41732.0</c:v>
                </c:pt>
                <c:pt idx="560">
                  <c:v>41731.0</c:v>
                </c:pt>
                <c:pt idx="561">
                  <c:v>41730.0</c:v>
                </c:pt>
                <c:pt idx="562">
                  <c:v>41729.0</c:v>
                </c:pt>
                <c:pt idx="563">
                  <c:v>41726.0</c:v>
                </c:pt>
                <c:pt idx="564">
                  <c:v>41725.0</c:v>
                </c:pt>
                <c:pt idx="565">
                  <c:v>41724.0</c:v>
                </c:pt>
                <c:pt idx="566">
                  <c:v>41723.0</c:v>
                </c:pt>
                <c:pt idx="567">
                  <c:v>41722.0</c:v>
                </c:pt>
                <c:pt idx="568">
                  <c:v>41719.0</c:v>
                </c:pt>
                <c:pt idx="569">
                  <c:v>41718.0</c:v>
                </c:pt>
                <c:pt idx="570">
                  <c:v>41717.0</c:v>
                </c:pt>
                <c:pt idx="571">
                  <c:v>41716.0</c:v>
                </c:pt>
                <c:pt idx="572">
                  <c:v>41715.0</c:v>
                </c:pt>
                <c:pt idx="573">
                  <c:v>41712.0</c:v>
                </c:pt>
                <c:pt idx="574">
                  <c:v>41711.0</c:v>
                </c:pt>
                <c:pt idx="575">
                  <c:v>41710.0</c:v>
                </c:pt>
                <c:pt idx="576">
                  <c:v>41709.0</c:v>
                </c:pt>
                <c:pt idx="577">
                  <c:v>41708.0</c:v>
                </c:pt>
                <c:pt idx="578">
                  <c:v>41705.0</c:v>
                </c:pt>
                <c:pt idx="579">
                  <c:v>41704.0</c:v>
                </c:pt>
                <c:pt idx="580">
                  <c:v>41703.0</c:v>
                </c:pt>
                <c:pt idx="581">
                  <c:v>41702.0</c:v>
                </c:pt>
                <c:pt idx="582">
                  <c:v>41701.0</c:v>
                </c:pt>
                <c:pt idx="583">
                  <c:v>41698.0</c:v>
                </c:pt>
                <c:pt idx="584">
                  <c:v>41697.0</c:v>
                </c:pt>
                <c:pt idx="585">
                  <c:v>41696.0</c:v>
                </c:pt>
                <c:pt idx="586">
                  <c:v>41695.0</c:v>
                </c:pt>
                <c:pt idx="587">
                  <c:v>41694.0</c:v>
                </c:pt>
                <c:pt idx="588">
                  <c:v>41691.0</c:v>
                </c:pt>
                <c:pt idx="589">
                  <c:v>41690.0</c:v>
                </c:pt>
                <c:pt idx="590">
                  <c:v>41689.0</c:v>
                </c:pt>
                <c:pt idx="591">
                  <c:v>41688.0</c:v>
                </c:pt>
                <c:pt idx="592">
                  <c:v>41684.0</c:v>
                </c:pt>
                <c:pt idx="593">
                  <c:v>41683.0</c:v>
                </c:pt>
                <c:pt idx="594">
                  <c:v>41682.0</c:v>
                </c:pt>
                <c:pt idx="595">
                  <c:v>41681.0</c:v>
                </c:pt>
                <c:pt idx="596">
                  <c:v>41680.0</c:v>
                </c:pt>
                <c:pt idx="597">
                  <c:v>41677.0</c:v>
                </c:pt>
                <c:pt idx="598">
                  <c:v>41676.0</c:v>
                </c:pt>
                <c:pt idx="599">
                  <c:v>41675.0</c:v>
                </c:pt>
                <c:pt idx="600">
                  <c:v>41674.0</c:v>
                </c:pt>
                <c:pt idx="601">
                  <c:v>41673.0</c:v>
                </c:pt>
                <c:pt idx="602">
                  <c:v>41670.0</c:v>
                </c:pt>
                <c:pt idx="603">
                  <c:v>41669.0</c:v>
                </c:pt>
                <c:pt idx="604">
                  <c:v>41668.0</c:v>
                </c:pt>
                <c:pt idx="605">
                  <c:v>41667.0</c:v>
                </c:pt>
                <c:pt idx="606">
                  <c:v>41666.0</c:v>
                </c:pt>
                <c:pt idx="607">
                  <c:v>41663.0</c:v>
                </c:pt>
                <c:pt idx="608">
                  <c:v>41662.0</c:v>
                </c:pt>
                <c:pt idx="609">
                  <c:v>41661.0</c:v>
                </c:pt>
                <c:pt idx="610">
                  <c:v>41660.0</c:v>
                </c:pt>
                <c:pt idx="611">
                  <c:v>41656.0</c:v>
                </c:pt>
                <c:pt idx="612">
                  <c:v>41655.0</c:v>
                </c:pt>
                <c:pt idx="613">
                  <c:v>41654.0</c:v>
                </c:pt>
                <c:pt idx="614">
                  <c:v>41653.0</c:v>
                </c:pt>
                <c:pt idx="615">
                  <c:v>41652.0</c:v>
                </c:pt>
                <c:pt idx="616">
                  <c:v>41649.0</c:v>
                </c:pt>
                <c:pt idx="617">
                  <c:v>41648.0</c:v>
                </c:pt>
                <c:pt idx="618">
                  <c:v>41647.0</c:v>
                </c:pt>
                <c:pt idx="619">
                  <c:v>41646.0</c:v>
                </c:pt>
                <c:pt idx="620">
                  <c:v>41645.0</c:v>
                </c:pt>
                <c:pt idx="621">
                  <c:v>41642.0</c:v>
                </c:pt>
                <c:pt idx="622">
                  <c:v>41641.0</c:v>
                </c:pt>
                <c:pt idx="623">
                  <c:v>41639.0</c:v>
                </c:pt>
                <c:pt idx="624">
                  <c:v>41638.0</c:v>
                </c:pt>
                <c:pt idx="625">
                  <c:v>41635.0</c:v>
                </c:pt>
                <c:pt idx="626">
                  <c:v>41634.0</c:v>
                </c:pt>
                <c:pt idx="627">
                  <c:v>41632.0</c:v>
                </c:pt>
                <c:pt idx="628">
                  <c:v>41631.0</c:v>
                </c:pt>
                <c:pt idx="629">
                  <c:v>41628.0</c:v>
                </c:pt>
                <c:pt idx="630">
                  <c:v>41627.0</c:v>
                </c:pt>
                <c:pt idx="631">
                  <c:v>41626.0</c:v>
                </c:pt>
                <c:pt idx="632">
                  <c:v>41625.0</c:v>
                </c:pt>
                <c:pt idx="633">
                  <c:v>41624.0</c:v>
                </c:pt>
                <c:pt idx="634">
                  <c:v>41621.0</c:v>
                </c:pt>
                <c:pt idx="635">
                  <c:v>41620.0</c:v>
                </c:pt>
                <c:pt idx="636">
                  <c:v>41619.0</c:v>
                </c:pt>
                <c:pt idx="637">
                  <c:v>41618.0</c:v>
                </c:pt>
                <c:pt idx="638">
                  <c:v>41617.0</c:v>
                </c:pt>
                <c:pt idx="639">
                  <c:v>41614.0</c:v>
                </c:pt>
                <c:pt idx="640">
                  <c:v>41613.0</c:v>
                </c:pt>
                <c:pt idx="641">
                  <c:v>41612.0</c:v>
                </c:pt>
                <c:pt idx="642">
                  <c:v>41611.0</c:v>
                </c:pt>
                <c:pt idx="643">
                  <c:v>41610.0</c:v>
                </c:pt>
                <c:pt idx="644">
                  <c:v>41607.0</c:v>
                </c:pt>
                <c:pt idx="645">
                  <c:v>41605.0</c:v>
                </c:pt>
                <c:pt idx="646">
                  <c:v>41604.0</c:v>
                </c:pt>
                <c:pt idx="647">
                  <c:v>41603.0</c:v>
                </c:pt>
                <c:pt idx="648">
                  <c:v>41600.0</c:v>
                </c:pt>
                <c:pt idx="649">
                  <c:v>41599.0</c:v>
                </c:pt>
                <c:pt idx="650">
                  <c:v>41598.0</c:v>
                </c:pt>
                <c:pt idx="651">
                  <c:v>41597.0</c:v>
                </c:pt>
                <c:pt idx="652">
                  <c:v>41596.0</c:v>
                </c:pt>
                <c:pt idx="653">
                  <c:v>41593.0</c:v>
                </c:pt>
                <c:pt idx="654">
                  <c:v>41592.0</c:v>
                </c:pt>
                <c:pt idx="655">
                  <c:v>41591.0</c:v>
                </c:pt>
                <c:pt idx="656">
                  <c:v>41590.0</c:v>
                </c:pt>
                <c:pt idx="657">
                  <c:v>41586.0</c:v>
                </c:pt>
                <c:pt idx="658">
                  <c:v>41585.0</c:v>
                </c:pt>
                <c:pt idx="659">
                  <c:v>41584.0</c:v>
                </c:pt>
                <c:pt idx="660">
                  <c:v>41583.0</c:v>
                </c:pt>
                <c:pt idx="661">
                  <c:v>41582.0</c:v>
                </c:pt>
                <c:pt idx="662">
                  <c:v>41579.0</c:v>
                </c:pt>
                <c:pt idx="663">
                  <c:v>41578.0</c:v>
                </c:pt>
                <c:pt idx="664">
                  <c:v>41577.0</c:v>
                </c:pt>
                <c:pt idx="665">
                  <c:v>41576.0</c:v>
                </c:pt>
                <c:pt idx="666">
                  <c:v>41575.0</c:v>
                </c:pt>
                <c:pt idx="667">
                  <c:v>41572.0</c:v>
                </c:pt>
                <c:pt idx="668">
                  <c:v>41571.0</c:v>
                </c:pt>
                <c:pt idx="669">
                  <c:v>41570.0</c:v>
                </c:pt>
                <c:pt idx="670">
                  <c:v>41569.0</c:v>
                </c:pt>
                <c:pt idx="671">
                  <c:v>41568.0</c:v>
                </c:pt>
                <c:pt idx="672">
                  <c:v>41565.0</c:v>
                </c:pt>
                <c:pt idx="673">
                  <c:v>41564.0</c:v>
                </c:pt>
                <c:pt idx="674">
                  <c:v>41563.0</c:v>
                </c:pt>
                <c:pt idx="675">
                  <c:v>41562.0</c:v>
                </c:pt>
                <c:pt idx="676">
                  <c:v>41558.0</c:v>
                </c:pt>
                <c:pt idx="677">
                  <c:v>41557.0</c:v>
                </c:pt>
                <c:pt idx="678">
                  <c:v>41556.0</c:v>
                </c:pt>
                <c:pt idx="679">
                  <c:v>41555.0</c:v>
                </c:pt>
                <c:pt idx="680">
                  <c:v>41554.0</c:v>
                </c:pt>
                <c:pt idx="681">
                  <c:v>41551.0</c:v>
                </c:pt>
                <c:pt idx="682">
                  <c:v>41550.0</c:v>
                </c:pt>
                <c:pt idx="683">
                  <c:v>41549.0</c:v>
                </c:pt>
                <c:pt idx="684">
                  <c:v>41548.0</c:v>
                </c:pt>
                <c:pt idx="685">
                  <c:v>41547.0</c:v>
                </c:pt>
                <c:pt idx="686">
                  <c:v>41544.0</c:v>
                </c:pt>
                <c:pt idx="687">
                  <c:v>41543.0</c:v>
                </c:pt>
                <c:pt idx="688">
                  <c:v>41542.0</c:v>
                </c:pt>
                <c:pt idx="689">
                  <c:v>41541.0</c:v>
                </c:pt>
                <c:pt idx="690">
                  <c:v>41540.0</c:v>
                </c:pt>
                <c:pt idx="691">
                  <c:v>41537.0</c:v>
                </c:pt>
                <c:pt idx="692">
                  <c:v>41536.0</c:v>
                </c:pt>
                <c:pt idx="693">
                  <c:v>41535.0</c:v>
                </c:pt>
                <c:pt idx="694">
                  <c:v>41534.0</c:v>
                </c:pt>
                <c:pt idx="695">
                  <c:v>41533.0</c:v>
                </c:pt>
                <c:pt idx="696">
                  <c:v>41529.0</c:v>
                </c:pt>
                <c:pt idx="697">
                  <c:v>41528.0</c:v>
                </c:pt>
                <c:pt idx="698">
                  <c:v>41527.0</c:v>
                </c:pt>
                <c:pt idx="699">
                  <c:v>41526.0</c:v>
                </c:pt>
                <c:pt idx="700">
                  <c:v>41523.0</c:v>
                </c:pt>
                <c:pt idx="701">
                  <c:v>41522.0</c:v>
                </c:pt>
                <c:pt idx="702">
                  <c:v>41521.0</c:v>
                </c:pt>
                <c:pt idx="703">
                  <c:v>41520.0</c:v>
                </c:pt>
                <c:pt idx="704">
                  <c:v>41516.0</c:v>
                </c:pt>
                <c:pt idx="705">
                  <c:v>41515.0</c:v>
                </c:pt>
                <c:pt idx="706">
                  <c:v>41514.0</c:v>
                </c:pt>
                <c:pt idx="707">
                  <c:v>41513.0</c:v>
                </c:pt>
                <c:pt idx="708">
                  <c:v>41512.0</c:v>
                </c:pt>
                <c:pt idx="709">
                  <c:v>41509.0</c:v>
                </c:pt>
                <c:pt idx="710">
                  <c:v>41508.0</c:v>
                </c:pt>
                <c:pt idx="711">
                  <c:v>41507.0</c:v>
                </c:pt>
                <c:pt idx="712">
                  <c:v>41506.0</c:v>
                </c:pt>
                <c:pt idx="713">
                  <c:v>41505.0</c:v>
                </c:pt>
                <c:pt idx="714">
                  <c:v>41502.0</c:v>
                </c:pt>
                <c:pt idx="715">
                  <c:v>41501.0</c:v>
                </c:pt>
                <c:pt idx="716">
                  <c:v>41500.0</c:v>
                </c:pt>
                <c:pt idx="717">
                  <c:v>41499.0</c:v>
                </c:pt>
                <c:pt idx="718">
                  <c:v>41498.0</c:v>
                </c:pt>
                <c:pt idx="719">
                  <c:v>41495.0</c:v>
                </c:pt>
                <c:pt idx="720">
                  <c:v>41494.0</c:v>
                </c:pt>
                <c:pt idx="721">
                  <c:v>41493.0</c:v>
                </c:pt>
                <c:pt idx="722">
                  <c:v>41492.0</c:v>
                </c:pt>
                <c:pt idx="723">
                  <c:v>41491.0</c:v>
                </c:pt>
                <c:pt idx="724">
                  <c:v>41488.0</c:v>
                </c:pt>
                <c:pt idx="725">
                  <c:v>41487.0</c:v>
                </c:pt>
                <c:pt idx="726">
                  <c:v>41486.0</c:v>
                </c:pt>
                <c:pt idx="727">
                  <c:v>41485.0</c:v>
                </c:pt>
                <c:pt idx="728">
                  <c:v>41484.0</c:v>
                </c:pt>
                <c:pt idx="729">
                  <c:v>41481.0</c:v>
                </c:pt>
                <c:pt idx="730">
                  <c:v>41480.0</c:v>
                </c:pt>
                <c:pt idx="731">
                  <c:v>41479.0</c:v>
                </c:pt>
                <c:pt idx="732">
                  <c:v>41478.0</c:v>
                </c:pt>
                <c:pt idx="733">
                  <c:v>41477.0</c:v>
                </c:pt>
                <c:pt idx="734">
                  <c:v>41474.0</c:v>
                </c:pt>
                <c:pt idx="735">
                  <c:v>41473.0</c:v>
                </c:pt>
                <c:pt idx="736">
                  <c:v>41472.0</c:v>
                </c:pt>
                <c:pt idx="737">
                  <c:v>41471.0</c:v>
                </c:pt>
                <c:pt idx="738">
                  <c:v>41470.0</c:v>
                </c:pt>
                <c:pt idx="739">
                  <c:v>41467.0</c:v>
                </c:pt>
                <c:pt idx="740">
                  <c:v>41466.0</c:v>
                </c:pt>
                <c:pt idx="741">
                  <c:v>41465.0</c:v>
                </c:pt>
                <c:pt idx="742">
                  <c:v>41464.0</c:v>
                </c:pt>
                <c:pt idx="743">
                  <c:v>41463.0</c:v>
                </c:pt>
                <c:pt idx="744">
                  <c:v>41460.0</c:v>
                </c:pt>
                <c:pt idx="745">
                  <c:v>41458.0</c:v>
                </c:pt>
                <c:pt idx="746">
                  <c:v>41457.0</c:v>
                </c:pt>
                <c:pt idx="747">
                  <c:v>41456.0</c:v>
                </c:pt>
                <c:pt idx="748">
                  <c:v>41453.0</c:v>
                </c:pt>
                <c:pt idx="749">
                  <c:v>41452.0</c:v>
                </c:pt>
                <c:pt idx="750">
                  <c:v>41451.0</c:v>
                </c:pt>
                <c:pt idx="751">
                  <c:v>41450.0</c:v>
                </c:pt>
                <c:pt idx="752">
                  <c:v>41449.0</c:v>
                </c:pt>
                <c:pt idx="753">
                  <c:v>41446.0</c:v>
                </c:pt>
                <c:pt idx="754">
                  <c:v>41445.0</c:v>
                </c:pt>
                <c:pt idx="755">
                  <c:v>41444.0</c:v>
                </c:pt>
                <c:pt idx="756">
                  <c:v>41443.0</c:v>
                </c:pt>
                <c:pt idx="757">
                  <c:v>41442.0</c:v>
                </c:pt>
                <c:pt idx="758">
                  <c:v>41439.0</c:v>
                </c:pt>
                <c:pt idx="759">
                  <c:v>41438.0</c:v>
                </c:pt>
                <c:pt idx="760">
                  <c:v>41437.0</c:v>
                </c:pt>
                <c:pt idx="761">
                  <c:v>41436.0</c:v>
                </c:pt>
                <c:pt idx="762">
                  <c:v>41435.0</c:v>
                </c:pt>
                <c:pt idx="763">
                  <c:v>41432.0</c:v>
                </c:pt>
                <c:pt idx="764">
                  <c:v>41431.0</c:v>
                </c:pt>
                <c:pt idx="765">
                  <c:v>41430.0</c:v>
                </c:pt>
                <c:pt idx="766">
                  <c:v>41429.0</c:v>
                </c:pt>
                <c:pt idx="767">
                  <c:v>41428.0</c:v>
                </c:pt>
                <c:pt idx="768">
                  <c:v>41425.0</c:v>
                </c:pt>
                <c:pt idx="769">
                  <c:v>41424.0</c:v>
                </c:pt>
                <c:pt idx="770">
                  <c:v>41423.0</c:v>
                </c:pt>
                <c:pt idx="771">
                  <c:v>41422.0</c:v>
                </c:pt>
                <c:pt idx="772">
                  <c:v>41418.0</c:v>
                </c:pt>
                <c:pt idx="773">
                  <c:v>41417.0</c:v>
                </c:pt>
                <c:pt idx="774">
                  <c:v>41416.0</c:v>
                </c:pt>
                <c:pt idx="775">
                  <c:v>41415.0</c:v>
                </c:pt>
                <c:pt idx="776">
                  <c:v>41414.0</c:v>
                </c:pt>
                <c:pt idx="777">
                  <c:v>41411.0</c:v>
                </c:pt>
                <c:pt idx="778">
                  <c:v>41410.0</c:v>
                </c:pt>
                <c:pt idx="779">
                  <c:v>41409.0</c:v>
                </c:pt>
                <c:pt idx="780">
                  <c:v>41408.0</c:v>
                </c:pt>
                <c:pt idx="781">
                  <c:v>41407.0</c:v>
                </c:pt>
                <c:pt idx="782">
                  <c:v>41404.0</c:v>
                </c:pt>
                <c:pt idx="783">
                  <c:v>41403.0</c:v>
                </c:pt>
                <c:pt idx="784">
                  <c:v>41402.0</c:v>
                </c:pt>
                <c:pt idx="785">
                  <c:v>41401.0</c:v>
                </c:pt>
                <c:pt idx="786">
                  <c:v>41400.0</c:v>
                </c:pt>
                <c:pt idx="787">
                  <c:v>41397.0</c:v>
                </c:pt>
                <c:pt idx="788">
                  <c:v>41396.0</c:v>
                </c:pt>
                <c:pt idx="789">
                  <c:v>41395.0</c:v>
                </c:pt>
                <c:pt idx="790">
                  <c:v>41394.0</c:v>
                </c:pt>
                <c:pt idx="791">
                  <c:v>41393.0</c:v>
                </c:pt>
                <c:pt idx="792">
                  <c:v>41390.0</c:v>
                </c:pt>
                <c:pt idx="793">
                  <c:v>41389.0</c:v>
                </c:pt>
                <c:pt idx="794">
                  <c:v>41388.0</c:v>
                </c:pt>
                <c:pt idx="795">
                  <c:v>41387.0</c:v>
                </c:pt>
                <c:pt idx="796">
                  <c:v>41386.0</c:v>
                </c:pt>
                <c:pt idx="797">
                  <c:v>41383.0</c:v>
                </c:pt>
                <c:pt idx="798">
                  <c:v>41382.0</c:v>
                </c:pt>
                <c:pt idx="799">
                  <c:v>41381.0</c:v>
                </c:pt>
                <c:pt idx="800">
                  <c:v>41380.0</c:v>
                </c:pt>
                <c:pt idx="801">
                  <c:v>41379.0</c:v>
                </c:pt>
                <c:pt idx="802">
                  <c:v>41376.0</c:v>
                </c:pt>
                <c:pt idx="803">
                  <c:v>41375.0</c:v>
                </c:pt>
                <c:pt idx="804">
                  <c:v>41374.0</c:v>
                </c:pt>
                <c:pt idx="805">
                  <c:v>41373.0</c:v>
                </c:pt>
                <c:pt idx="806">
                  <c:v>41372.0</c:v>
                </c:pt>
                <c:pt idx="807">
                  <c:v>41369.0</c:v>
                </c:pt>
                <c:pt idx="808">
                  <c:v>41368.0</c:v>
                </c:pt>
                <c:pt idx="809">
                  <c:v>41367.0</c:v>
                </c:pt>
                <c:pt idx="810">
                  <c:v>41366.0</c:v>
                </c:pt>
                <c:pt idx="811">
                  <c:v>41365.0</c:v>
                </c:pt>
                <c:pt idx="812">
                  <c:v>41361.0</c:v>
                </c:pt>
                <c:pt idx="813">
                  <c:v>41360.0</c:v>
                </c:pt>
                <c:pt idx="814">
                  <c:v>41359.0</c:v>
                </c:pt>
                <c:pt idx="815">
                  <c:v>41358.0</c:v>
                </c:pt>
                <c:pt idx="816">
                  <c:v>41355.0</c:v>
                </c:pt>
                <c:pt idx="817">
                  <c:v>41354.0</c:v>
                </c:pt>
                <c:pt idx="818">
                  <c:v>41353.0</c:v>
                </c:pt>
                <c:pt idx="819">
                  <c:v>41352.0</c:v>
                </c:pt>
                <c:pt idx="820">
                  <c:v>41351.0</c:v>
                </c:pt>
                <c:pt idx="821">
                  <c:v>41348.0</c:v>
                </c:pt>
                <c:pt idx="822">
                  <c:v>41347.0</c:v>
                </c:pt>
                <c:pt idx="823">
                  <c:v>41346.0</c:v>
                </c:pt>
                <c:pt idx="824">
                  <c:v>41345.0</c:v>
                </c:pt>
                <c:pt idx="825">
                  <c:v>41344.0</c:v>
                </c:pt>
                <c:pt idx="826">
                  <c:v>41341.0</c:v>
                </c:pt>
                <c:pt idx="827">
                  <c:v>41340.0</c:v>
                </c:pt>
                <c:pt idx="828">
                  <c:v>41339.0</c:v>
                </c:pt>
                <c:pt idx="829">
                  <c:v>41338.0</c:v>
                </c:pt>
                <c:pt idx="830">
                  <c:v>41337.0</c:v>
                </c:pt>
                <c:pt idx="831">
                  <c:v>41334.0</c:v>
                </c:pt>
                <c:pt idx="832">
                  <c:v>41333.0</c:v>
                </c:pt>
                <c:pt idx="833">
                  <c:v>41332.0</c:v>
                </c:pt>
                <c:pt idx="834">
                  <c:v>41331.0</c:v>
                </c:pt>
                <c:pt idx="835">
                  <c:v>41330.0</c:v>
                </c:pt>
                <c:pt idx="836">
                  <c:v>41327.0</c:v>
                </c:pt>
                <c:pt idx="837">
                  <c:v>41326.0</c:v>
                </c:pt>
                <c:pt idx="838">
                  <c:v>41325.0</c:v>
                </c:pt>
                <c:pt idx="839">
                  <c:v>41324.0</c:v>
                </c:pt>
                <c:pt idx="840">
                  <c:v>41320.0</c:v>
                </c:pt>
                <c:pt idx="841">
                  <c:v>41319.0</c:v>
                </c:pt>
                <c:pt idx="842">
                  <c:v>41318.0</c:v>
                </c:pt>
                <c:pt idx="843">
                  <c:v>41317.0</c:v>
                </c:pt>
                <c:pt idx="844">
                  <c:v>41316.0</c:v>
                </c:pt>
                <c:pt idx="845">
                  <c:v>41313.0</c:v>
                </c:pt>
                <c:pt idx="846">
                  <c:v>41312.0</c:v>
                </c:pt>
                <c:pt idx="847">
                  <c:v>41311.0</c:v>
                </c:pt>
                <c:pt idx="848">
                  <c:v>41310.0</c:v>
                </c:pt>
                <c:pt idx="849">
                  <c:v>41309.0</c:v>
                </c:pt>
                <c:pt idx="850">
                  <c:v>41306.0</c:v>
                </c:pt>
                <c:pt idx="851">
                  <c:v>41305.0</c:v>
                </c:pt>
                <c:pt idx="852">
                  <c:v>41304.0</c:v>
                </c:pt>
                <c:pt idx="853">
                  <c:v>41303.0</c:v>
                </c:pt>
                <c:pt idx="854">
                  <c:v>41302.0</c:v>
                </c:pt>
                <c:pt idx="855">
                  <c:v>41299.0</c:v>
                </c:pt>
                <c:pt idx="856">
                  <c:v>41298.0</c:v>
                </c:pt>
                <c:pt idx="857">
                  <c:v>41297.0</c:v>
                </c:pt>
                <c:pt idx="858">
                  <c:v>41296.0</c:v>
                </c:pt>
                <c:pt idx="859">
                  <c:v>41292.0</c:v>
                </c:pt>
                <c:pt idx="860">
                  <c:v>41291.0</c:v>
                </c:pt>
                <c:pt idx="861">
                  <c:v>41290.0</c:v>
                </c:pt>
                <c:pt idx="862">
                  <c:v>41289.0</c:v>
                </c:pt>
                <c:pt idx="863">
                  <c:v>41288.0</c:v>
                </c:pt>
                <c:pt idx="864">
                  <c:v>41285.0</c:v>
                </c:pt>
                <c:pt idx="865">
                  <c:v>41284.0</c:v>
                </c:pt>
                <c:pt idx="866">
                  <c:v>41283.0</c:v>
                </c:pt>
                <c:pt idx="867">
                  <c:v>41282.0</c:v>
                </c:pt>
                <c:pt idx="868">
                  <c:v>41281.0</c:v>
                </c:pt>
                <c:pt idx="869">
                  <c:v>41278.0</c:v>
                </c:pt>
                <c:pt idx="870">
                  <c:v>41277.0</c:v>
                </c:pt>
                <c:pt idx="871">
                  <c:v>41276.0</c:v>
                </c:pt>
                <c:pt idx="872">
                  <c:v>41274.0</c:v>
                </c:pt>
                <c:pt idx="873">
                  <c:v>41271.0</c:v>
                </c:pt>
                <c:pt idx="874">
                  <c:v>41270.0</c:v>
                </c:pt>
                <c:pt idx="875">
                  <c:v>41269.0</c:v>
                </c:pt>
                <c:pt idx="876">
                  <c:v>41267.0</c:v>
                </c:pt>
                <c:pt idx="877">
                  <c:v>41264.0</c:v>
                </c:pt>
                <c:pt idx="878">
                  <c:v>41263.0</c:v>
                </c:pt>
                <c:pt idx="879">
                  <c:v>41262.0</c:v>
                </c:pt>
                <c:pt idx="880">
                  <c:v>41261.0</c:v>
                </c:pt>
                <c:pt idx="881">
                  <c:v>41260.0</c:v>
                </c:pt>
                <c:pt idx="882">
                  <c:v>41257.0</c:v>
                </c:pt>
                <c:pt idx="883">
                  <c:v>41256.0</c:v>
                </c:pt>
                <c:pt idx="884">
                  <c:v>41255.0</c:v>
                </c:pt>
                <c:pt idx="885">
                  <c:v>41254.0</c:v>
                </c:pt>
                <c:pt idx="886">
                  <c:v>41253.0</c:v>
                </c:pt>
                <c:pt idx="887">
                  <c:v>41250.0</c:v>
                </c:pt>
                <c:pt idx="888">
                  <c:v>41249.0</c:v>
                </c:pt>
                <c:pt idx="889">
                  <c:v>41248.0</c:v>
                </c:pt>
                <c:pt idx="890">
                  <c:v>41247.0</c:v>
                </c:pt>
                <c:pt idx="891">
                  <c:v>41246.0</c:v>
                </c:pt>
                <c:pt idx="892">
                  <c:v>41243.0</c:v>
                </c:pt>
                <c:pt idx="893">
                  <c:v>41242.0</c:v>
                </c:pt>
                <c:pt idx="894">
                  <c:v>41241.0</c:v>
                </c:pt>
                <c:pt idx="895">
                  <c:v>41240.0</c:v>
                </c:pt>
                <c:pt idx="896">
                  <c:v>41239.0</c:v>
                </c:pt>
                <c:pt idx="897">
                  <c:v>41236.0</c:v>
                </c:pt>
                <c:pt idx="898">
                  <c:v>41234.0</c:v>
                </c:pt>
                <c:pt idx="899">
                  <c:v>41233.0</c:v>
                </c:pt>
                <c:pt idx="900">
                  <c:v>41232.0</c:v>
                </c:pt>
                <c:pt idx="901">
                  <c:v>41229.0</c:v>
                </c:pt>
                <c:pt idx="902">
                  <c:v>41228.0</c:v>
                </c:pt>
                <c:pt idx="903">
                  <c:v>41227.0</c:v>
                </c:pt>
                <c:pt idx="904">
                  <c:v>41226.0</c:v>
                </c:pt>
                <c:pt idx="905">
                  <c:v>41222.0</c:v>
                </c:pt>
                <c:pt idx="906">
                  <c:v>41221.0</c:v>
                </c:pt>
                <c:pt idx="907">
                  <c:v>41220.0</c:v>
                </c:pt>
                <c:pt idx="908">
                  <c:v>41219.0</c:v>
                </c:pt>
                <c:pt idx="909">
                  <c:v>41218.0</c:v>
                </c:pt>
                <c:pt idx="910">
                  <c:v>41215.0</c:v>
                </c:pt>
                <c:pt idx="911">
                  <c:v>41214.0</c:v>
                </c:pt>
                <c:pt idx="912">
                  <c:v>41213.0</c:v>
                </c:pt>
                <c:pt idx="913">
                  <c:v>41212.0</c:v>
                </c:pt>
                <c:pt idx="914">
                  <c:v>41211.0</c:v>
                </c:pt>
                <c:pt idx="915">
                  <c:v>41208.0</c:v>
                </c:pt>
                <c:pt idx="916">
                  <c:v>41207.0</c:v>
                </c:pt>
                <c:pt idx="917">
                  <c:v>41206.0</c:v>
                </c:pt>
                <c:pt idx="918">
                  <c:v>41205.0</c:v>
                </c:pt>
                <c:pt idx="919">
                  <c:v>41204.0</c:v>
                </c:pt>
                <c:pt idx="920">
                  <c:v>41201.0</c:v>
                </c:pt>
                <c:pt idx="921">
                  <c:v>41200.0</c:v>
                </c:pt>
                <c:pt idx="922">
                  <c:v>41199.0</c:v>
                </c:pt>
                <c:pt idx="923">
                  <c:v>41198.0</c:v>
                </c:pt>
                <c:pt idx="924">
                  <c:v>41197.0</c:v>
                </c:pt>
                <c:pt idx="925">
                  <c:v>41194.0</c:v>
                </c:pt>
                <c:pt idx="926">
                  <c:v>41193.0</c:v>
                </c:pt>
                <c:pt idx="927">
                  <c:v>41192.0</c:v>
                </c:pt>
                <c:pt idx="928">
                  <c:v>41191.0</c:v>
                </c:pt>
                <c:pt idx="929">
                  <c:v>41187.0</c:v>
                </c:pt>
                <c:pt idx="930">
                  <c:v>41186.0</c:v>
                </c:pt>
                <c:pt idx="931">
                  <c:v>41185.0</c:v>
                </c:pt>
                <c:pt idx="932">
                  <c:v>41184.0</c:v>
                </c:pt>
                <c:pt idx="933">
                  <c:v>41183.0</c:v>
                </c:pt>
                <c:pt idx="934">
                  <c:v>41180.0</c:v>
                </c:pt>
                <c:pt idx="935">
                  <c:v>41179.0</c:v>
                </c:pt>
                <c:pt idx="936">
                  <c:v>41178.0</c:v>
                </c:pt>
                <c:pt idx="937">
                  <c:v>41177.0</c:v>
                </c:pt>
                <c:pt idx="938">
                  <c:v>41176.0</c:v>
                </c:pt>
                <c:pt idx="939">
                  <c:v>41173.0</c:v>
                </c:pt>
                <c:pt idx="940">
                  <c:v>41172.0</c:v>
                </c:pt>
                <c:pt idx="941">
                  <c:v>41171.0</c:v>
                </c:pt>
                <c:pt idx="942">
                  <c:v>41170.0</c:v>
                </c:pt>
                <c:pt idx="943">
                  <c:v>41169.0</c:v>
                </c:pt>
                <c:pt idx="944">
                  <c:v>41166.0</c:v>
                </c:pt>
                <c:pt idx="945">
                  <c:v>41165.0</c:v>
                </c:pt>
                <c:pt idx="946">
                  <c:v>41164.0</c:v>
                </c:pt>
                <c:pt idx="947">
                  <c:v>41163.0</c:v>
                </c:pt>
                <c:pt idx="948">
                  <c:v>41162.0</c:v>
                </c:pt>
                <c:pt idx="949">
                  <c:v>41159.0</c:v>
                </c:pt>
                <c:pt idx="950">
                  <c:v>41158.0</c:v>
                </c:pt>
                <c:pt idx="951">
                  <c:v>41157.0</c:v>
                </c:pt>
                <c:pt idx="952">
                  <c:v>41156.0</c:v>
                </c:pt>
                <c:pt idx="953">
                  <c:v>41152.0</c:v>
                </c:pt>
                <c:pt idx="954">
                  <c:v>41151.0</c:v>
                </c:pt>
                <c:pt idx="955">
                  <c:v>41150.0</c:v>
                </c:pt>
                <c:pt idx="956">
                  <c:v>41149.0</c:v>
                </c:pt>
                <c:pt idx="957">
                  <c:v>41148.0</c:v>
                </c:pt>
                <c:pt idx="958">
                  <c:v>41145.0</c:v>
                </c:pt>
                <c:pt idx="959">
                  <c:v>41144.0</c:v>
                </c:pt>
                <c:pt idx="960">
                  <c:v>41143.0</c:v>
                </c:pt>
                <c:pt idx="961">
                  <c:v>41142.0</c:v>
                </c:pt>
                <c:pt idx="962">
                  <c:v>41141.0</c:v>
                </c:pt>
                <c:pt idx="963">
                  <c:v>41138.0</c:v>
                </c:pt>
                <c:pt idx="964">
                  <c:v>41137.0</c:v>
                </c:pt>
                <c:pt idx="965">
                  <c:v>41136.0</c:v>
                </c:pt>
                <c:pt idx="966">
                  <c:v>41135.0</c:v>
                </c:pt>
                <c:pt idx="967">
                  <c:v>41134.0</c:v>
                </c:pt>
                <c:pt idx="968">
                  <c:v>41131.0</c:v>
                </c:pt>
                <c:pt idx="969">
                  <c:v>41130.0</c:v>
                </c:pt>
                <c:pt idx="970">
                  <c:v>41129.0</c:v>
                </c:pt>
                <c:pt idx="971">
                  <c:v>41128.0</c:v>
                </c:pt>
                <c:pt idx="972">
                  <c:v>41127.0</c:v>
                </c:pt>
                <c:pt idx="973">
                  <c:v>41124.0</c:v>
                </c:pt>
                <c:pt idx="974">
                  <c:v>41123.0</c:v>
                </c:pt>
                <c:pt idx="975">
                  <c:v>41122.0</c:v>
                </c:pt>
                <c:pt idx="976">
                  <c:v>41121.0</c:v>
                </c:pt>
                <c:pt idx="977">
                  <c:v>41120.0</c:v>
                </c:pt>
                <c:pt idx="978">
                  <c:v>41117.0</c:v>
                </c:pt>
                <c:pt idx="979">
                  <c:v>41116.0</c:v>
                </c:pt>
                <c:pt idx="980">
                  <c:v>41115.0</c:v>
                </c:pt>
                <c:pt idx="981">
                  <c:v>41114.0</c:v>
                </c:pt>
                <c:pt idx="982">
                  <c:v>41113.0</c:v>
                </c:pt>
                <c:pt idx="983">
                  <c:v>41110.0</c:v>
                </c:pt>
                <c:pt idx="984">
                  <c:v>41109.0</c:v>
                </c:pt>
                <c:pt idx="985">
                  <c:v>41108.0</c:v>
                </c:pt>
                <c:pt idx="986">
                  <c:v>41107.0</c:v>
                </c:pt>
                <c:pt idx="987">
                  <c:v>41106.0</c:v>
                </c:pt>
                <c:pt idx="988">
                  <c:v>41103.0</c:v>
                </c:pt>
                <c:pt idx="989">
                  <c:v>41102.0</c:v>
                </c:pt>
                <c:pt idx="990">
                  <c:v>41101.0</c:v>
                </c:pt>
                <c:pt idx="991">
                  <c:v>41100.0</c:v>
                </c:pt>
                <c:pt idx="992">
                  <c:v>41099.0</c:v>
                </c:pt>
                <c:pt idx="993">
                  <c:v>41096.0</c:v>
                </c:pt>
                <c:pt idx="994">
                  <c:v>41095.0</c:v>
                </c:pt>
                <c:pt idx="995">
                  <c:v>41093.0</c:v>
                </c:pt>
                <c:pt idx="996">
                  <c:v>41092.0</c:v>
                </c:pt>
                <c:pt idx="997">
                  <c:v>41089.0</c:v>
                </c:pt>
                <c:pt idx="998">
                  <c:v>41088.0</c:v>
                </c:pt>
                <c:pt idx="999">
                  <c:v>41087.0</c:v>
                </c:pt>
                <c:pt idx="1000">
                  <c:v>41086.0</c:v>
                </c:pt>
                <c:pt idx="1001">
                  <c:v>41085.0</c:v>
                </c:pt>
                <c:pt idx="1002">
                  <c:v>41082.0</c:v>
                </c:pt>
                <c:pt idx="1003">
                  <c:v>41081.0</c:v>
                </c:pt>
                <c:pt idx="1004">
                  <c:v>41080.0</c:v>
                </c:pt>
                <c:pt idx="1005">
                  <c:v>41079.0</c:v>
                </c:pt>
                <c:pt idx="1006">
                  <c:v>41078.0</c:v>
                </c:pt>
                <c:pt idx="1007">
                  <c:v>41075.0</c:v>
                </c:pt>
                <c:pt idx="1008">
                  <c:v>41074.0</c:v>
                </c:pt>
                <c:pt idx="1009">
                  <c:v>41073.0</c:v>
                </c:pt>
                <c:pt idx="1010">
                  <c:v>41072.0</c:v>
                </c:pt>
                <c:pt idx="1011">
                  <c:v>41071.0</c:v>
                </c:pt>
                <c:pt idx="1012">
                  <c:v>41068.0</c:v>
                </c:pt>
                <c:pt idx="1013">
                  <c:v>41067.0</c:v>
                </c:pt>
                <c:pt idx="1014">
                  <c:v>41066.0</c:v>
                </c:pt>
                <c:pt idx="1015">
                  <c:v>41065.0</c:v>
                </c:pt>
                <c:pt idx="1016">
                  <c:v>41064.0</c:v>
                </c:pt>
                <c:pt idx="1017">
                  <c:v>41061.0</c:v>
                </c:pt>
                <c:pt idx="1018">
                  <c:v>41060.0</c:v>
                </c:pt>
                <c:pt idx="1019">
                  <c:v>41059.0</c:v>
                </c:pt>
                <c:pt idx="1020">
                  <c:v>41058.0</c:v>
                </c:pt>
                <c:pt idx="1021">
                  <c:v>41054.0</c:v>
                </c:pt>
                <c:pt idx="1022">
                  <c:v>41053.0</c:v>
                </c:pt>
                <c:pt idx="1023">
                  <c:v>41052.0</c:v>
                </c:pt>
                <c:pt idx="1024">
                  <c:v>41051.0</c:v>
                </c:pt>
                <c:pt idx="1025">
                  <c:v>41050.0</c:v>
                </c:pt>
                <c:pt idx="1026">
                  <c:v>41047.0</c:v>
                </c:pt>
                <c:pt idx="1027">
                  <c:v>41046.0</c:v>
                </c:pt>
                <c:pt idx="1028">
                  <c:v>41045.0</c:v>
                </c:pt>
                <c:pt idx="1029">
                  <c:v>41044.0</c:v>
                </c:pt>
                <c:pt idx="1030">
                  <c:v>41043.0</c:v>
                </c:pt>
                <c:pt idx="1031">
                  <c:v>41040.0</c:v>
                </c:pt>
                <c:pt idx="1032">
                  <c:v>41039.0</c:v>
                </c:pt>
                <c:pt idx="1033">
                  <c:v>41038.0</c:v>
                </c:pt>
                <c:pt idx="1034">
                  <c:v>41037.0</c:v>
                </c:pt>
                <c:pt idx="1035">
                  <c:v>41036.0</c:v>
                </c:pt>
                <c:pt idx="1036">
                  <c:v>41033.0</c:v>
                </c:pt>
                <c:pt idx="1037">
                  <c:v>41032.0</c:v>
                </c:pt>
                <c:pt idx="1038">
                  <c:v>41031.0</c:v>
                </c:pt>
                <c:pt idx="1039">
                  <c:v>41030.0</c:v>
                </c:pt>
                <c:pt idx="1040">
                  <c:v>41029.0</c:v>
                </c:pt>
                <c:pt idx="1041">
                  <c:v>41026.0</c:v>
                </c:pt>
                <c:pt idx="1042">
                  <c:v>41025.0</c:v>
                </c:pt>
                <c:pt idx="1043">
                  <c:v>41024.0</c:v>
                </c:pt>
                <c:pt idx="1044">
                  <c:v>41023.0</c:v>
                </c:pt>
                <c:pt idx="1045">
                  <c:v>41022.0</c:v>
                </c:pt>
                <c:pt idx="1046">
                  <c:v>41019.0</c:v>
                </c:pt>
                <c:pt idx="1047">
                  <c:v>41018.0</c:v>
                </c:pt>
                <c:pt idx="1048">
                  <c:v>41017.0</c:v>
                </c:pt>
                <c:pt idx="1049">
                  <c:v>41016.0</c:v>
                </c:pt>
                <c:pt idx="1050">
                  <c:v>41015.0</c:v>
                </c:pt>
                <c:pt idx="1051">
                  <c:v>41012.0</c:v>
                </c:pt>
                <c:pt idx="1052">
                  <c:v>41011.0</c:v>
                </c:pt>
                <c:pt idx="1053">
                  <c:v>41010.0</c:v>
                </c:pt>
                <c:pt idx="1054">
                  <c:v>41009.0</c:v>
                </c:pt>
                <c:pt idx="1055">
                  <c:v>41008.0</c:v>
                </c:pt>
                <c:pt idx="1056">
                  <c:v>41004.0</c:v>
                </c:pt>
                <c:pt idx="1057">
                  <c:v>41003.0</c:v>
                </c:pt>
                <c:pt idx="1058">
                  <c:v>41002.0</c:v>
                </c:pt>
                <c:pt idx="1059">
                  <c:v>41001.0</c:v>
                </c:pt>
                <c:pt idx="1060">
                  <c:v>40998.0</c:v>
                </c:pt>
                <c:pt idx="1061">
                  <c:v>40997.0</c:v>
                </c:pt>
                <c:pt idx="1062">
                  <c:v>40996.0</c:v>
                </c:pt>
                <c:pt idx="1063">
                  <c:v>40995.0</c:v>
                </c:pt>
                <c:pt idx="1064">
                  <c:v>40994.0</c:v>
                </c:pt>
                <c:pt idx="1065">
                  <c:v>40991.0</c:v>
                </c:pt>
                <c:pt idx="1066">
                  <c:v>40990.0</c:v>
                </c:pt>
                <c:pt idx="1067">
                  <c:v>40989.0</c:v>
                </c:pt>
                <c:pt idx="1068">
                  <c:v>40988.0</c:v>
                </c:pt>
                <c:pt idx="1069">
                  <c:v>40987.0</c:v>
                </c:pt>
                <c:pt idx="1070">
                  <c:v>40984.0</c:v>
                </c:pt>
                <c:pt idx="1071">
                  <c:v>40983.0</c:v>
                </c:pt>
                <c:pt idx="1072">
                  <c:v>40982.0</c:v>
                </c:pt>
                <c:pt idx="1073">
                  <c:v>40981.0</c:v>
                </c:pt>
              </c:numCache>
            </c:numRef>
          </c:cat>
          <c:val>
            <c:numRef>
              <c:f>'power and hr cal 17'!$Q$3:$Q$1076</c:f>
              <c:numCache>
                <c:formatCode>General</c:formatCode>
                <c:ptCount val="1074"/>
                <c:pt idx="0">
                  <c:v>8.81</c:v>
                </c:pt>
                <c:pt idx="1">
                  <c:v>8.94</c:v>
                </c:pt>
                <c:pt idx="2">
                  <c:v>9.0</c:v>
                </c:pt>
                <c:pt idx="3">
                  <c:v>8.99</c:v>
                </c:pt>
                <c:pt idx="4">
                  <c:v>9.229999999999998</c:v>
                </c:pt>
                <c:pt idx="5">
                  <c:v>9.15</c:v>
                </c:pt>
                <c:pt idx="6">
                  <c:v>9.200000000000001</c:v>
                </c:pt>
                <c:pt idx="7">
                  <c:v>9.32</c:v>
                </c:pt>
                <c:pt idx="8">
                  <c:v>9.35</c:v>
                </c:pt>
                <c:pt idx="9">
                  <c:v>9.32</c:v>
                </c:pt>
                <c:pt idx="10">
                  <c:v>9.290000000000001</c:v>
                </c:pt>
                <c:pt idx="11">
                  <c:v>9.19</c:v>
                </c:pt>
                <c:pt idx="12">
                  <c:v>9.200000000000001</c:v>
                </c:pt>
                <c:pt idx="13">
                  <c:v>9.15</c:v>
                </c:pt>
                <c:pt idx="14">
                  <c:v>9.139999999999998</c:v>
                </c:pt>
                <c:pt idx="15">
                  <c:v>9.15</c:v>
                </c:pt>
                <c:pt idx="16">
                  <c:v>9.25</c:v>
                </c:pt>
                <c:pt idx="17">
                  <c:v>9.32</c:v>
                </c:pt>
                <c:pt idx="18">
                  <c:v>9.26</c:v>
                </c:pt>
                <c:pt idx="19">
                  <c:v>9.219999999999998</c:v>
                </c:pt>
                <c:pt idx="20">
                  <c:v>9.16</c:v>
                </c:pt>
                <c:pt idx="21">
                  <c:v>9.25</c:v>
                </c:pt>
                <c:pt idx="22">
                  <c:v>9.290000000000001</c:v>
                </c:pt>
                <c:pt idx="23">
                  <c:v>9.35</c:v>
                </c:pt>
                <c:pt idx="24">
                  <c:v>9.729999999999998</c:v>
                </c:pt>
                <c:pt idx="25">
                  <c:v>9.86</c:v>
                </c:pt>
                <c:pt idx="26">
                  <c:v>9.790000000000001</c:v>
                </c:pt>
                <c:pt idx="27">
                  <c:v>9.82</c:v>
                </c:pt>
                <c:pt idx="28">
                  <c:v>10.13</c:v>
                </c:pt>
                <c:pt idx="29">
                  <c:v>10.06</c:v>
                </c:pt>
                <c:pt idx="30">
                  <c:v>10.05</c:v>
                </c:pt>
                <c:pt idx="31">
                  <c:v>10.08</c:v>
                </c:pt>
                <c:pt idx="32">
                  <c:v>10.07</c:v>
                </c:pt>
                <c:pt idx="33">
                  <c:v>10.06</c:v>
                </c:pt>
                <c:pt idx="34">
                  <c:v>10.06</c:v>
                </c:pt>
                <c:pt idx="35">
                  <c:v>10.11</c:v>
                </c:pt>
                <c:pt idx="36">
                  <c:v>10.1</c:v>
                </c:pt>
                <c:pt idx="37">
                  <c:v>9.88</c:v>
                </c:pt>
                <c:pt idx="38">
                  <c:v>10.06</c:v>
                </c:pt>
                <c:pt idx="39">
                  <c:v>10.09</c:v>
                </c:pt>
                <c:pt idx="40">
                  <c:v>10.23</c:v>
                </c:pt>
                <c:pt idx="41">
                  <c:v>10.24</c:v>
                </c:pt>
                <c:pt idx="42">
                  <c:v>10.1</c:v>
                </c:pt>
                <c:pt idx="43">
                  <c:v>10.13</c:v>
                </c:pt>
                <c:pt idx="44">
                  <c:v>10.23</c:v>
                </c:pt>
                <c:pt idx="45">
                  <c:v>10.4</c:v>
                </c:pt>
                <c:pt idx="46">
                  <c:v>10.51</c:v>
                </c:pt>
                <c:pt idx="47">
                  <c:v>10.48</c:v>
                </c:pt>
                <c:pt idx="48">
                  <c:v>10.6</c:v>
                </c:pt>
                <c:pt idx="49">
                  <c:v>10.56</c:v>
                </c:pt>
                <c:pt idx="50">
                  <c:v>10.55</c:v>
                </c:pt>
                <c:pt idx="51">
                  <c:v>10.98</c:v>
                </c:pt>
                <c:pt idx="52">
                  <c:v>10.76</c:v>
                </c:pt>
                <c:pt idx="53">
                  <c:v>10.61</c:v>
                </c:pt>
                <c:pt idx="54">
                  <c:v>10.65</c:v>
                </c:pt>
                <c:pt idx="55">
                  <c:v>10.67</c:v>
                </c:pt>
                <c:pt idx="56">
                  <c:v>10.78</c:v>
                </c:pt>
                <c:pt idx="57">
                  <c:v>10.5</c:v>
                </c:pt>
                <c:pt idx="58">
                  <c:v>10.81</c:v>
                </c:pt>
                <c:pt idx="59">
                  <c:v>10.82</c:v>
                </c:pt>
                <c:pt idx="60">
                  <c:v>10.75</c:v>
                </c:pt>
                <c:pt idx="61">
                  <c:v>10.77</c:v>
                </c:pt>
                <c:pt idx="62">
                  <c:v>10.72</c:v>
                </c:pt>
                <c:pt idx="63">
                  <c:v>10.65</c:v>
                </c:pt>
                <c:pt idx="64">
                  <c:v>10.45</c:v>
                </c:pt>
                <c:pt idx="65">
                  <c:v>10.65</c:v>
                </c:pt>
                <c:pt idx="66">
                  <c:v>10.74</c:v>
                </c:pt>
                <c:pt idx="67">
                  <c:v>11.15</c:v>
                </c:pt>
                <c:pt idx="68">
                  <c:v>10.75</c:v>
                </c:pt>
                <c:pt idx="69">
                  <c:v>10.96</c:v>
                </c:pt>
                <c:pt idx="70">
                  <c:v>10.77</c:v>
                </c:pt>
                <c:pt idx="71">
                  <c:v>11.22</c:v>
                </c:pt>
                <c:pt idx="72">
                  <c:v>10.89</c:v>
                </c:pt>
                <c:pt idx="73">
                  <c:v>10.95</c:v>
                </c:pt>
                <c:pt idx="74">
                  <c:v>10.97</c:v>
                </c:pt>
                <c:pt idx="75">
                  <c:v>10.87</c:v>
                </c:pt>
                <c:pt idx="76">
                  <c:v>11.08</c:v>
                </c:pt>
                <c:pt idx="77">
                  <c:v>11.08</c:v>
                </c:pt>
                <c:pt idx="78">
                  <c:v>11.04</c:v>
                </c:pt>
                <c:pt idx="79">
                  <c:v>11.3</c:v>
                </c:pt>
                <c:pt idx="80">
                  <c:v>11.11</c:v>
                </c:pt>
                <c:pt idx="81">
                  <c:v>11.43</c:v>
                </c:pt>
                <c:pt idx="82">
                  <c:v>11.97</c:v>
                </c:pt>
                <c:pt idx="83">
                  <c:v>11.72</c:v>
                </c:pt>
                <c:pt idx="84">
                  <c:v>12.11</c:v>
                </c:pt>
                <c:pt idx="85">
                  <c:v>12.25</c:v>
                </c:pt>
                <c:pt idx="86">
                  <c:v>12.49</c:v>
                </c:pt>
                <c:pt idx="87">
                  <c:v>12.2</c:v>
                </c:pt>
                <c:pt idx="88">
                  <c:v>12.26</c:v>
                </c:pt>
                <c:pt idx="89">
                  <c:v>12.18</c:v>
                </c:pt>
                <c:pt idx="90">
                  <c:v>12.2</c:v>
                </c:pt>
                <c:pt idx="91">
                  <c:v>12.06</c:v>
                </c:pt>
                <c:pt idx="92">
                  <c:v>11.8</c:v>
                </c:pt>
                <c:pt idx="93">
                  <c:v>11.88</c:v>
                </c:pt>
                <c:pt idx="94">
                  <c:v>11.64</c:v>
                </c:pt>
                <c:pt idx="95">
                  <c:v>11.53</c:v>
                </c:pt>
                <c:pt idx="96">
                  <c:v>11.47</c:v>
                </c:pt>
                <c:pt idx="97">
                  <c:v>11.21</c:v>
                </c:pt>
                <c:pt idx="98">
                  <c:v>11.19</c:v>
                </c:pt>
                <c:pt idx="99">
                  <c:v>11.11</c:v>
                </c:pt>
                <c:pt idx="100">
                  <c:v>11.28</c:v>
                </c:pt>
                <c:pt idx="101">
                  <c:v>11.26</c:v>
                </c:pt>
                <c:pt idx="102">
                  <c:v>11.28</c:v>
                </c:pt>
                <c:pt idx="103">
                  <c:v>11.39</c:v>
                </c:pt>
                <c:pt idx="104">
                  <c:v>11.53</c:v>
                </c:pt>
                <c:pt idx="105">
                  <c:v>11.02</c:v>
                </c:pt>
                <c:pt idx="106">
                  <c:v>11.04</c:v>
                </c:pt>
                <c:pt idx="107">
                  <c:v>10.93</c:v>
                </c:pt>
                <c:pt idx="108">
                  <c:v>11.02</c:v>
                </c:pt>
                <c:pt idx="109">
                  <c:v>10.91</c:v>
                </c:pt>
                <c:pt idx="110">
                  <c:v>10.93</c:v>
                </c:pt>
                <c:pt idx="111">
                  <c:v>11.17</c:v>
                </c:pt>
                <c:pt idx="112">
                  <c:v>11.49</c:v>
                </c:pt>
                <c:pt idx="113">
                  <c:v>11.41</c:v>
                </c:pt>
                <c:pt idx="114">
                  <c:v>11.25</c:v>
                </c:pt>
                <c:pt idx="115">
                  <c:v>11.24</c:v>
                </c:pt>
                <c:pt idx="116">
                  <c:v>11.41</c:v>
                </c:pt>
                <c:pt idx="117">
                  <c:v>11.13</c:v>
                </c:pt>
                <c:pt idx="118">
                  <c:v>10.84</c:v>
                </c:pt>
                <c:pt idx="119">
                  <c:v>11.19</c:v>
                </c:pt>
                <c:pt idx="120">
                  <c:v>11.35</c:v>
                </c:pt>
                <c:pt idx="121">
                  <c:v>11.34</c:v>
                </c:pt>
                <c:pt idx="122">
                  <c:v>11.38</c:v>
                </c:pt>
                <c:pt idx="123">
                  <c:v>11.0</c:v>
                </c:pt>
                <c:pt idx="124">
                  <c:v>11.28</c:v>
                </c:pt>
                <c:pt idx="125">
                  <c:v>10.9</c:v>
                </c:pt>
                <c:pt idx="126">
                  <c:v>10.88</c:v>
                </c:pt>
                <c:pt idx="127">
                  <c:v>10.99</c:v>
                </c:pt>
                <c:pt idx="128">
                  <c:v>11.03</c:v>
                </c:pt>
                <c:pt idx="129">
                  <c:v>10.97</c:v>
                </c:pt>
                <c:pt idx="130">
                  <c:v>10.77</c:v>
                </c:pt>
                <c:pt idx="131">
                  <c:v>10.77</c:v>
                </c:pt>
                <c:pt idx="132">
                  <c:v>10.61</c:v>
                </c:pt>
                <c:pt idx="133">
                  <c:v>10.53</c:v>
                </c:pt>
                <c:pt idx="134">
                  <c:v>11.15</c:v>
                </c:pt>
                <c:pt idx="135">
                  <c:v>11.26</c:v>
                </c:pt>
                <c:pt idx="136">
                  <c:v>10.95</c:v>
                </c:pt>
                <c:pt idx="137">
                  <c:v>10.93</c:v>
                </c:pt>
                <c:pt idx="138">
                  <c:v>10.92</c:v>
                </c:pt>
                <c:pt idx="139">
                  <c:v>10.91</c:v>
                </c:pt>
                <c:pt idx="140">
                  <c:v>11.07</c:v>
                </c:pt>
                <c:pt idx="141">
                  <c:v>10.71</c:v>
                </c:pt>
                <c:pt idx="142">
                  <c:v>10.87</c:v>
                </c:pt>
                <c:pt idx="143">
                  <c:v>11.1</c:v>
                </c:pt>
                <c:pt idx="144">
                  <c:v>11.01</c:v>
                </c:pt>
                <c:pt idx="145">
                  <c:v>10.82</c:v>
                </c:pt>
                <c:pt idx="146">
                  <c:v>10.98</c:v>
                </c:pt>
                <c:pt idx="147">
                  <c:v>10.63</c:v>
                </c:pt>
                <c:pt idx="148">
                  <c:v>10.92</c:v>
                </c:pt>
                <c:pt idx="149">
                  <c:v>10.55</c:v>
                </c:pt>
                <c:pt idx="150">
                  <c:v>10.53</c:v>
                </c:pt>
                <c:pt idx="151">
                  <c:v>10.41</c:v>
                </c:pt>
                <c:pt idx="152">
                  <c:v>10.21</c:v>
                </c:pt>
                <c:pt idx="153">
                  <c:v>10.21</c:v>
                </c:pt>
                <c:pt idx="154">
                  <c:v>10.19</c:v>
                </c:pt>
                <c:pt idx="155">
                  <c:v>10.12</c:v>
                </c:pt>
                <c:pt idx="156">
                  <c:v>10.21</c:v>
                </c:pt>
                <c:pt idx="157">
                  <c:v>10.25</c:v>
                </c:pt>
                <c:pt idx="158">
                  <c:v>10.36</c:v>
                </c:pt>
                <c:pt idx="159">
                  <c:v>10.22</c:v>
                </c:pt>
                <c:pt idx="160">
                  <c:v>10.27</c:v>
                </c:pt>
                <c:pt idx="161">
                  <c:v>10.28</c:v>
                </c:pt>
                <c:pt idx="162">
                  <c:v>10.27</c:v>
                </c:pt>
                <c:pt idx="163">
                  <c:v>10.46</c:v>
                </c:pt>
                <c:pt idx="164">
                  <c:v>10.47</c:v>
                </c:pt>
                <c:pt idx="165">
                  <c:v>10.43</c:v>
                </c:pt>
                <c:pt idx="166">
                  <c:v>10.44</c:v>
                </c:pt>
                <c:pt idx="167">
                  <c:v>10.48</c:v>
                </c:pt>
                <c:pt idx="168">
                  <c:v>10.36</c:v>
                </c:pt>
                <c:pt idx="169">
                  <c:v>10.23</c:v>
                </c:pt>
                <c:pt idx="170">
                  <c:v>10.18</c:v>
                </c:pt>
                <c:pt idx="171">
                  <c:v>10.23</c:v>
                </c:pt>
                <c:pt idx="172">
                  <c:v>10.11</c:v>
                </c:pt>
                <c:pt idx="173">
                  <c:v>10.09</c:v>
                </c:pt>
                <c:pt idx="174">
                  <c:v>10.29</c:v>
                </c:pt>
                <c:pt idx="175">
                  <c:v>10.17</c:v>
                </c:pt>
                <c:pt idx="176">
                  <c:v>10.14</c:v>
                </c:pt>
                <c:pt idx="177">
                  <c:v>10.22</c:v>
                </c:pt>
                <c:pt idx="178">
                  <c:v>10.36</c:v>
                </c:pt>
                <c:pt idx="179">
                  <c:v>10.35</c:v>
                </c:pt>
                <c:pt idx="180">
                  <c:v>10.37</c:v>
                </c:pt>
                <c:pt idx="181">
                  <c:v>10.4</c:v>
                </c:pt>
                <c:pt idx="182">
                  <c:v>10.4</c:v>
                </c:pt>
                <c:pt idx="183">
                  <c:v>10.3</c:v>
                </c:pt>
                <c:pt idx="184">
                  <c:v>10.43</c:v>
                </c:pt>
                <c:pt idx="185">
                  <c:v>10.26</c:v>
                </c:pt>
                <c:pt idx="186">
                  <c:v>10.24</c:v>
                </c:pt>
                <c:pt idx="187">
                  <c:v>10.24</c:v>
                </c:pt>
                <c:pt idx="188">
                  <c:v>10.28</c:v>
                </c:pt>
                <c:pt idx="189">
                  <c:v>10.09</c:v>
                </c:pt>
                <c:pt idx="190">
                  <c:v>10.28</c:v>
                </c:pt>
                <c:pt idx="191">
                  <c:v>10.33</c:v>
                </c:pt>
                <c:pt idx="192">
                  <c:v>10.41</c:v>
                </c:pt>
                <c:pt idx="193">
                  <c:v>10.27</c:v>
                </c:pt>
                <c:pt idx="194">
                  <c:v>10.17</c:v>
                </c:pt>
                <c:pt idx="195">
                  <c:v>10.02</c:v>
                </c:pt>
                <c:pt idx="196">
                  <c:v>9.97</c:v>
                </c:pt>
                <c:pt idx="197">
                  <c:v>10.02</c:v>
                </c:pt>
                <c:pt idx="198">
                  <c:v>10.05</c:v>
                </c:pt>
                <c:pt idx="199">
                  <c:v>10.01</c:v>
                </c:pt>
                <c:pt idx="200">
                  <c:v>10.03</c:v>
                </c:pt>
                <c:pt idx="201">
                  <c:v>10.07</c:v>
                </c:pt>
                <c:pt idx="202">
                  <c:v>10.15</c:v>
                </c:pt>
                <c:pt idx="203">
                  <c:v>10.26</c:v>
                </c:pt>
                <c:pt idx="204">
                  <c:v>10.23</c:v>
                </c:pt>
                <c:pt idx="205">
                  <c:v>10.07</c:v>
                </c:pt>
                <c:pt idx="206">
                  <c:v>10.19</c:v>
                </c:pt>
                <c:pt idx="207">
                  <c:v>10.2</c:v>
                </c:pt>
                <c:pt idx="208">
                  <c:v>10.3</c:v>
                </c:pt>
                <c:pt idx="209">
                  <c:v>10.35</c:v>
                </c:pt>
                <c:pt idx="210">
                  <c:v>10.41</c:v>
                </c:pt>
                <c:pt idx="211">
                  <c:v>10.05</c:v>
                </c:pt>
                <c:pt idx="212">
                  <c:v>9.93</c:v>
                </c:pt>
                <c:pt idx="213">
                  <c:v>9.960000000000002</c:v>
                </c:pt>
                <c:pt idx="214">
                  <c:v>9.99</c:v>
                </c:pt>
                <c:pt idx="215">
                  <c:v>9.960000000000002</c:v>
                </c:pt>
                <c:pt idx="216">
                  <c:v>9.83</c:v>
                </c:pt>
                <c:pt idx="217">
                  <c:v>9.77</c:v>
                </c:pt>
                <c:pt idx="218">
                  <c:v>9.780000000000001</c:v>
                </c:pt>
                <c:pt idx="219">
                  <c:v>9.65</c:v>
                </c:pt>
                <c:pt idx="220">
                  <c:v>9.61</c:v>
                </c:pt>
                <c:pt idx="221">
                  <c:v>9.790000000000001</c:v>
                </c:pt>
                <c:pt idx="222">
                  <c:v>9.84</c:v>
                </c:pt>
                <c:pt idx="223">
                  <c:v>9.84</c:v>
                </c:pt>
                <c:pt idx="224">
                  <c:v>9.99</c:v>
                </c:pt>
                <c:pt idx="225">
                  <c:v>9.92</c:v>
                </c:pt>
                <c:pt idx="226">
                  <c:v>9.93</c:v>
                </c:pt>
                <c:pt idx="227">
                  <c:v>9.700000000000001</c:v>
                </c:pt>
                <c:pt idx="228">
                  <c:v>9.729999999999998</c:v>
                </c:pt>
                <c:pt idx="229">
                  <c:v>9.66</c:v>
                </c:pt>
                <c:pt idx="230">
                  <c:v>9.710000000000001</c:v>
                </c:pt>
                <c:pt idx="231">
                  <c:v>9.739999999999998</c:v>
                </c:pt>
                <c:pt idx="232">
                  <c:v>9.82</c:v>
                </c:pt>
                <c:pt idx="233">
                  <c:v>9.82</c:v>
                </c:pt>
                <c:pt idx="234">
                  <c:v>9.620000000000001</c:v>
                </c:pt>
                <c:pt idx="235">
                  <c:v>9.639999999999998</c:v>
                </c:pt>
                <c:pt idx="236">
                  <c:v>9.620000000000001</c:v>
                </c:pt>
                <c:pt idx="237">
                  <c:v>9.65</c:v>
                </c:pt>
                <c:pt idx="238">
                  <c:v>9.69</c:v>
                </c:pt>
                <c:pt idx="239">
                  <c:v>9.620000000000001</c:v>
                </c:pt>
                <c:pt idx="240">
                  <c:v>9.61</c:v>
                </c:pt>
                <c:pt idx="241">
                  <c:v>9.540000000000001</c:v>
                </c:pt>
                <c:pt idx="242">
                  <c:v>9.52</c:v>
                </c:pt>
                <c:pt idx="243">
                  <c:v>9.620000000000001</c:v>
                </c:pt>
                <c:pt idx="244">
                  <c:v>9.629999999999998</c:v>
                </c:pt>
                <c:pt idx="245">
                  <c:v>9.620000000000001</c:v>
                </c:pt>
                <c:pt idx="246">
                  <c:v>9.629999999999998</c:v>
                </c:pt>
                <c:pt idx="247">
                  <c:v>9.460000000000002</c:v>
                </c:pt>
                <c:pt idx="248">
                  <c:v>9.55</c:v>
                </c:pt>
                <c:pt idx="249">
                  <c:v>9.44</c:v>
                </c:pt>
                <c:pt idx="250">
                  <c:v>9.57</c:v>
                </c:pt>
                <c:pt idx="251">
                  <c:v>9.51</c:v>
                </c:pt>
                <c:pt idx="252">
                  <c:v>9.52</c:v>
                </c:pt>
                <c:pt idx="253">
                  <c:v>9.34</c:v>
                </c:pt>
                <c:pt idx="254">
                  <c:v>9.460000000000002</c:v>
                </c:pt>
                <c:pt idx="255">
                  <c:v>9.530000000000001</c:v>
                </c:pt>
                <c:pt idx="256">
                  <c:v>9.540000000000001</c:v>
                </c:pt>
                <c:pt idx="257">
                  <c:v>9.48</c:v>
                </c:pt>
                <c:pt idx="258">
                  <c:v>9.41</c:v>
                </c:pt>
                <c:pt idx="259">
                  <c:v>9.32</c:v>
                </c:pt>
                <c:pt idx="260">
                  <c:v>9.32</c:v>
                </c:pt>
                <c:pt idx="261">
                  <c:v>9.45</c:v>
                </c:pt>
                <c:pt idx="262">
                  <c:v>9.44</c:v>
                </c:pt>
                <c:pt idx="263">
                  <c:v>9.540000000000001</c:v>
                </c:pt>
                <c:pt idx="264">
                  <c:v>9.61</c:v>
                </c:pt>
                <c:pt idx="265">
                  <c:v>9.700000000000001</c:v>
                </c:pt>
                <c:pt idx="266">
                  <c:v>9.88</c:v>
                </c:pt>
                <c:pt idx="267">
                  <c:v>9.68</c:v>
                </c:pt>
                <c:pt idx="268">
                  <c:v>9.6</c:v>
                </c:pt>
                <c:pt idx="269">
                  <c:v>9.5</c:v>
                </c:pt>
                <c:pt idx="270">
                  <c:v>9.540000000000001</c:v>
                </c:pt>
                <c:pt idx="271">
                  <c:v>9.61</c:v>
                </c:pt>
                <c:pt idx="272">
                  <c:v>9.59</c:v>
                </c:pt>
                <c:pt idx="273">
                  <c:v>9.66</c:v>
                </c:pt>
                <c:pt idx="274">
                  <c:v>9.52</c:v>
                </c:pt>
                <c:pt idx="275">
                  <c:v>9.52</c:v>
                </c:pt>
                <c:pt idx="276">
                  <c:v>9.52</c:v>
                </c:pt>
                <c:pt idx="277">
                  <c:v>9.41</c:v>
                </c:pt>
                <c:pt idx="278">
                  <c:v>9.56</c:v>
                </c:pt>
                <c:pt idx="279">
                  <c:v>9.56</c:v>
                </c:pt>
                <c:pt idx="280">
                  <c:v>9.55</c:v>
                </c:pt>
                <c:pt idx="281">
                  <c:v>9.49</c:v>
                </c:pt>
                <c:pt idx="282">
                  <c:v>9.48</c:v>
                </c:pt>
                <c:pt idx="283">
                  <c:v>9.45</c:v>
                </c:pt>
                <c:pt idx="284">
                  <c:v>9.41</c:v>
                </c:pt>
                <c:pt idx="285">
                  <c:v>9.4</c:v>
                </c:pt>
                <c:pt idx="286">
                  <c:v>9.41</c:v>
                </c:pt>
                <c:pt idx="287">
                  <c:v>9.48</c:v>
                </c:pt>
                <c:pt idx="288">
                  <c:v>9.61</c:v>
                </c:pt>
                <c:pt idx="289">
                  <c:v>9.61</c:v>
                </c:pt>
                <c:pt idx="290">
                  <c:v>9.700000000000001</c:v>
                </c:pt>
                <c:pt idx="291">
                  <c:v>9.55</c:v>
                </c:pt>
                <c:pt idx="292">
                  <c:v>9.56</c:v>
                </c:pt>
                <c:pt idx="293">
                  <c:v>9.66</c:v>
                </c:pt>
                <c:pt idx="294">
                  <c:v>9.8</c:v>
                </c:pt>
                <c:pt idx="295">
                  <c:v>9.739999999999998</c:v>
                </c:pt>
                <c:pt idx="296">
                  <c:v>9.76</c:v>
                </c:pt>
                <c:pt idx="297">
                  <c:v>9.67</c:v>
                </c:pt>
                <c:pt idx="298">
                  <c:v>9.83</c:v>
                </c:pt>
                <c:pt idx="299">
                  <c:v>9.91</c:v>
                </c:pt>
                <c:pt idx="300">
                  <c:v>9.82</c:v>
                </c:pt>
                <c:pt idx="301">
                  <c:v>9.710000000000001</c:v>
                </c:pt>
                <c:pt idx="302">
                  <c:v>9.76</c:v>
                </c:pt>
                <c:pt idx="303">
                  <c:v>9.77</c:v>
                </c:pt>
                <c:pt idx="304">
                  <c:v>9.93</c:v>
                </c:pt>
                <c:pt idx="305">
                  <c:v>9.99</c:v>
                </c:pt>
                <c:pt idx="306">
                  <c:v>9.960000000000002</c:v>
                </c:pt>
                <c:pt idx="307">
                  <c:v>9.9</c:v>
                </c:pt>
                <c:pt idx="308">
                  <c:v>9.91</c:v>
                </c:pt>
                <c:pt idx="309">
                  <c:v>9.82</c:v>
                </c:pt>
                <c:pt idx="310">
                  <c:v>9.92</c:v>
                </c:pt>
                <c:pt idx="311">
                  <c:v>9.98</c:v>
                </c:pt>
                <c:pt idx="312">
                  <c:v>9.84</c:v>
                </c:pt>
                <c:pt idx="313">
                  <c:v>9.93</c:v>
                </c:pt>
                <c:pt idx="314">
                  <c:v>10.07</c:v>
                </c:pt>
                <c:pt idx="315">
                  <c:v>10.17</c:v>
                </c:pt>
                <c:pt idx="316">
                  <c:v>10.06</c:v>
                </c:pt>
                <c:pt idx="317">
                  <c:v>9.91</c:v>
                </c:pt>
                <c:pt idx="318">
                  <c:v>9.960000000000002</c:v>
                </c:pt>
                <c:pt idx="319">
                  <c:v>9.960000000000002</c:v>
                </c:pt>
                <c:pt idx="320">
                  <c:v>9.94</c:v>
                </c:pt>
                <c:pt idx="321">
                  <c:v>9.91</c:v>
                </c:pt>
                <c:pt idx="322">
                  <c:v>9.9</c:v>
                </c:pt>
                <c:pt idx="323">
                  <c:v>9.91</c:v>
                </c:pt>
                <c:pt idx="324">
                  <c:v>9.92</c:v>
                </c:pt>
                <c:pt idx="325">
                  <c:v>9.81</c:v>
                </c:pt>
                <c:pt idx="326">
                  <c:v>9.76</c:v>
                </c:pt>
                <c:pt idx="327">
                  <c:v>9.739999999999998</c:v>
                </c:pt>
                <c:pt idx="328">
                  <c:v>9.86</c:v>
                </c:pt>
                <c:pt idx="329">
                  <c:v>9.75</c:v>
                </c:pt>
                <c:pt idx="330">
                  <c:v>9.710000000000001</c:v>
                </c:pt>
                <c:pt idx="331">
                  <c:v>9.66</c:v>
                </c:pt>
                <c:pt idx="332">
                  <c:v>9.719999999999998</c:v>
                </c:pt>
                <c:pt idx="333">
                  <c:v>9.719999999999998</c:v>
                </c:pt>
                <c:pt idx="334">
                  <c:v>9.780000000000001</c:v>
                </c:pt>
                <c:pt idx="335">
                  <c:v>9.8</c:v>
                </c:pt>
                <c:pt idx="336">
                  <c:v>9.69</c:v>
                </c:pt>
                <c:pt idx="337">
                  <c:v>9.67</c:v>
                </c:pt>
                <c:pt idx="338">
                  <c:v>9.620000000000001</c:v>
                </c:pt>
                <c:pt idx="339">
                  <c:v>9.530000000000001</c:v>
                </c:pt>
                <c:pt idx="340">
                  <c:v>9.530000000000001</c:v>
                </c:pt>
                <c:pt idx="341">
                  <c:v>9.42</c:v>
                </c:pt>
                <c:pt idx="342">
                  <c:v>9.38</c:v>
                </c:pt>
                <c:pt idx="343">
                  <c:v>9.239999999999998</c:v>
                </c:pt>
                <c:pt idx="344">
                  <c:v>9.290000000000001</c:v>
                </c:pt>
                <c:pt idx="345">
                  <c:v>9.200000000000001</c:v>
                </c:pt>
                <c:pt idx="346">
                  <c:v>9.27</c:v>
                </c:pt>
                <c:pt idx="347">
                  <c:v>9.32</c:v>
                </c:pt>
                <c:pt idx="348">
                  <c:v>9.31</c:v>
                </c:pt>
                <c:pt idx="349">
                  <c:v>9.33</c:v>
                </c:pt>
                <c:pt idx="350">
                  <c:v>9.210000000000001</c:v>
                </c:pt>
                <c:pt idx="351">
                  <c:v>9.200000000000001</c:v>
                </c:pt>
                <c:pt idx="352">
                  <c:v>9.229999999999998</c:v>
                </c:pt>
                <c:pt idx="353">
                  <c:v>9.129999999999998</c:v>
                </c:pt>
                <c:pt idx="354">
                  <c:v>9.06</c:v>
                </c:pt>
                <c:pt idx="355">
                  <c:v>9.040000000000001</c:v>
                </c:pt>
                <c:pt idx="356">
                  <c:v>9.02</c:v>
                </c:pt>
                <c:pt idx="357">
                  <c:v>9.05</c:v>
                </c:pt>
                <c:pt idx="358">
                  <c:v>9.07</c:v>
                </c:pt>
                <c:pt idx="359">
                  <c:v>9.09</c:v>
                </c:pt>
                <c:pt idx="360">
                  <c:v>9.229999999999998</c:v>
                </c:pt>
                <c:pt idx="361">
                  <c:v>9.15</c:v>
                </c:pt>
                <c:pt idx="362">
                  <c:v>9.239999999999998</c:v>
                </c:pt>
                <c:pt idx="363">
                  <c:v>9.08</c:v>
                </c:pt>
                <c:pt idx="364">
                  <c:v>8.98</c:v>
                </c:pt>
                <c:pt idx="365">
                  <c:v>9.06</c:v>
                </c:pt>
                <c:pt idx="366">
                  <c:v>8.95</c:v>
                </c:pt>
                <c:pt idx="367">
                  <c:v>8.98</c:v>
                </c:pt>
                <c:pt idx="368">
                  <c:v>9.02</c:v>
                </c:pt>
                <c:pt idx="369">
                  <c:v>8.97</c:v>
                </c:pt>
                <c:pt idx="370">
                  <c:v>9.0</c:v>
                </c:pt>
                <c:pt idx="371">
                  <c:v>8.94</c:v>
                </c:pt>
                <c:pt idx="372">
                  <c:v>8.92</c:v>
                </c:pt>
                <c:pt idx="373">
                  <c:v>9.25</c:v>
                </c:pt>
                <c:pt idx="374">
                  <c:v>9.02</c:v>
                </c:pt>
                <c:pt idx="375">
                  <c:v>8.82</c:v>
                </c:pt>
                <c:pt idx="376">
                  <c:v>8.81</c:v>
                </c:pt>
                <c:pt idx="377">
                  <c:v>8.81</c:v>
                </c:pt>
                <c:pt idx="378">
                  <c:v>8.76</c:v>
                </c:pt>
                <c:pt idx="379">
                  <c:v>8.739999999999998</c:v>
                </c:pt>
                <c:pt idx="380">
                  <c:v>8.65</c:v>
                </c:pt>
                <c:pt idx="381">
                  <c:v>8.56</c:v>
                </c:pt>
                <c:pt idx="382">
                  <c:v>8.56</c:v>
                </c:pt>
                <c:pt idx="383">
                  <c:v>8.629999999999998</c:v>
                </c:pt>
                <c:pt idx="384">
                  <c:v>8.629999999999998</c:v>
                </c:pt>
                <c:pt idx="385">
                  <c:v>8.55</c:v>
                </c:pt>
                <c:pt idx="386">
                  <c:v>8.540000000000001</c:v>
                </c:pt>
                <c:pt idx="387">
                  <c:v>8.51</c:v>
                </c:pt>
                <c:pt idx="388">
                  <c:v>8.5</c:v>
                </c:pt>
                <c:pt idx="389">
                  <c:v>8.52</c:v>
                </c:pt>
                <c:pt idx="390">
                  <c:v>8.51</c:v>
                </c:pt>
                <c:pt idx="391">
                  <c:v>8.61</c:v>
                </c:pt>
                <c:pt idx="392">
                  <c:v>8.56</c:v>
                </c:pt>
                <c:pt idx="393">
                  <c:v>8.58</c:v>
                </c:pt>
                <c:pt idx="394">
                  <c:v>8.55</c:v>
                </c:pt>
                <c:pt idx="395">
                  <c:v>8.65</c:v>
                </c:pt>
                <c:pt idx="396">
                  <c:v>8.6</c:v>
                </c:pt>
                <c:pt idx="397">
                  <c:v>8.59</c:v>
                </c:pt>
                <c:pt idx="398">
                  <c:v>8.58</c:v>
                </c:pt>
                <c:pt idx="399">
                  <c:v>8.56</c:v>
                </c:pt>
                <c:pt idx="400">
                  <c:v>8.56</c:v>
                </c:pt>
                <c:pt idx="401">
                  <c:v>8.57</c:v>
                </c:pt>
                <c:pt idx="402">
                  <c:v>8.52</c:v>
                </c:pt>
                <c:pt idx="403">
                  <c:v>8.49</c:v>
                </c:pt>
                <c:pt idx="404">
                  <c:v>8.43</c:v>
                </c:pt>
                <c:pt idx="405">
                  <c:v>8.530000000000001</c:v>
                </c:pt>
                <c:pt idx="406">
                  <c:v>8.45</c:v>
                </c:pt>
                <c:pt idx="407">
                  <c:v>8.57</c:v>
                </c:pt>
                <c:pt idx="408">
                  <c:v>8.61</c:v>
                </c:pt>
                <c:pt idx="409">
                  <c:v>8.65</c:v>
                </c:pt>
                <c:pt idx="410">
                  <c:v>8.6</c:v>
                </c:pt>
                <c:pt idx="411">
                  <c:v>8.51</c:v>
                </c:pt>
                <c:pt idx="412">
                  <c:v>8.38</c:v>
                </c:pt>
                <c:pt idx="413">
                  <c:v>8.41</c:v>
                </c:pt>
                <c:pt idx="414">
                  <c:v>8.32</c:v>
                </c:pt>
                <c:pt idx="415">
                  <c:v>8.31</c:v>
                </c:pt>
                <c:pt idx="416">
                  <c:v>8.32</c:v>
                </c:pt>
                <c:pt idx="417">
                  <c:v>8.370000000000002</c:v>
                </c:pt>
                <c:pt idx="418">
                  <c:v>8.39</c:v>
                </c:pt>
                <c:pt idx="419">
                  <c:v>8.41</c:v>
                </c:pt>
                <c:pt idx="420">
                  <c:v>8.39</c:v>
                </c:pt>
                <c:pt idx="421">
                  <c:v>8.32</c:v>
                </c:pt>
                <c:pt idx="422">
                  <c:v>8.32</c:v>
                </c:pt>
                <c:pt idx="423">
                  <c:v>8.290000000000001</c:v>
                </c:pt>
                <c:pt idx="424">
                  <c:v>8.31</c:v>
                </c:pt>
                <c:pt idx="425">
                  <c:v>8.32</c:v>
                </c:pt>
                <c:pt idx="426">
                  <c:v>8.290000000000001</c:v>
                </c:pt>
                <c:pt idx="427">
                  <c:v>8.290000000000001</c:v>
                </c:pt>
                <c:pt idx="428">
                  <c:v>8.25</c:v>
                </c:pt>
                <c:pt idx="429">
                  <c:v>8.200000000000001</c:v>
                </c:pt>
                <c:pt idx="430">
                  <c:v>8.16</c:v>
                </c:pt>
                <c:pt idx="431">
                  <c:v>8.11</c:v>
                </c:pt>
                <c:pt idx="432">
                  <c:v>8.08</c:v>
                </c:pt>
                <c:pt idx="433">
                  <c:v>8.05</c:v>
                </c:pt>
                <c:pt idx="434">
                  <c:v>8.09</c:v>
                </c:pt>
                <c:pt idx="435">
                  <c:v>8.0</c:v>
                </c:pt>
                <c:pt idx="436">
                  <c:v>8.030000000000001</c:v>
                </c:pt>
                <c:pt idx="437">
                  <c:v>8.07</c:v>
                </c:pt>
                <c:pt idx="438">
                  <c:v>8.030000000000001</c:v>
                </c:pt>
                <c:pt idx="439">
                  <c:v>8.040000000000001</c:v>
                </c:pt>
                <c:pt idx="440">
                  <c:v>8.0</c:v>
                </c:pt>
                <c:pt idx="441">
                  <c:v>7.97</c:v>
                </c:pt>
                <c:pt idx="442">
                  <c:v>7.92</c:v>
                </c:pt>
                <c:pt idx="443">
                  <c:v>7.88</c:v>
                </c:pt>
                <c:pt idx="444">
                  <c:v>7.78</c:v>
                </c:pt>
                <c:pt idx="445">
                  <c:v>7.79</c:v>
                </c:pt>
                <c:pt idx="446">
                  <c:v>7.9</c:v>
                </c:pt>
                <c:pt idx="447">
                  <c:v>7.94</c:v>
                </c:pt>
                <c:pt idx="448">
                  <c:v>7.84</c:v>
                </c:pt>
                <c:pt idx="449">
                  <c:v>7.819999999999999</c:v>
                </c:pt>
                <c:pt idx="450">
                  <c:v>7.81</c:v>
                </c:pt>
                <c:pt idx="451">
                  <c:v>7.819999999999999</c:v>
                </c:pt>
                <c:pt idx="452">
                  <c:v>7.819999999999999</c:v>
                </c:pt>
                <c:pt idx="453">
                  <c:v>7.83</c:v>
                </c:pt>
                <c:pt idx="454">
                  <c:v>7.9</c:v>
                </c:pt>
                <c:pt idx="455">
                  <c:v>7.94</c:v>
                </c:pt>
                <c:pt idx="456">
                  <c:v>7.95</c:v>
                </c:pt>
                <c:pt idx="457">
                  <c:v>7.93</c:v>
                </c:pt>
                <c:pt idx="458">
                  <c:v>7.859999999999999</c:v>
                </c:pt>
                <c:pt idx="459">
                  <c:v>7.8</c:v>
                </c:pt>
                <c:pt idx="460">
                  <c:v>7.79</c:v>
                </c:pt>
                <c:pt idx="461">
                  <c:v>7.71</c:v>
                </c:pt>
                <c:pt idx="462">
                  <c:v>7.71</c:v>
                </c:pt>
                <c:pt idx="463">
                  <c:v>7.71</c:v>
                </c:pt>
                <c:pt idx="464">
                  <c:v>7.68</c:v>
                </c:pt>
                <c:pt idx="465">
                  <c:v>7.68</c:v>
                </c:pt>
                <c:pt idx="466">
                  <c:v>7.7</c:v>
                </c:pt>
                <c:pt idx="467">
                  <c:v>7.659999999999999</c:v>
                </c:pt>
                <c:pt idx="468">
                  <c:v>7.77</c:v>
                </c:pt>
                <c:pt idx="469">
                  <c:v>7.71</c:v>
                </c:pt>
                <c:pt idx="470">
                  <c:v>7.63</c:v>
                </c:pt>
                <c:pt idx="471">
                  <c:v>7.52</c:v>
                </c:pt>
                <c:pt idx="472">
                  <c:v>7.58</c:v>
                </c:pt>
                <c:pt idx="473">
                  <c:v>7.6</c:v>
                </c:pt>
                <c:pt idx="474">
                  <c:v>7.619999999999999</c:v>
                </c:pt>
                <c:pt idx="475">
                  <c:v>7.689999999999999</c:v>
                </c:pt>
                <c:pt idx="476">
                  <c:v>7.68</c:v>
                </c:pt>
                <c:pt idx="477">
                  <c:v>7.689999999999999</c:v>
                </c:pt>
                <c:pt idx="478">
                  <c:v>7.79</c:v>
                </c:pt>
                <c:pt idx="479">
                  <c:v>7.84</c:v>
                </c:pt>
                <c:pt idx="480">
                  <c:v>7.78</c:v>
                </c:pt>
                <c:pt idx="481">
                  <c:v>7.75</c:v>
                </c:pt>
                <c:pt idx="482">
                  <c:v>7.67</c:v>
                </c:pt>
                <c:pt idx="483">
                  <c:v>7.72</c:v>
                </c:pt>
                <c:pt idx="484">
                  <c:v>7.67</c:v>
                </c:pt>
                <c:pt idx="485">
                  <c:v>7.609999999999999</c:v>
                </c:pt>
                <c:pt idx="486">
                  <c:v>7.57</c:v>
                </c:pt>
                <c:pt idx="487">
                  <c:v>7.6</c:v>
                </c:pt>
                <c:pt idx="488">
                  <c:v>7.53</c:v>
                </c:pt>
                <c:pt idx="489">
                  <c:v>7.54</c:v>
                </c:pt>
                <c:pt idx="490">
                  <c:v>7.619999999999999</c:v>
                </c:pt>
                <c:pt idx="491">
                  <c:v>7.71</c:v>
                </c:pt>
                <c:pt idx="492">
                  <c:v>7.819999999999999</c:v>
                </c:pt>
                <c:pt idx="493">
                  <c:v>7.91</c:v>
                </c:pt>
                <c:pt idx="494">
                  <c:v>7.85</c:v>
                </c:pt>
                <c:pt idx="495">
                  <c:v>7.78</c:v>
                </c:pt>
                <c:pt idx="496">
                  <c:v>7.75</c:v>
                </c:pt>
                <c:pt idx="497">
                  <c:v>7.75</c:v>
                </c:pt>
                <c:pt idx="498">
                  <c:v>7.68</c:v>
                </c:pt>
                <c:pt idx="499">
                  <c:v>7.7</c:v>
                </c:pt>
                <c:pt idx="500">
                  <c:v>7.79</c:v>
                </c:pt>
                <c:pt idx="501">
                  <c:v>7.81</c:v>
                </c:pt>
                <c:pt idx="502">
                  <c:v>7.78</c:v>
                </c:pt>
                <c:pt idx="503">
                  <c:v>7.79</c:v>
                </c:pt>
                <c:pt idx="504">
                  <c:v>7.85</c:v>
                </c:pt>
                <c:pt idx="505">
                  <c:v>7.96</c:v>
                </c:pt>
                <c:pt idx="506">
                  <c:v>7.97</c:v>
                </c:pt>
                <c:pt idx="507">
                  <c:v>7.85</c:v>
                </c:pt>
                <c:pt idx="508">
                  <c:v>7.79</c:v>
                </c:pt>
                <c:pt idx="509">
                  <c:v>7.88</c:v>
                </c:pt>
                <c:pt idx="510">
                  <c:v>7.87</c:v>
                </c:pt>
                <c:pt idx="511">
                  <c:v>7.84</c:v>
                </c:pt>
                <c:pt idx="512">
                  <c:v>7.97</c:v>
                </c:pt>
                <c:pt idx="513">
                  <c:v>7.96</c:v>
                </c:pt>
                <c:pt idx="514">
                  <c:v>7.94</c:v>
                </c:pt>
                <c:pt idx="515">
                  <c:v>7.91</c:v>
                </c:pt>
                <c:pt idx="516">
                  <c:v>7.94</c:v>
                </c:pt>
                <c:pt idx="517">
                  <c:v>7.95</c:v>
                </c:pt>
                <c:pt idx="518">
                  <c:v>7.97</c:v>
                </c:pt>
                <c:pt idx="519">
                  <c:v>7.94</c:v>
                </c:pt>
                <c:pt idx="520">
                  <c:v>7.9</c:v>
                </c:pt>
                <c:pt idx="521">
                  <c:v>7.83</c:v>
                </c:pt>
                <c:pt idx="522">
                  <c:v>7.85</c:v>
                </c:pt>
                <c:pt idx="523">
                  <c:v>7.88</c:v>
                </c:pt>
                <c:pt idx="524">
                  <c:v>7.91</c:v>
                </c:pt>
                <c:pt idx="525">
                  <c:v>8.07</c:v>
                </c:pt>
                <c:pt idx="526">
                  <c:v>8.05</c:v>
                </c:pt>
                <c:pt idx="527">
                  <c:v>8.0</c:v>
                </c:pt>
                <c:pt idx="528">
                  <c:v>8.06</c:v>
                </c:pt>
                <c:pt idx="529">
                  <c:v>7.94</c:v>
                </c:pt>
                <c:pt idx="530">
                  <c:v>7.88</c:v>
                </c:pt>
                <c:pt idx="531">
                  <c:v>7.79</c:v>
                </c:pt>
                <c:pt idx="532">
                  <c:v>7.98</c:v>
                </c:pt>
                <c:pt idx="533">
                  <c:v>7.93</c:v>
                </c:pt>
                <c:pt idx="534">
                  <c:v>7.85</c:v>
                </c:pt>
                <c:pt idx="535">
                  <c:v>7.77</c:v>
                </c:pt>
                <c:pt idx="536">
                  <c:v>7.859999999999999</c:v>
                </c:pt>
                <c:pt idx="537">
                  <c:v>7.98</c:v>
                </c:pt>
                <c:pt idx="538">
                  <c:v>7.97</c:v>
                </c:pt>
                <c:pt idx="539">
                  <c:v>8.06</c:v>
                </c:pt>
                <c:pt idx="540">
                  <c:v>8.01</c:v>
                </c:pt>
                <c:pt idx="541">
                  <c:v>7.97</c:v>
                </c:pt>
                <c:pt idx="542">
                  <c:v>8.0</c:v>
                </c:pt>
                <c:pt idx="543">
                  <c:v>7.99</c:v>
                </c:pt>
                <c:pt idx="544">
                  <c:v>8.02</c:v>
                </c:pt>
                <c:pt idx="545">
                  <c:v>7.859999999999999</c:v>
                </c:pt>
                <c:pt idx="546">
                  <c:v>7.93</c:v>
                </c:pt>
                <c:pt idx="547">
                  <c:v>7.95</c:v>
                </c:pt>
                <c:pt idx="548">
                  <c:v>7.92</c:v>
                </c:pt>
                <c:pt idx="549">
                  <c:v>7.9</c:v>
                </c:pt>
                <c:pt idx="550">
                  <c:v>7.77</c:v>
                </c:pt>
                <c:pt idx="551">
                  <c:v>7.75</c:v>
                </c:pt>
                <c:pt idx="552">
                  <c:v>7.72</c:v>
                </c:pt>
                <c:pt idx="553">
                  <c:v>7.689999999999999</c:v>
                </c:pt>
                <c:pt idx="554">
                  <c:v>7.64</c:v>
                </c:pt>
                <c:pt idx="555">
                  <c:v>7.619999999999999</c:v>
                </c:pt>
                <c:pt idx="556">
                  <c:v>7.6</c:v>
                </c:pt>
                <c:pt idx="557">
                  <c:v>7.63</c:v>
                </c:pt>
                <c:pt idx="558">
                  <c:v>7.659999999999999</c:v>
                </c:pt>
                <c:pt idx="559">
                  <c:v>7.49</c:v>
                </c:pt>
                <c:pt idx="560">
                  <c:v>7.56</c:v>
                </c:pt>
                <c:pt idx="561">
                  <c:v>7.609999999999999</c:v>
                </c:pt>
                <c:pt idx="562">
                  <c:v>7.609999999999999</c:v>
                </c:pt>
                <c:pt idx="563">
                  <c:v>7.55</c:v>
                </c:pt>
                <c:pt idx="564">
                  <c:v>7.49</c:v>
                </c:pt>
                <c:pt idx="565">
                  <c:v>7.45</c:v>
                </c:pt>
                <c:pt idx="566">
                  <c:v>7.53</c:v>
                </c:pt>
                <c:pt idx="567">
                  <c:v>7.63</c:v>
                </c:pt>
                <c:pt idx="568">
                  <c:v>7.63</c:v>
                </c:pt>
                <c:pt idx="569">
                  <c:v>7.57</c:v>
                </c:pt>
                <c:pt idx="570">
                  <c:v>7.56</c:v>
                </c:pt>
                <c:pt idx="571">
                  <c:v>7.56</c:v>
                </c:pt>
                <c:pt idx="572">
                  <c:v>7.51</c:v>
                </c:pt>
                <c:pt idx="573">
                  <c:v>7.5</c:v>
                </c:pt>
                <c:pt idx="574">
                  <c:v>7.5</c:v>
                </c:pt>
                <c:pt idx="575">
                  <c:v>7.51</c:v>
                </c:pt>
                <c:pt idx="576">
                  <c:v>7.58</c:v>
                </c:pt>
                <c:pt idx="577">
                  <c:v>7.64</c:v>
                </c:pt>
                <c:pt idx="578">
                  <c:v>7.619999999999999</c:v>
                </c:pt>
                <c:pt idx="579">
                  <c:v>7.659999999999999</c:v>
                </c:pt>
                <c:pt idx="580">
                  <c:v>7.67</c:v>
                </c:pt>
                <c:pt idx="581">
                  <c:v>7.649999999999999</c:v>
                </c:pt>
                <c:pt idx="582">
                  <c:v>7.71</c:v>
                </c:pt>
                <c:pt idx="583">
                  <c:v>7.71</c:v>
                </c:pt>
                <c:pt idx="584">
                  <c:v>7.76</c:v>
                </c:pt>
                <c:pt idx="585">
                  <c:v>7.77</c:v>
                </c:pt>
                <c:pt idx="586">
                  <c:v>7.78</c:v>
                </c:pt>
                <c:pt idx="587">
                  <c:v>7.74</c:v>
                </c:pt>
                <c:pt idx="588">
                  <c:v>7.72</c:v>
                </c:pt>
                <c:pt idx="589">
                  <c:v>7.79</c:v>
                </c:pt>
                <c:pt idx="590">
                  <c:v>7.85</c:v>
                </c:pt>
                <c:pt idx="591">
                  <c:v>7.859999999999999</c:v>
                </c:pt>
                <c:pt idx="592">
                  <c:v>7.92</c:v>
                </c:pt>
                <c:pt idx="593">
                  <c:v>7.98</c:v>
                </c:pt>
                <c:pt idx="594">
                  <c:v>8.0</c:v>
                </c:pt>
                <c:pt idx="595">
                  <c:v>7.97</c:v>
                </c:pt>
                <c:pt idx="596">
                  <c:v>7.88</c:v>
                </c:pt>
                <c:pt idx="597">
                  <c:v>7.9</c:v>
                </c:pt>
                <c:pt idx="598">
                  <c:v>7.78</c:v>
                </c:pt>
                <c:pt idx="599">
                  <c:v>7.659999999999999</c:v>
                </c:pt>
                <c:pt idx="600">
                  <c:v>7.48</c:v>
                </c:pt>
                <c:pt idx="601">
                  <c:v>7.56</c:v>
                </c:pt>
                <c:pt idx="602">
                  <c:v>7.71</c:v>
                </c:pt>
                <c:pt idx="603">
                  <c:v>7.78</c:v>
                </c:pt>
                <c:pt idx="604">
                  <c:v>7.619999999999999</c:v>
                </c:pt>
                <c:pt idx="605">
                  <c:v>7.67</c:v>
                </c:pt>
                <c:pt idx="606">
                  <c:v>7.58</c:v>
                </c:pt>
                <c:pt idx="607">
                  <c:v>7.2</c:v>
                </c:pt>
                <c:pt idx="608">
                  <c:v>7.659999999999999</c:v>
                </c:pt>
                <c:pt idx="609">
                  <c:v>7.76</c:v>
                </c:pt>
                <c:pt idx="610">
                  <c:v>7.51</c:v>
                </c:pt>
                <c:pt idx="611">
                  <c:v>7.87</c:v>
                </c:pt>
                <c:pt idx="612">
                  <c:v>7.76</c:v>
                </c:pt>
                <c:pt idx="613">
                  <c:v>7.91</c:v>
                </c:pt>
                <c:pt idx="614">
                  <c:v>7.95</c:v>
                </c:pt>
                <c:pt idx="615">
                  <c:v>8.15</c:v>
                </c:pt>
                <c:pt idx="616">
                  <c:v>8.280000000000001</c:v>
                </c:pt>
                <c:pt idx="617">
                  <c:v>8.51</c:v>
                </c:pt>
                <c:pt idx="618">
                  <c:v>8.41</c:v>
                </c:pt>
                <c:pt idx="619">
                  <c:v>8.370000000000002</c:v>
                </c:pt>
                <c:pt idx="620">
                  <c:v>8.460000000000002</c:v>
                </c:pt>
                <c:pt idx="621">
                  <c:v>8.33</c:v>
                </c:pt>
                <c:pt idx="622">
                  <c:v>8.32</c:v>
                </c:pt>
                <c:pt idx="623">
                  <c:v>8.43</c:v>
                </c:pt>
                <c:pt idx="624">
                  <c:v>8.34</c:v>
                </c:pt>
                <c:pt idx="625">
                  <c:v>8.370000000000002</c:v>
                </c:pt>
                <c:pt idx="626">
                  <c:v>8.36</c:v>
                </c:pt>
                <c:pt idx="627">
                  <c:v>8.41</c:v>
                </c:pt>
                <c:pt idx="628">
                  <c:v>8.460000000000002</c:v>
                </c:pt>
                <c:pt idx="629">
                  <c:v>8.43</c:v>
                </c:pt>
                <c:pt idx="630">
                  <c:v>8.210000000000001</c:v>
                </c:pt>
                <c:pt idx="631">
                  <c:v>8.239999999999998</c:v>
                </c:pt>
                <c:pt idx="632">
                  <c:v>8.43</c:v>
                </c:pt>
                <c:pt idx="633">
                  <c:v>8.43</c:v>
                </c:pt>
                <c:pt idx="634">
                  <c:v>8.229999999999998</c:v>
                </c:pt>
                <c:pt idx="635">
                  <c:v>8.370000000000002</c:v>
                </c:pt>
                <c:pt idx="636">
                  <c:v>8.15</c:v>
                </c:pt>
                <c:pt idx="637">
                  <c:v>8.06</c:v>
                </c:pt>
                <c:pt idx="638">
                  <c:v>8.01</c:v>
                </c:pt>
                <c:pt idx="639">
                  <c:v>8.040000000000001</c:v>
                </c:pt>
                <c:pt idx="640">
                  <c:v>7.88</c:v>
                </c:pt>
                <c:pt idx="641">
                  <c:v>7.85</c:v>
                </c:pt>
                <c:pt idx="642">
                  <c:v>7.93</c:v>
                </c:pt>
                <c:pt idx="643">
                  <c:v>7.97</c:v>
                </c:pt>
                <c:pt idx="644">
                  <c:v>7.99</c:v>
                </c:pt>
                <c:pt idx="645">
                  <c:v>8.040000000000001</c:v>
                </c:pt>
                <c:pt idx="646">
                  <c:v>8.09</c:v>
                </c:pt>
                <c:pt idx="647">
                  <c:v>8.16</c:v>
                </c:pt>
                <c:pt idx="648">
                  <c:v>8.11</c:v>
                </c:pt>
                <c:pt idx="649">
                  <c:v>8.210000000000001</c:v>
                </c:pt>
                <c:pt idx="650">
                  <c:v>8.129999999999998</c:v>
                </c:pt>
                <c:pt idx="651">
                  <c:v>8.200000000000001</c:v>
                </c:pt>
                <c:pt idx="652">
                  <c:v>8.129999999999998</c:v>
                </c:pt>
                <c:pt idx="653">
                  <c:v>8.15</c:v>
                </c:pt>
                <c:pt idx="654">
                  <c:v>8.17</c:v>
                </c:pt>
                <c:pt idx="655">
                  <c:v>8.210000000000001</c:v>
                </c:pt>
                <c:pt idx="656">
                  <c:v>8.1</c:v>
                </c:pt>
                <c:pt idx="657">
                  <c:v>8.05</c:v>
                </c:pt>
                <c:pt idx="658">
                  <c:v>8.120000000000001</c:v>
                </c:pt>
                <c:pt idx="659">
                  <c:v>8.05</c:v>
                </c:pt>
                <c:pt idx="660">
                  <c:v>8.06</c:v>
                </c:pt>
                <c:pt idx="661">
                  <c:v>8.15</c:v>
                </c:pt>
                <c:pt idx="662">
                  <c:v>8.129999999999998</c:v>
                </c:pt>
                <c:pt idx="663">
                  <c:v>8.15</c:v>
                </c:pt>
                <c:pt idx="664">
                  <c:v>8.01</c:v>
                </c:pt>
                <c:pt idx="665">
                  <c:v>8.09</c:v>
                </c:pt>
                <c:pt idx="666">
                  <c:v>8.15</c:v>
                </c:pt>
                <c:pt idx="667">
                  <c:v>7.91</c:v>
                </c:pt>
                <c:pt idx="668">
                  <c:v>8.08</c:v>
                </c:pt>
                <c:pt idx="669">
                  <c:v>8.129999999999998</c:v>
                </c:pt>
                <c:pt idx="670">
                  <c:v>8.11</c:v>
                </c:pt>
                <c:pt idx="671">
                  <c:v>7.98</c:v>
                </c:pt>
                <c:pt idx="672">
                  <c:v>7.95</c:v>
                </c:pt>
                <c:pt idx="673">
                  <c:v>7.9</c:v>
                </c:pt>
                <c:pt idx="674">
                  <c:v>7.91</c:v>
                </c:pt>
                <c:pt idx="675">
                  <c:v>7.89</c:v>
                </c:pt>
                <c:pt idx="676">
                  <c:v>7.92</c:v>
                </c:pt>
                <c:pt idx="677">
                  <c:v>7.76</c:v>
                </c:pt>
                <c:pt idx="678">
                  <c:v>7.85</c:v>
                </c:pt>
                <c:pt idx="679">
                  <c:v>7.87</c:v>
                </c:pt>
                <c:pt idx="680">
                  <c:v>7.89</c:v>
                </c:pt>
                <c:pt idx="681">
                  <c:v>7.92</c:v>
                </c:pt>
                <c:pt idx="682">
                  <c:v>7.94</c:v>
                </c:pt>
                <c:pt idx="683">
                  <c:v>7.95</c:v>
                </c:pt>
                <c:pt idx="684">
                  <c:v>7.81</c:v>
                </c:pt>
                <c:pt idx="685">
                  <c:v>7.88</c:v>
                </c:pt>
                <c:pt idx="686">
                  <c:v>7.81</c:v>
                </c:pt>
                <c:pt idx="687">
                  <c:v>7.84</c:v>
                </c:pt>
                <c:pt idx="688">
                  <c:v>8.0</c:v>
                </c:pt>
                <c:pt idx="689">
                  <c:v>8.06</c:v>
                </c:pt>
                <c:pt idx="690">
                  <c:v>8.01</c:v>
                </c:pt>
                <c:pt idx="691">
                  <c:v>7.93</c:v>
                </c:pt>
                <c:pt idx="692">
                  <c:v>7.89</c:v>
                </c:pt>
                <c:pt idx="693">
                  <c:v>7.98</c:v>
                </c:pt>
                <c:pt idx="694">
                  <c:v>8.0</c:v>
                </c:pt>
                <c:pt idx="695">
                  <c:v>7.94</c:v>
                </c:pt>
                <c:pt idx="696">
                  <c:v>7.94</c:v>
                </c:pt>
                <c:pt idx="697">
                  <c:v>8.02</c:v>
                </c:pt>
                <c:pt idx="698">
                  <c:v>8.02</c:v>
                </c:pt>
                <c:pt idx="699">
                  <c:v>7.97</c:v>
                </c:pt>
                <c:pt idx="700">
                  <c:v>8.030000000000001</c:v>
                </c:pt>
                <c:pt idx="701">
                  <c:v>8.0</c:v>
                </c:pt>
                <c:pt idx="702">
                  <c:v>8.05</c:v>
                </c:pt>
                <c:pt idx="703">
                  <c:v>7.94</c:v>
                </c:pt>
                <c:pt idx="704">
                  <c:v>7.99</c:v>
                </c:pt>
                <c:pt idx="705">
                  <c:v>8.02</c:v>
                </c:pt>
                <c:pt idx="706">
                  <c:v>8.11</c:v>
                </c:pt>
                <c:pt idx="707">
                  <c:v>8.129999999999998</c:v>
                </c:pt>
                <c:pt idx="708">
                  <c:v>8.17</c:v>
                </c:pt>
                <c:pt idx="709">
                  <c:v>8.18</c:v>
                </c:pt>
                <c:pt idx="710">
                  <c:v>8.139999999999998</c:v>
                </c:pt>
                <c:pt idx="711">
                  <c:v>8.15</c:v>
                </c:pt>
                <c:pt idx="712">
                  <c:v>8.08</c:v>
                </c:pt>
                <c:pt idx="713">
                  <c:v>8.040000000000001</c:v>
                </c:pt>
                <c:pt idx="714">
                  <c:v>8.09</c:v>
                </c:pt>
                <c:pt idx="715">
                  <c:v>8.0</c:v>
                </c:pt>
                <c:pt idx="716">
                  <c:v>8.030000000000001</c:v>
                </c:pt>
                <c:pt idx="717">
                  <c:v>8.06</c:v>
                </c:pt>
                <c:pt idx="718">
                  <c:v>8.09</c:v>
                </c:pt>
                <c:pt idx="719">
                  <c:v>8.11</c:v>
                </c:pt>
                <c:pt idx="720">
                  <c:v>8.07</c:v>
                </c:pt>
                <c:pt idx="721">
                  <c:v>8.09</c:v>
                </c:pt>
                <c:pt idx="722">
                  <c:v>8.05</c:v>
                </c:pt>
                <c:pt idx="723">
                  <c:v>8.05</c:v>
                </c:pt>
                <c:pt idx="724">
                  <c:v>8.09</c:v>
                </c:pt>
                <c:pt idx="725">
                  <c:v>8.07</c:v>
                </c:pt>
                <c:pt idx="726">
                  <c:v>7.87</c:v>
                </c:pt>
                <c:pt idx="727">
                  <c:v>8.129999999999998</c:v>
                </c:pt>
                <c:pt idx="728">
                  <c:v>8.19</c:v>
                </c:pt>
                <c:pt idx="729">
                  <c:v>8.07</c:v>
                </c:pt>
                <c:pt idx="730">
                  <c:v>8.06</c:v>
                </c:pt>
                <c:pt idx="731">
                  <c:v>8.06</c:v>
                </c:pt>
                <c:pt idx="732">
                  <c:v>8.07</c:v>
                </c:pt>
                <c:pt idx="733">
                  <c:v>8.120000000000001</c:v>
                </c:pt>
                <c:pt idx="734">
                  <c:v>8.06</c:v>
                </c:pt>
                <c:pt idx="735">
                  <c:v>7.9</c:v>
                </c:pt>
                <c:pt idx="736">
                  <c:v>7.74</c:v>
                </c:pt>
                <c:pt idx="737">
                  <c:v>7.73</c:v>
                </c:pt>
                <c:pt idx="738">
                  <c:v>7.64</c:v>
                </c:pt>
                <c:pt idx="739">
                  <c:v>7.63</c:v>
                </c:pt>
                <c:pt idx="740">
                  <c:v>7.67</c:v>
                </c:pt>
                <c:pt idx="741">
                  <c:v>7.71</c:v>
                </c:pt>
                <c:pt idx="742">
                  <c:v>7.659999999999999</c:v>
                </c:pt>
                <c:pt idx="743">
                  <c:v>7.6</c:v>
                </c:pt>
                <c:pt idx="744">
                  <c:v>7.67</c:v>
                </c:pt>
                <c:pt idx="745">
                  <c:v>7.609999999999999</c:v>
                </c:pt>
                <c:pt idx="746">
                  <c:v>7.619999999999999</c:v>
                </c:pt>
                <c:pt idx="747">
                  <c:v>7.72</c:v>
                </c:pt>
                <c:pt idx="748">
                  <c:v>7.68</c:v>
                </c:pt>
                <c:pt idx="749">
                  <c:v>7.63</c:v>
                </c:pt>
                <c:pt idx="750">
                  <c:v>7.59</c:v>
                </c:pt>
                <c:pt idx="751">
                  <c:v>7.619999999999999</c:v>
                </c:pt>
                <c:pt idx="752">
                  <c:v>7.57</c:v>
                </c:pt>
                <c:pt idx="753">
                  <c:v>7.68</c:v>
                </c:pt>
                <c:pt idx="754">
                  <c:v>7.64</c:v>
                </c:pt>
                <c:pt idx="755">
                  <c:v>7.56</c:v>
                </c:pt>
                <c:pt idx="756">
                  <c:v>7.51</c:v>
                </c:pt>
                <c:pt idx="757">
                  <c:v>7.52</c:v>
                </c:pt>
                <c:pt idx="758">
                  <c:v>7.64</c:v>
                </c:pt>
                <c:pt idx="759">
                  <c:v>7.58</c:v>
                </c:pt>
                <c:pt idx="760">
                  <c:v>7.55</c:v>
                </c:pt>
                <c:pt idx="761">
                  <c:v>7.68</c:v>
                </c:pt>
                <c:pt idx="762">
                  <c:v>7.54</c:v>
                </c:pt>
                <c:pt idx="763">
                  <c:v>7.49</c:v>
                </c:pt>
                <c:pt idx="764">
                  <c:v>7.54</c:v>
                </c:pt>
                <c:pt idx="765">
                  <c:v>7.44</c:v>
                </c:pt>
                <c:pt idx="766">
                  <c:v>7.38</c:v>
                </c:pt>
                <c:pt idx="767">
                  <c:v>7.34</c:v>
                </c:pt>
                <c:pt idx="768">
                  <c:v>7.39</c:v>
                </c:pt>
                <c:pt idx="769">
                  <c:v>7.39</c:v>
                </c:pt>
                <c:pt idx="770">
                  <c:v>7.38</c:v>
                </c:pt>
                <c:pt idx="771">
                  <c:v>7.319999999999999</c:v>
                </c:pt>
                <c:pt idx="772">
                  <c:v>7.359999999999999</c:v>
                </c:pt>
                <c:pt idx="773">
                  <c:v>7.3</c:v>
                </c:pt>
                <c:pt idx="774">
                  <c:v>7.359999999999999</c:v>
                </c:pt>
                <c:pt idx="775">
                  <c:v>7.33</c:v>
                </c:pt>
                <c:pt idx="776">
                  <c:v>7.359999999999999</c:v>
                </c:pt>
                <c:pt idx="777">
                  <c:v>7.41</c:v>
                </c:pt>
                <c:pt idx="778">
                  <c:v>7.63</c:v>
                </c:pt>
                <c:pt idx="779">
                  <c:v>7.58</c:v>
                </c:pt>
                <c:pt idx="780">
                  <c:v>7.55</c:v>
                </c:pt>
                <c:pt idx="781">
                  <c:v>7.57</c:v>
                </c:pt>
                <c:pt idx="782">
                  <c:v>7.59</c:v>
                </c:pt>
                <c:pt idx="783">
                  <c:v>7.649999999999999</c:v>
                </c:pt>
                <c:pt idx="784">
                  <c:v>7.54</c:v>
                </c:pt>
                <c:pt idx="785">
                  <c:v>7.52</c:v>
                </c:pt>
                <c:pt idx="786">
                  <c:v>7.57</c:v>
                </c:pt>
                <c:pt idx="787">
                  <c:v>7.57</c:v>
                </c:pt>
                <c:pt idx="788">
                  <c:v>7.6</c:v>
                </c:pt>
                <c:pt idx="789">
                  <c:v>7.67</c:v>
                </c:pt>
                <c:pt idx="790">
                  <c:v>7.71</c:v>
                </c:pt>
                <c:pt idx="791">
                  <c:v>7.649999999999999</c:v>
                </c:pt>
                <c:pt idx="792">
                  <c:v>7.68</c:v>
                </c:pt>
                <c:pt idx="793">
                  <c:v>7.79</c:v>
                </c:pt>
                <c:pt idx="794">
                  <c:v>7.74</c:v>
                </c:pt>
                <c:pt idx="795">
                  <c:v>7.649999999999999</c:v>
                </c:pt>
                <c:pt idx="796">
                  <c:v>7.63</c:v>
                </c:pt>
                <c:pt idx="797">
                  <c:v>7.56</c:v>
                </c:pt>
                <c:pt idx="798">
                  <c:v>7.609999999999999</c:v>
                </c:pt>
                <c:pt idx="799">
                  <c:v>7.659999999999999</c:v>
                </c:pt>
                <c:pt idx="800">
                  <c:v>7.57</c:v>
                </c:pt>
                <c:pt idx="801">
                  <c:v>7.76</c:v>
                </c:pt>
                <c:pt idx="802">
                  <c:v>7.7</c:v>
                </c:pt>
                <c:pt idx="803">
                  <c:v>7.859999999999999</c:v>
                </c:pt>
                <c:pt idx="804">
                  <c:v>8.1</c:v>
                </c:pt>
                <c:pt idx="805">
                  <c:v>8.030000000000001</c:v>
                </c:pt>
                <c:pt idx="806">
                  <c:v>8.02</c:v>
                </c:pt>
                <c:pt idx="807">
                  <c:v>7.93</c:v>
                </c:pt>
                <c:pt idx="808">
                  <c:v>7.8</c:v>
                </c:pt>
                <c:pt idx="809">
                  <c:v>7.92</c:v>
                </c:pt>
                <c:pt idx="810">
                  <c:v>7.95</c:v>
                </c:pt>
                <c:pt idx="811">
                  <c:v>7.92</c:v>
                </c:pt>
                <c:pt idx="812">
                  <c:v>7.96</c:v>
                </c:pt>
                <c:pt idx="813">
                  <c:v>7.97</c:v>
                </c:pt>
                <c:pt idx="814">
                  <c:v>7.93</c:v>
                </c:pt>
                <c:pt idx="815">
                  <c:v>7.96</c:v>
                </c:pt>
                <c:pt idx="816">
                  <c:v>7.91</c:v>
                </c:pt>
                <c:pt idx="817">
                  <c:v>7.95</c:v>
                </c:pt>
                <c:pt idx="818">
                  <c:v>7.89</c:v>
                </c:pt>
                <c:pt idx="819">
                  <c:v>7.859999999999999</c:v>
                </c:pt>
                <c:pt idx="820">
                  <c:v>7.88</c:v>
                </c:pt>
                <c:pt idx="821">
                  <c:v>7.88</c:v>
                </c:pt>
                <c:pt idx="822">
                  <c:v>7.87</c:v>
                </c:pt>
                <c:pt idx="823">
                  <c:v>7.859999999999999</c:v>
                </c:pt>
                <c:pt idx="824">
                  <c:v>7.87</c:v>
                </c:pt>
                <c:pt idx="825">
                  <c:v>7.84</c:v>
                </c:pt>
                <c:pt idx="826">
                  <c:v>7.83</c:v>
                </c:pt>
                <c:pt idx="827">
                  <c:v>7.81</c:v>
                </c:pt>
                <c:pt idx="828">
                  <c:v>7.83</c:v>
                </c:pt>
                <c:pt idx="829">
                  <c:v>7.78</c:v>
                </c:pt>
                <c:pt idx="830">
                  <c:v>7.819999999999999</c:v>
                </c:pt>
                <c:pt idx="831">
                  <c:v>7.84</c:v>
                </c:pt>
                <c:pt idx="832">
                  <c:v>7.87</c:v>
                </c:pt>
                <c:pt idx="833">
                  <c:v>7.91</c:v>
                </c:pt>
                <c:pt idx="834">
                  <c:v>7.91</c:v>
                </c:pt>
                <c:pt idx="835">
                  <c:v>7.85</c:v>
                </c:pt>
                <c:pt idx="836">
                  <c:v>7.859999999999999</c:v>
                </c:pt>
                <c:pt idx="837">
                  <c:v>7.87</c:v>
                </c:pt>
                <c:pt idx="838">
                  <c:v>7.83</c:v>
                </c:pt>
                <c:pt idx="839">
                  <c:v>7.79</c:v>
                </c:pt>
                <c:pt idx="840">
                  <c:v>7.85</c:v>
                </c:pt>
                <c:pt idx="841">
                  <c:v>7.83</c:v>
                </c:pt>
                <c:pt idx="842">
                  <c:v>7.81</c:v>
                </c:pt>
                <c:pt idx="843">
                  <c:v>7.83</c:v>
                </c:pt>
                <c:pt idx="844">
                  <c:v>7.852199999999999</c:v>
                </c:pt>
                <c:pt idx="845">
                  <c:v>7.8598</c:v>
                </c:pt>
                <c:pt idx="846">
                  <c:v>7.916</c:v>
                </c:pt>
                <c:pt idx="847">
                  <c:v>7.864399999999999</c:v>
                </c:pt>
                <c:pt idx="848">
                  <c:v>7.874</c:v>
                </c:pt>
                <c:pt idx="849">
                  <c:v>7.927</c:v>
                </c:pt>
                <c:pt idx="850">
                  <c:v>7.9503</c:v>
                </c:pt>
                <c:pt idx="851">
                  <c:v>7.890499999999999</c:v>
                </c:pt>
                <c:pt idx="852">
                  <c:v>7.8902</c:v>
                </c:pt>
                <c:pt idx="853">
                  <c:v>7.8734</c:v>
                </c:pt>
                <c:pt idx="854">
                  <c:v>7.842899999999999</c:v>
                </c:pt>
                <c:pt idx="855">
                  <c:v>7.7724</c:v>
                </c:pt>
                <c:pt idx="856">
                  <c:v>7.7439</c:v>
                </c:pt>
                <c:pt idx="857">
                  <c:v>7.7294</c:v>
                </c:pt>
                <c:pt idx="858">
                  <c:v>7.7602</c:v>
                </c:pt>
                <c:pt idx="859">
                  <c:v>7.7889</c:v>
                </c:pt>
                <c:pt idx="860">
                  <c:v>7.7824</c:v>
                </c:pt>
                <c:pt idx="861">
                  <c:v>7.7213</c:v>
                </c:pt>
                <c:pt idx="862">
                  <c:v>7.694599999999999</c:v>
                </c:pt>
                <c:pt idx="863">
                  <c:v>7.665099999999999</c:v>
                </c:pt>
                <c:pt idx="864">
                  <c:v>7.683999999999999</c:v>
                </c:pt>
                <c:pt idx="865">
                  <c:v>7.587499999999999</c:v>
                </c:pt>
                <c:pt idx="866">
                  <c:v>7.658099999999999</c:v>
                </c:pt>
                <c:pt idx="867">
                  <c:v>7.6723</c:v>
                </c:pt>
                <c:pt idx="868">
                  <c:v>7.513999999999999</c:v>
                </c:pt>
                <c:pt idx="869">
                  <c:v>7.5385</c:v>
                </c:pt>
                <c:pt idx="870">
                  <c:v>7.606999999999999</c:v>
                </c:pt>
                <c:pt idx="871">
                  <c:v>7.3819</c:v>
                </c:pt>
                <c:pt idx="872">
                  <c:v>7.284</c:v>
                </c:pt>
                <c:pt idx="873">
                  <c:v>7.5085</c:v>
                </c:pt>
                <c:pt idx="874">
                  <c:v>7.4847</c:v>
                </c:pt>
                <c:pt idx="875">
                  <c:v>7.5105</c:v>
                </c:pt>
                <c:pt idx="876">
                  <c:v>7.5094</c:v>
                </c:pt>
                <c:pt idx="877">
                  <c:v>7.414</c:v>
                </c:pt>
                <c:pt idx="878">
                  <c:v>7.4156</c:v>
                </c:pt>
                <c:pt idx="879">
                  <c:v>7.4655</c:v>
                </c:pt>
                <c:pt idx="880">
                  <c:v>7.457899999999999</c:v>
                </c:pt>
                <c:pt idx="881">
                  <c:v>7.5522</c:v>
                </c:pt>
                <c:pt idx="882">
                  <c:v>7.614499999999999</c:v>
                </c:pt>
                <c:pt idx="883">
                  <c:v>7.621099999999999</c:v>
                </c:pt>
                <c:pt idx="884">
                  <c:v>7.602099999999999</c:v>
                </c:pt>
                <c:pt idx="885">
                  <c:v>7.624999999999999</c:v>
                </c:pt>
                <c:pt idx="886">
                  <c:v>7.6819</c:v>
                </c:pt>
                <c:pt idx="887">
                  <c:v>7.614999999999999</c:v>
                </c:pt>
                <c:pt idx="888">
                  <c:v>7.6663</c:v>
                </c:pt>
                <c:pt idx="889">
                  <c:v>7.594899999999999</c:v>
                </c:pt>
                <c:pt idx="890">
                  <c:v>7.695899999999999</c:v>
                </c:pt>
                <c:pt idx="891">
                  <c:v>7.647699999999999</c:v>
                </c:pt>
                <c:pt idx="892">
                  <c:v>7.697399999999999</c:v>
                </c:pt>
                <c:pt idx="893">
                  <c:v>7.8447</c:v>
                </c:pt>
                <c:pt idx="894">
                  <c:v>7.7922</c:v>
                </c:pt>
                <c:pt idx="895">
                  <c:v>7.6117</c:v>
                </c:pt>
                <c:pt idx="896">
                  <c:v>7.640799999999999</c:v>
                </c:pt>
                <c:pt idx="897">
                  <c:v>7.5307</c:v>
                </c:pt>
                <c:pt idx="898">
                  <c:v>7.5735</c:v>
                </c:pt>
                <c:pt idx="899">
                  <c:v>7.5963</c:v>
                </c:pt>
                <c:pt idx="900">
                  <c:v>7.686999999999999</c:v>
                </c:pt>
                <c:pt idx="901">
                  <c:v>7.6462</c:v>
                </c:pt>
                <c:pt idx="902">
                  <c:v>7.6402</c:v>
                </c:pt>
                <c:pt idx="903">
                  <c:v>7.5876</c:v>
                </c:pt>
                <c:pt idx="904">
                  <c:v>7.5005</c:v>
                </c:pt>
                <c:pt idx="905">
                  <c:v>7.677</c:v>
                </c:pt>
                <c:pt idx="906">
                  <c:v>7.6213</c:v>
                </c:pt>
                <c:pt idx="907">
                  <c:v>7.674799999999999</c:v>
                </c:pt>
                <c:pt idx="908">
                  <c:v>7.6484</c:v>
                </c:pt>
                <c:pt idx="909">
                  <c:v>7.7092</c:v>
                </c:pt>
                <c:pt idx="910">
                  <c:v>7.722899999999999</c:v>
                </c:pt>
                <c:pt idx="911">
                  <c:v>7.668999999999999</c:v>
                </c:pt>
                <c:pt idx="912">
                  <c:v>7.6465</c:v>
                </c:pt>
                <c:pt idx="913">
                  <c:v>7.5761</c:v>
                </c:pt>
                <c:pt idx="914">
                  <c:v>7.544099999999999</c:v>
                </c:pt>
                <c:pt idx="915">
                  <c:v>7.622999999999999</c:v>
                </c:pt>
                <c:pt idx="916">
                  <c:v>7.6301</c:v>
                </c:pt>
                <c:pt idx="917">
                  <c:v>7.6011</c:v>
                </c:pt>
                <c:pt idx="918">
                  <c:v>7.5725</c:v>
                </c:pt>
                <c:pt idx="919">
                  <c:v>7.620999999999999</c:v>
                </c:pt>
                <c:pt idx="920">
                  <c:v>7.594399999999999</c:v>
                </c:pt>
                <c:pt idx="921">
                  <c:v>7.5348</c:v>
                </c:pt>
                <c:pt idx="922">
                  <c:v>7.5143</c:v>
                </c:pt>
                <c:pt idx="923">
                  <c:v>7.620799999999999</c:v>
                </c:pt>
                <c:pt idx="924">
                  <c:v>7.694899999999999</c:v>
                </c:pt>
                <c:pt idx="925">
                  <c:v>7.668699999999999</c:v>
                </c:pt>
                <c:pt idx="926">
                  <c:v>7.604999999999999</c:v>
                </c:pt>
                <c:pt idx="927">
                  <c:v>7.6412</c:v>
                </c:pt>
                <c:pt idx="928">
                  <c:v>7.517499999999999</c:v>
                </c:pt>
                <c:pt idx="929">
                  <c:v>7.5752</c:v>
                </c:pt>
                <c:pt idx="930">
                  <c:v>7.661399999999999</c:v>
                </c:pt>
                <c:pt idx="931">
                  <c:v>7.669099999999999</c:v>
                </c:pt>
                <c:pt idx="932">
                  <c:v>7.6419</c:v>
                </c:pt>
                <c:pt idx="933">
                  <c:v>7.5327</c:v>
                </c:pt>
                <c:pt idx="934">
                  <c:v>7.5749</c:v>
                </c:pt>
                <c:pt idx="935">
                  <c:v>7.5587</c:v>
                </c:pt>
                <c:pt idx="936">
                  <c:v>7.625999999999999</c:v>
                </c:pt>
                <c:pt idx="937">
                  <c:v>7.4974</c:v>
                </c:pt>
                <c:pt idx="938">
                  <c:v>7.5078</c:v>
                </c:pt>
                <c:pt idx="939">
                  <c:v>7.5028</c:v>
                </c:pt>
                <c:pt idx="940">
                  <c:v>7.566999999999999</c:v>
                </c:pt>
                <c:pt idx="941">
                  <c:v>7.5507</c:v>
                </c:pt>
                <c:pt idx="942">
                  <c:v>7.5823</c:v>
                </c:pt>
                <c:pt idx="943">
                  <c:v>7.5232</c:v>
                </c:pt>
                <c:pt idx="944">
                  <c:v>7.4623</c:v>
                </c:pt>
                <c:pt idx="945">
                  <c:v>7.4923</c:v>
                </c:pt>
                <c:pt idx="946">
                  <c:v>7.4807</c:v>
                </c:pt>
                <c:pt idx="947">
                  <c:v>7.5492</c:v>
                </c:pt>
                <c:pt idx="948">
                  <c:v>7.5968</c:v>
                </c:pt>
                <c:pt idx="949">
                  <c:v>7.6491</c:v>
                </c:pt>
                <c:pt idx="950">
                  <c:v>7.7204</c:v>
                </c:pt>
                <c:pt idx="951">
                  <c:v>7.7031</c:v>
                </c:pt>
                <c:pt idx="952">
                  <c:v>7.617599999999999</c:v>
                </c:pt>
                <c:pt idx="953">
                  <c:v>7.6064</c:v>
                </c:pt>
                <c:pt idx="954">
                  <c:v>7.645899999999999</c:v>
                </c:pt>
                <c:pt idx="955">
                  <c:v>7.7584</c:v>
                </c:pt>
                <c:pt idx="956">
                  <c:v>7.8743</c:v>
                </c:pt>
                <c:pt idx="957">
                  <c:v>7.884099999999999</c:v>
                </c:pt>
                <c:pt idx="958">
                  <c:v>7.9368</c:v>
                </c:pt>
                <c:pt idx="959">
                  <c:v>7.8292</c:v>
                </c:pt>
                <c:pt idx="960">
                  <c:v>7.804599999999999</c:v>
                </c:pt>
                <c:pt idx="961">
                  <c:v>7.7582</c:v>
                </c:pt>
                <c:pt idx="962">
                  <c:v>7.7734</c:v>
                </c:pt>
                <c:pt idx="963">
                  <c:v>7.810899999999999</c:v>
                </c:pt>
                <c:pt idx="964">
                  <c:v>7.8321</c:v>
                </c:pt>
                <c:pt idx="965">
                  <c:v>7.853899999999999</c:v>
                </c:pt>
                <c:pt idx="966">
                  <c:v>7.9464</c:v>
                </c:pt>
                <c:pt idx="967">
                  <c:v>7.9489</c:v>
                </c:pt>
                <c:pt idx="968">
                  <c:v>8.0576</c:v>
                </c:pt>
                <c:pt idx="969">
                  <c:v>8.008700000000001</c:v>
                </c:pt>
                <c:pt idx="970">
                  <c:v>7.872</c:v>
                </c:pt>
                <c:pt idx="971">
                  <c:v>8.0934</c:v>
                </c:pt>
                <c:pt idx="972">
                  <c:v>8.053600000000002</c:v>
                </c:pt>
                <c:pt idx="973">
                  <c:v>8.143099999999998</c:v>
                </c:pt>
                <c:pt idx="974">
                  <c:v>8.197500000000001</c:v>
                </c:pt>
                <c:pt idx="975">
                  <c:v>8.0184</c:v>
                </c:pt>
                <c:pt idx="976">
                  <c:v>8.0846</c:v>
                </c:pt>
                <c:pt idx="977">
                  <c:v>7.9524</c:v>
                </c:pt>
                <c:pt idx="978">
                  <c:v>8.068100000000001</c:v>
                </c:pt>
                <c:pt idx="979">
                  <c:v>8.074100000000001</c:v>
                </c:pt>
                <c:pt idx="980">
                  <c:v>8.1765</c:v>
                </c:pt>
                <c:pt idx="981">
                  <c:v>8.1729</c:v>
                </c:pt>
                <c:pt idx="982">
                  <c:v>8.225299999999998</c:v>
                </c:pt>
                <c:pt idx="983">
                  <c:v>8.252500000000003</c:v>
                </c:pt>
                <c:pt idx="984">
                  <c:v>8.287799999999998</c:v>
                </c:pt>
                <c:pt idx="985">
                  <c:v>8.3833</c:v>
                </c:pt>
                <c:pt idx="986">
                  <c:v>8.3549</c:v>
                </c:pt>
                <c:pt idx="987">
                  <c:v>8.370800000000002</c:v>
                </c:pt>
                <c:pt idx="988">
                  <c:v>8.1965</c:v>
                </c:pt>
                <c:pt idx="989">
                  <c:v>8.193100000000001</c:v>
                </c:pt>
                <c:pt idx="990">
                  <c:v>8.124099999999998</c:v>
                </c:pt>
                <c:pt idx="991">
                  <c:v>8.2013</c:v>
                </c:pt>
                <c:pt idx="992">
                  <c:v>8.096200000000001</c:v>
                </c:pt>
                <c:pt idx="993">
                  <c:v>8.198799999999998</c:v>
                </c:pt>
                <c:pt idx="994">
                  <c:v>8.018199999999998</c:v>
                </c:pt>
                <c:pt idx="995">
                  <c:v>8.1364</c:v>
                </c:pt>
                <c:pt idx="996">
                  <c:v>8.153300000000001</c:v>
                </c:pt>
                <c:pt idx="997">
                  <c:v>8.1995</c:v>
                </c:pt>
                <c:pt idx="998">
                  <c:v>8.2184</c:v>
                </c:pt>
                <c:pt idx="999">
                  <c:v>8.248999999999998</c:v>
                </c:pt>
                <c:pt idx="1000">
                  <c:v>8.313</c:v>
                </c:pt>
                <c:pt idx="1001">
                  <c:v>8.400500000000002</c:v>
                </c:pt>
                <c:pt idx="1002">
                  <c:v>8.4495</c:v>
                </c:pt>
                <c:pt idx="1003">
                  <c:v>8.5382</c:v>
                </c:pt>
                <c:pt idx="1004">
                  <c:v>8.500200000000001</c:v>
                </c:pt>
                <c:pt idx="1005">
                  <c:v>8.454</c:v>
                </c:pt>
                <c:pt idx="1006">
                  <c:v>8.476400000000003</c:v>
                </c:pt>
                <c:pt idx="1007">
                  <c:v>8.421299999999998</c:v>
                </c:pt>
                <c:pt idx="1008">
                  <c:v>8.2925</c:v>
                </c:pt>
                <c:pt idx="1009">
                  <c:v>8.3974</c:v>
                </c:pt>
                <c:pt idx="1010">
                  <c:v>8.387300000000001</c:v>
                </c:pt>
                <c:pt idx="1011">
                  <c:v>8.3849</c:v>
                </c:pt>
                <c:pt idx="1012">
                  <c:v>8.3238</c:v>
                </c:pt>
                <c:pt idx="1013">
                  <c:v>8.4237</c:v>
                </c:pt>
                <c:pt idx="1014">
                  <c:v>8.316</c:v>
                </c:pt>
                <c:pt idx="1015">
                  <c:v>8.3491</c:v>
                </c:pt>
                <c:pt idx="1016">
                  <c:v>8.224599999999998</c:v>
                </c:pt>
                <c:pt idx="1017">
                  <c:v>8.307</c:v>
                </c:pt>
                <c:pt idx="1018">
                  <c:v>8.212800000000001</c:v>
                </c:pt>
                <c:pt idx="1019">
                  <c:v>8.262</c:v>
                </c:pt>
                <c:pt idx="1020">
                  <c:v>8.2394</c:v>
                </c:pt>
                <c:pt idx="1021">
                  <c:v>8.240900000000002</c:v>
                </c:pt>
                <c:pt idx="1022">
                  <c:v>8.3259</c:v>
                </c:pt>
                <c:pt idx="1023">
                  <c:v>8.3467</c:v>
                </c:pt>
                <c:pt idx="1024">
                  <c:v>8.270800000000001</c:v>
                </c:pt>
                <c:pt idx="1025">
                  <c:v>8.3716</c:v>
                </c:pt>
                <c:pt idx="1026">
                  <c:v>8.274199999999998</c:v>
                </c:pt>
                <c:pt idx="1027">
                  <c:v>8.3642</c:v>
                </c:pt>
                <c:pt idx="1028">
                  <c:v>8.3374</c:v>
                </c:pt>
                <c:pt idx="1029">
                  <c:v>8.36</c:v>
                </c:pt>
                <c:pt idx="1030">
                  <c:v>8.418199999999998</c:v>
                </c:pt>
                <c:pt idx="1031">
                  <c:v>8.447299999999998</c:v>
                </c:pt>
                <c:pt idx="1032">
                  <c:v>8.418500000000003</c:v>
                </c:pt>
                <c:pt idx="1033">
                  <c:v>8.415700000000002</c:v>
                </c:pt>
                <c:pt idx="1034">
                  <c:v>8.339500000000002</c:v>
                </c:pt>
                <c:pt idx="1035">
                  <c:v>8.4044</c:v>
                </c:pt>
                <c:pt idx="1036">
                  <c:v>8.3584</c:v>
                </c:pt>
                <c:pt idx="1037">
                  <c:v>8.350800000000003</c:v>
                </c:pt>
                <c:pt idx="1038">
                  <c:v>8.438600000000001</c:v>
                </c:pt>
                <c:pt idx="1039">
                  <c:v>8.3436</c:v>
                </c:pt>
                <c:pt idx="1040">
                  <c:v>8.257800000000001</c:v>
                </c:pt>
                <c:pt idx="1041">
                  <c:v>8.387</c:v>
                </c:pt>
                <c:pt idx="1042">
                  <c:v>8.491100000000001</c:v>
                </c:pt>
                <c:pt idx="1043">
                  <c:v>8.543500000000003</c:v>
                </c:pt>
                <c:pt idx="1044">
                  <c:v>8.408700000000001</c:v>
                </c:pt>
                <c:pt idx="1045">
                  <c:v>8.4617</c:v>
                </c:pt>
                <c:pt idx="1046">
                  <c:v>8.436000000000003</c:v>
                </c:pt>
                <c:pt idx="1047">
                  <c:v>8.3635</c:v>
                </c:pt>
                <c:pt idx="1048">
                  <c:v>8.322800000000002</c:v>
                </c:pt>
                <c:pt idx="1049">
                  <c:v>8.324200000000001</c:v>
                </c:pt>
                <c:pt idx="1050">
                  <c:v>8.273900000000001</c:v>
                </c:pt>
                <c:pt idx="1051">
                  <c:v>8.230799999999998</c:v>
                </c:pt>
                <c:pt idx="1052">
                  <c:v>8.2194</c:v>
                </c:pt>
                <c:pt idx="1053">
                  <c:v>8.1501</c:v>
                </c:pt>
                <c:pt idx="1054">
                  <c:v>8.067300000000001</c:v>
                </c:pt>
                <c:pt idx="1055">
                  <c:v>8.0187</c:v>
                </c:pt>
                <c:pt idx="1056">
                  <c:v>8.074800000000001</c:v>
                </c:pt>
                <c:pt idx="1057">
                  <c:v>8.4862</c:v>
                </c:pt>
                <c:pt idx="1058">
                  <c:v>8.385900000000002</c:v>
                </c:pt>
                <c:pt idx="1059">
                  <c:v>8.267199999999998</c:v>
                </c:pt>
                <c:pt idx="1060">
                  <c:v>8.382100000000002</c:v>
                </c:pt>
                <c:pt idx="1061">
                  <c:v>8.6896</c:v>
                </c:pt>
                <c:pt idx="1062">
                  <c:v>8.6593</c:v>
                </c:pt>
                <c:pt idx="1063">
                  <c:v>8.6927</c:v>
                </c:pt>
                <c:pt idx="1064">
                  <c:v>8.695300000000001</c:v>
                </c:pt>
                <c:pt idx="1065">
                  <c:v>8.722299999999998</c:v>
                </c:pt>
                <c:pt idx="1066">
                  <c:v>8.748999999999998</c:v>
                </c:pt>
                <c:pt idx="1067">
                  <c:v>8.6905</c:v>
                </c:pt>
                <c:pt idx="1068">
                  <c:v>8.6562</c:v>
                </c:pt>
                <c:pt idx="1069">
                  <c:v>8.492500000000003</c:v>
                </c:pt>
                <c:pt idx="1070">
                  <c:v>8.461300000000001</c:v>
                </c:pt>
                <c:pt idx="1071">
                  <c:v>8.437199999999998</c:v>
                </c:pt>
                <c:pt idx="1072">
                  <c:v>8.433000000000001</c:v>
                </c:pt>
                <c:pt idx="1073">
                  <c:v>8.559600000000003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0272616"/>
        <c:axId val="-2090274120"/>
      </c:lineChart>
      <c:dateAx>
        <c:axId val="-20902726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74120"/>
        <c:crosses val="autoZero"/>
        <c:auto val="1"/>
        <c:lblOffset val="100"/>
        <c:baseTimeUnit val="days"/>
      </c:dateAx>
      <c:valAx>
        <c:axId val="-2090274120"/>
        <c:scaling>
          <c:orientation val="minMax"/>
          <c:max val="18.0"/>
          <c:min val="6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72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PJM </a:t>
            </a:r>
            <a:r>
              <a:rPr lang="en-US" sz="2400" b="1" dirty="0" err="1"/>
              <a:t>Whub</a:t>
            </a:r>
            <a:r>
              <a:rPr lang="en-US" sz="2400" b="1" dirty="0"/>
              <a:t> On Peak RT</a:t>
            </a:r>
          </a:p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HR and 10.9 Spark vs Eastern Blend</a:t>
            </a:r>
          </a:p>
        </c:rich>
      </c:tx>
      <c:layout>
        <c:manualLayout>
          <c:xMode val="edge"/>
          <c:yMode val="edge"/>
          <c:x val="0.295804598988763"/>
          <c:y val="0.021969274153738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7"/>
          <c:order val="0"/>
          <c:tx>
            <c:strRef>
              <c:f>'basis gas price'!$I$1</c:f>
              <c:strCache>
                <c:ptCount val="1"/>
                <c:pt idx="0">
                  <c:v>10.9 Sprk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</c:strRef>
          </c:cat>
          <c:val>
            <c:numRef>
              <c:f>'basis gas price'!$I$2:$I$115</c:f>
              <c:numCache>
                <c:formatCode>_("$"* #,##0.00_);_("$"* \(#,##0.00\);_("$"* "-"??_);_(@_)</c:formatCode>
                <c:ptCount val="114"/>
                <c:pt idx="0">
                  <c:v>19.31193419183255</c:v>
                </c:pt>
                <c:pt idx="1">
                  <c:v>20.07410938751698</c:v>
                </c:pt>
                <c:pt idx="2">
                  <c:v>15.44037803844452</c:v>
                </c:pt>
                <c:pt idx="3">
                  <c:v>12.3953285753727</c:v>
                </c:pt>
                <c:pt idx="4">
                  <c:v>9.107666171789166</c:v>
                </c:pt>
                <c:pt idx="5">
                  <c:v>5.438116828899381</c:v>
                </c:pt>
                <c:pt idx="6">
                  <c:v>7.835014118843084</c:v>
                </c:pt>
                <c:pt idx="7">
                  <c:v>5.786133044643407</c:v>
                </c:pt>
                <c:pt idx="8">
                  <c:v>7.543307566986086</c:v>
                </c:pt>
                <c:pt idx="9">
                  <c:v>9.056481675958634</c:v>
                </c:pt>
                <c:pt idx="10">
                  <c:v>10.83458328837395</c:v>
                </c:pt>
                <c:pt idx="11">
                  <c:v>11.72032734435081</c:v>
                </c:pt>
                <c:pt idx="12">
                  <c:v>20.11654624485969</c:v>
                </c:pt>
                <c:pt idx="13">
                  <c:v>17.33249968805313</c:v>
                </c:pt>
                <c:pt idx="14">
                  <c:v>10.69982594495773</c:v>
                </c:pt>
                <c:pt idx="15">
                  <c:v>8.06251421770096</c:v>
                </c:pt>
                <c:pt idx="16">
                  <c:v>5.57257995075226</c:v>
                </c:pt>
                <c:pt idx="17">
                  <c:v>2.841592316341398</c:v>
                </c:pt>
                <c:pt idx="18">
                  <c:v>7.503378317680358</c:v>
                </c:pt>
                <c:pt idx="19">
                  <c:v>4.44765055713654</c:v>
                </c:pt>
                <c:pt idx="20">
                  <c:v>7.295877477159499</c:v>
                </c:pt>
                <c:pt idx="21">
                  <c:v>6.445899674081801</c:v>
                </c:pt>
                <c:pt idx="22">
                  <c:v>8.98388520050049</c:v>
                </c:pt>
                <c:pt idx="23">
                  <c:v>9.75319351220131</c:v>
                </c:pt>
                <c:pt idx="24">
                  <c:v>19.81225688703537</c:v>
                </c:pt>
                <c:pt idx="25">
                  <c:v>15.43513897637367</c:v>
                </c:pt>
                <c:pt idx="26">
                  <c:v>9.811093915452957</c:v>
                </c:pt>
                <c:pt idx="27">
                  <c:v>6.533885910253524</c:v>
                </c:pt>
                <c:pt idx="28">
                  <c:v>4.489597920513156</c:v>
                </c:pt>
                <c:pt idx="29">
                  <c:v>2.652863218936922</c:v>
                </c:pt>
                <c:pt idx="30">
                  <c:v>8.853830029067996</c:v>
                </c:pt>
                <c:pt idx="31">
                  <c:v>5.332971131715772</c:v>
                </c:pt>
                <c:pt idx="32">
                  <c:v>5.977705356845859</c:v>
                </c:pt>
                <c:pt idx="33">
                  <c:v>5.178741765146253</c:v>
                </c:pt>
                <c:pt idx="34">
                  <c:v>6.521933241386412</c:v>
                </c:pt>
                <c:pt idx="35">
                  <c:v>9.11399454371452</c:v>
                </c:pt>
                <c:pt idx="36">
                  <c:v>19.50585164899827</c:v>
                </c:pt>
                <c:pt idx="37">
                  <c:v>14.9400377197361</c:v>
                </c:pt>
                <c:pt idx="38">
                  <c:v>8.465518897895813</c:v>
                </c:pt>
                <c:pt idx="39">
                  <c:v>5.052595470333102</c:v>
                </c:pt>
                <c:pt idx="40">
                  <c:v>2.639521872882846</c:v>
                </c:pt>
                <c:pt idx="41">
                  <c:v>1.292846240005495</c:v>
                </c:pt>
                <c:pt idx="42">
                  <c:v>7.670922982654574</c:v>
                </c:pt>
                <c:pt idx="43">
                  <c:v>3.573237258234031</c:v>
                </c:pt>
                <c:pt idx="44">
                  <c:v>5.720670700073242</c:v>
                </c:pt>
                <c:pt idx="45">
                  <c:v>3.829592201585768</c:v>
                </c:pt>
                <c:pt idx="46">
                  <c:v>6.150251780023574</c:v>
                </c:pt>
                <c:pt idx="47">
                  <c:v>7.657750813684461</c:v>
                </c:pt>
                <c:pt idx="48">
                  <c:v>17.74771025558471</c:v>
                </c:pt>
                <c:pt idx="49">
                  <c:v>12.59555573991776</c:v>
                </c:pt>
                <c:pt idx="50">
                  <c:v>6.532005267639164</c:v>
                </c:pt>
                <c:pt idx="51">
                  <c:v>3.759363058300018</c:v>
                </c:pt>
                <c:pt idx="52">
                  <c:v>1.23438380437851</c:v>
                </c:pt>
                <c:pt idx="53">
                  <c:v>-0.265968554611199</c:v>
                </c:pt>
                <c:pt idx="54">
                  <c:v>5.48067816500663</c:v>
                </c:pt>
                <c:pt idx="55">
                  <c:v>0.618465767402647</c:v>
                </c:pt>
                <c:pt idx="56">
                  <c:v>4.774944864330293</c:v>
                </c:pt>
                <c:pt idx="57">
                  <c:v>3.073200805044173</c:v>
                </c:pt>
                <c:pt idx="58">
                  <c:v>4.843353608102795</c:v>
                </c:pt>
                <c:pt idx="59">
                  <c:v>6.935866001548768</c:v>
                </c:pt>
                <c:pt idx="60">
                  <c:v>17.6755834995842</c:v>
                </c:pt>
                <c:pt idx="61">
                  <c:v>12.2454084628582</c:v>
                </c:pt>
                <c:pt idx="62">
                  <c:v>5.955489447669986</c:v>
                </c:pt>
                <c:pt idx="63">
                  <c:v>3.268830900011068</c:v>
                </c:pt>
                <c:pt idx="64">
                  <c:v>1.120432002134326</c:v>
                </c:pt>
                <c:pt idx="65">
                  <c:v>-1.533456986799244</c:v>
                </c:pt>
                <c:pt idx="66">
                  <c:v>4.441695295314788</c:v>
                </c:pt>
                <c:pt idx="67">
                  <c:v>0.845372477035525</c:v>
                </c:pt>
                <c:pt idx="68">
                  <c:v>4.05667816519737</c:v>
                </c:pt>
                <c:pt idx="69">
                  <c:v>2.218305801239016</c:v>
                </c:pt>
                <c:pt idx="70">
                  <c:v>3.972762878837589</c:v>
                </c:pt>
                <c:pt idx="71">
                  <c:v>6.29688500923157</c:v>
                </c:pt>
                <c:pt idx="72">
                  <c:v>16.84546472661019</c:v>
                </c:pt>
                <c:pt idx="73">
                  <c:v>10.96528801737786</c:v>
                </c:pt>
                <c:pt idx="74">
                  <c:v>5.512421303529738</c:v>
                </c:pt>
                <c:pt idx="75">
                  <c:v>1.779025060501102</c:v>
                </c:pt>
                <c:pt idx="76">
                  <c:v>-0.703842204742429</c:v>
                </c:pt>
                <c:pt idx="77">
                  <c:v>-2.936824994945524</c:v>
                </c:pt>
                <c:pt idx="78">
                  <c:v>3.079351749277116</c:v>
                </c:pt>
                <c:pt idx="79">
                  <c:v>-0.497124385042191</c:v>
                </c:pt>
                <c:pt idx="80">
                  <c:v>2.894284196424486</c:v>
                </c:pt>
                <c:pt idx="81">
                  <c:v>0.686590202655794</c:v>
                </c:pt>
                <c:pt idx="82">
                  <c:v>3.435903720540999</c:v>
                </c:pt>
                <c:pt idx="83">
                  <c:v>5.91002737681389</c:v>
                </c:pt>
                <c:pt idx="84">
                  <c:v>16.32359160603523</c:v>
                </c:pt>
                <c:pt idx="85">
                  <c:v>10.48251468688011</c:v>
                </c:pt>
                <c:pt idx="86">
                  <c:v>4.426779957656862</c:v>
                </c:pt>
                <c:pt idx="87">
                  <c:v>0.556326711263658</c:v>
                </c:pt>
                <c:pt idx="88">
                  <c:v>-2.048424413490295</c:v>
                </c:pt>
                <c:pt idx="89">
                  <c:v>-3.928708819513318</c:v>
                </c:pt>
                <c:pt idx="90">
                  <c:v>0.324205334596634</c:v>
                </c:pt>
                <c:pt idx="91">
                  <c:v>-3.376694826927192</c:v>
                </c:pt>
                <c:pt idx="92">
                  <c:v>2.01022145259858</c:v>
                </c:pt>
                <c:pt idx="93">
                  <c:v>-0.656574126319889</c:v>
                </c:pt>
                <c:pt idx="94">
                  <c:v>2.673680160379412</c:v>
                </c:pt>
                <c:pt idx="95">
                  <c:v>4.994670250759128</c:v>
                </c:pt>
                <c:pt idx="96">
                  <c:v>14.28574407093048</c:v>
                </c:pt>
                <c:pt idx="97">
                  <c:v>8.744667298402788</c:v>
                </c:pt>
                <c:pt idx="98">
                  <c:v>3.170407489910119</c:v>
                </c:pt>
                <c:pt idx="99">
                  <c:v>-1.037108335266112</c:v>
                </c:pt>
                <c:pt idx="100">
                  <c:v>-3.820307467880248</c:v>
                </c:pt>
                <c:pt idx="101">
                  <c:v>-4.416924601573946</c:v>
                </c:pt>
                <c:pt idx="102">
                  <c:v>-0.206939874382009</c:v>
                </c:pt>
                <c:pt idx="103">
                  <c:v>-4.13726441553115</c:v>
                </c:pt>
                <c:pt idx="104">
                  <c:v>0.919815464706417</c:v>
                </c:pt>
                <c:pt idx="105">
                  <c:v>-1.758146369762422</c:v>
                </c:pt>
                <c:pt idx="106">
                  <c:v>0.964075722389225</c:v>
                </c:pt>
                <c:pt idx="107">
                  <c:v>3.122528930339818</c:v>
                </c:pt>
                <c:pt idx="108">
                  <c:v>13.54957320384979</c:v>
                </c:pt>
                <c:pt idx="109">
                  <c:v>7.93506347672463</c:v>
                </c:pt>
                <c:pt idx="110">
                  <c:v>1.537364903373721</c:v>
                </c:pt>
                <c:pt idx="111">
                  <c:v>-1.971379975852962</c:v>
                </c:pt>
                <c:pt idx="112">
                  <c:v>-4.710715597963336</c:v>
                </c:pt>
                <c:pt idx="113">
                  <c:v>-5.694532092418676</c:v>
                </c:pt>
              </c:numCache>
            </c:numRef>
          </c:val>
          <c:smooth val="0"/>
        </c:ser>
        <c:ser>
          <c:idx val="8"/>
          <c:order val="1"/>
          <c:tx>
            <c:strRef>
              <c:f>'basis gas price'!$J$1</c:f>
              <c:strCache>
                <c:ptCount val="1"/>
                <c:pt idx="0">
                  <c:v>HR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</c:strRef>
          </c:cat>
          <c:val>
            <c:numRef>
              <c:f>'basis gas price'!$J$2:$J$115</c:f>
              <c:numCache>
                <c:formatCode>_(* #,##0.00_);_(* \(#,##0.00\);_(* "-"??_);_(@_)</c:formatCode>
                <c:ptCount val="114"/>
                <c:pt idx="0">
                  <c:v>20.09693596822646</c:v>
                </c:pt>
                <c:pt idx="1">
                  <c:v>20.36159388072182</c:v>
                </c:pt>
                <c:pt idx="2">
                  <c:v>18.74264088871795</c:v>
                </c:pt>
                <c:pt idx="3">
                  <c:v>16.998446848285</c:v>
                </c:pt>
                <c:pt idx="4">
                  <c:v>14.64725584161259</c:v>
                </c:pt>
                <c:pt idx="5">
                  <c:v>12.61505334768816</c:v>
                </c:pt>
                <c:pt idx="6">
                  <c:v>12.65669397012496</c:v>
                </c:pt>
                <c:pt idx="7">
                  <c:v>12.20675089175765</c:v>
                </c:pt>
                <c:pt idx="8">
                  <c:v>13.36863440418939</c:v>
                </c:pt>
                <c:pt idx="9">
                  <c:v>14.53011689372596</c:v>
                </c:pt>
                <c:pt idx="10">
                  <c:v>15.4746676174978</c:v>
                </c:pt>
                <c:pt idx="11">
                  <c:v>15.8079206543805</c:v>
                </c:pt>
                <c:pt idx="12">
                  <c:v>19.07152908587418</c:v>
                </c:pt>
                <c:pt idx="13">
                  <c:v>18.0786542569265</c:v>
                </c:pt>
                <c:pt idx="14">
                  <c:v>15.62175197370357</c:v>
                </c:pt>
                <c:pt idx="15">
                  <c:v>14.3547991780734</c:v>
                </c:pt>
                <c:pt idx="16">
                  <c:v>13.01072141033468</c:v>
                </c:pt>
                <c:pt idx="17">
                  <c:v>11.78600594181435</c:v>
                </c:pt>
                <c:pt idx="18">
                  <c:v>12.59694097870879</c:v>
                </c:pt>
                <c:pt idx="19">
                  <c:v>11.91949518038092</c:v>
                </c:pt>
                <c:pt idx="20">
                  <c:v>13.38096196568478</c:v>
                </c:pt>
                <c:pt idx="21">
                  <c:v>13.47325110913095</c:v>
                </c:pt>
                <c:pt idx="22">
                  <c:v>14.678511697355</c:v>
                </c:pt>
                <c:pt idx="23">
                  <c:v>15.00513176862747</c:v>
                </c:pt>
                <c:pt idx="24">
                  <c:v>18.81394074112752</c:v>
                </c:pt>
                <c:pt idx="25">
                  <c:v>17.23329173801589</c:v>
                </c:pt>
                <c:pt idx="26">
                  <c:v>15.34865973185893</c:v>
                </c:pt>
                <c:pt idx="27">
                  <c:v>13.78149488884699</c:v>
                </c:pt>
                <c:pt idx="28">
                  <c:v>12.65965160576362</c:v>
                </c:pt>
                <c:pt idx="29">
                  <c:v>11.76324416197726</c:v>
                </c:pt>
                <c:pt idx="30">
                  <c:v>12.96669516908301</c:v>
                </c:pt>
                <c:pt idx="31">
                  <c:v>12.16458872221376</c:v>
                </c:pt>
                <c:pt idx="32">
                  <c:v>12.9969481249374</c:v>
                </c:pt>
                <c:pt idx="33">
                  <c:v>12.96231976364315</c:v>
                </c:pt>
                <c:pt idx="34">
                  <c:v>13.610419833279</c:v>
                </c:pt>
                <c:pt idx="35">
                  <c:v>14.70098407511609</c:v>
                </c:pt>
                <c:pt idx="36">
                  <c:v>18.67547585129454</c:v>
                </c:pt>
                <c:pt idx="37">
                  <c:v>16.96279391130508</c:v>
                </c:pt>
                <c:pt idx="38">
                  <c:v>14.65334986601549</c:v>
                </c:pt>
                <c:pt idx="39">
                  <c:v>13.08567315382776</c:v>
                </c:pt>
                <c:pt idx="40">
                  <c:v>11.92167254104634</c:v>
                </c:pt>
                <c:pt idx="41">
                  <c:v>11.31931618121762</c:v>
                </c:pt>
                <c:pt idx="42">
                  <c:v>12.67412899118976</c:v>
                </c:pt>
                <c:pt idx="43">
                  <c:v>11.74072968899217</c:v>
                </c:pt>
                <c:pt idx="44">
                  <c:v>12.88083347092428</c:v>
                </c:pt>
                <c:pt idx="45">
                  <c:v>12.36875285159047</c:v>
                </c:pt>
                <c:pt idx="46">
                  <c:v>13.35561761187655</c:v>
                </c:pt>
                <c:pt idx="47">
                  <c:v>13.96960546998066</c:v>
                </c:pt>
                <c:pt idx="48">
                  <c:v>17.74723410158688</c:v>
                </c:pt>
                <c:pt idx="49">
                  <c:v>15.7937540457066</c:v>
                </c:pt>
                <c:pt idx="50">
                  <c:v>13.67383784917304</c:v>
                </c:pt>
                <c:pt idx="51">
                  <c:v>12.44977568216065</c:v>
                </c:pt>
                <c:pt idx="52">
                  <c:v>11.35740274664768</c:v>
                </c:pt>
                <c:pt idx="53">
                  <c:v>10.81708917836844</c:v>
                </c:pt>
                <c:pt idx="54">
                  <c:v>12.13506774346601</c:v>
                </c:pt>
                <c:pt idx="55">
                  <c:v>11.04123318367646</c:v>
                </c:pt>
                <c:pt idx="56">
                  <c:v>12.50267315340239</c:v>
                </c:pt>
                <c:pt idx="57">
                  <c:v>12.0174605203738</c:v>
                </c:pt>
                <c:pt idx="58">
                  <c:v>12.72947637835576</c:v>
                </c:pt>
                <c:pt idx="59">
                  <c:v>13.52830570236233</c:v>
                </c:pt>
                <c:pt idx="60">
                  <c:v>17.35993728470033</c:v>
                </c:pt>
                <c:pt idx="61">
                  <c:v>15.39341135191374</c:v>
                </c:pt>
                <c:pt idx="62">
                  <c:v>13.27831101074869</c:v>
                </c:pt>
                <c:pt idx="63">
                  <c:v>12.16883094500913</c:v>
                </c:pt>
                <c:pt idx="64">
                  <c:v>11.29485547051151</c:v>
                </c:pt>
                <c:pt idx="65">
                  <c:v>10.4418558934088</c:v>
                </c:pt>
                <c:pt idx="66">
                  <c:v>11.87397160334469</c:v>
                </c:pt>
                <c:pt idx="67">
                  <c:v>11.08708007825658</c:v>
                </c:pt>
                <c:pt idx="68">
                  <c:v>12.18565048855019</c:v>
                </c:pt>
                <c:pt idx="69">
                  <c:v>11.67296111520913</c:v>
                </c:pt>
                <c:pt idx="70">
                  <c:v>12.3185075186287</c:v>
                </c:pt>
                <c:pt idx="71">
                  <c:v>13.15753331193542</c:v>
                </c:pt>
                <c:pt idx="72">
                  <c:v>16.74678499209109</c:v>
                </c:pt>
                <c:pt idx="73">
                  <c:v>14.72044876922025</c:v>
                </c:pt>
                <c:pt idx="74">
                  <c:v>12.97637934239645</c:v>
                </c:pt>
                <c:pt idx="75">
                  <c:v>11.55025952205617</c:v>
                </c:pt>
                <c:pt idx="76">
                  <c:v>10.66754584628518</c:v>
                </c:pt>
                <c:pt idx="77">
                  <c:v>10.06608388912358</c:v>
                </c:pt>
                <c:pt idx="78">
                  <c:v>11.55085342559227</c:v>
                </c:pt>
                <c:pt idx="79">
                  <c:v>10.79374585602028</c:v>
                </c:pt>
                <c:pt idx="80">
                  <c:v>11.77375909987922</c:v>
                </c:pt>
                <c:pt idx="81">
                  <c:v>11.12464927050322</c:v>
                </c:pt>
                <c:pt idx="82">
                  <c:v>12.06619664827963</c:v>
                </c:pt>
                <c:pt idx="83">
                  <c:v>12.91373399387865</c:v>
                </c:pt>
                <c:pt idx="84">
                  <c:v>16.28742009280889</c:v>
                </c:pt>
                <c:pt idx="85">
                  <c:v>14.37108546426531</c:v>
                </c:pt>
                <c:pt idx="86">
                  <c:v>12.47566391365367</c:v>
                </c:pt>
                <c:pt idx="87">
                  <c:v>11.09224015723421</c:v>
                </c:pt>
                <c:pt idx="88">
                  <c:v>10.26020536692082</c:v>
                </c:pt>
                <c:pt idx="89">
                  <c:v>9.832860623272557</c:v>
                </c:pt>
                <c:pt idx="90">
                  <c:v>10.96393102120319</c:v>
                </c:pt>
                <c:pt idx="91">
                  <c:v>10.22312962877471</c:v>
                </c:pt>
                <c:pt idx="92">
                  <c:v>11.47753139927602</c:v>
                </c:pt>
                <c:pt idx="93">
                  <c:v>10.69729957253895</c:v>
                </c:pt>
                <c:pt idx="94">
                  <c:v>11.76027982208363</c:v>
                </c:pt>
                <c:pt idx="95">
                  <c:v>12.51283880612954</c:v>
                </c:pt>
                <c:pt idx="96">
                  <c:v>15.35991480634275</c:v>
                </c:pt>
                <c:pt idx="97">
                  <c:v>13.6385710247091</c:v>
                </c:pt>
                <c:pt idx="98">
                  <c:v>11.96233857121947</c:v>
                </c:pt>
                <c:pt idx="99">
                  <c:v>10.56242290962625</c:v>
                </c:pt>
                <c:pt idx="100">
                  <c:v>9.764439605877944</c:v>
                </c:pt>
                <c:pt idx="101">
                  <c:v>9.748684429591556</c:v>
                </c:pt>
                <c:pt idx="102">
                  <c:v>10.86060486875882</c:v>
                </c:pt>
                <c:pt idx="103">
                  <c:v>10.10024171066422</c:v>
                </c:pt>
                <c:pt idx="104">
                  <c:v>11.15108794530472</c:v>
                </c:pt>
                <c:pt idx="105">
                  <c:v>10.38495700788155</c:v>
                </c:pt>
                <c:pt idx="106">
                  <c:v>11.19405774055431</c:v>
                </c:pt>
                <c:pt idx="107">
                  <c:v>11.85531802619828</c:v>
                </c:pt>
                <c:pt idx="108">
                  <c:v>14.91873838927737</c:v>
                </c:pt>
                <c:pt idx="109">
                  <c:v>13.25898912417575</c:v>
                </c:pt>
                <c:pt idx="110">
                  <c:v>11.38695129065842</c:v>
                </c:pt>
                <c:pt idx="111">
                  <c:v>10.29335956733995</c:v>
                </c:pt>
                <c:pt idx="112">
                  <c:v>9.571861133185653</c:v>
                </c:pt>
                <c:pt idx="113">
                  <c:v>9.48591957199092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0403736"/>
        <c:axId val="-2058459288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'basis gas price'!$D$1</c15:sqref>
                        </c15:formulaRef>
                      </c:ext>
                    </c:extLst>
                    <c:strCache>
                      <c:ptCount val="1"/>
                      <c:pt idx="0">
                        <c:v>TCOFixed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'basis gas price'!$D$2:$D$115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2.6349818706512451</c:v>
                      </c:pt>
                      <c:pt idx="1">
                        <c:v>2.6405181884765625</c:v>
                      </c:pt>
                      <c:pt idx="2">
                        <c:v>2.6051089763641357</c:v>
                      </c:pt>
                      <c:pt idx="3">
                        <c:v>2.6449544429779053</c:v>
                      </c:pt>
                      <c:pt idx="4">
                        <c:v>2.7996363639831543</c:v>
                      </c:pt>
                      <c:pt idx="5">
                        <c:v>3.05</c:v>
                      </c:pt>
                      <c:pt idx="6">
                        <c:v>3.173</c:v>
                      </c:pt>
                      <c:pt idx="7">
                        <c:v>3.149</c:v>
                      </c:pt>
                      <c:pt idx="8">
                        <c:v>3.101</c:v>
                      </c:pt>
                      <c:pt idx="9">
                        <c:v>2.859</c:v>
                      </c:pt>
                      <c:pt idx="10">
                        <c:v>2.7909999999999999</c:v>
                      </c:pt>
                      <c:pt idx="11">
                        <c:v>2.827</c:v>
                      </c:pt>
                      <c:pt idx="12">
                        <c:v>2.85</c:v>
                      </c:pt>
                      <c:pt idx="13">
                        <c:v>2.8525633811950684</c:v>
                      </c:pt>
                      <c:pt idx="14">
                        <c:v>2.7490184307098389</c:v>
                      </c:pt>
                      <c:pt idx="15">
                        <c:v>2.7784547805786133</c:v>
                      </c:pt>
                      <c:pt idx="16">
                        <c:v>2.8985090255737305</c:v>
                      </c:pt>
                      <c:pt idx="17">
                        <c:v>3.028</c:v>
                      </c:pt>
                      <c:pt idx="18">
                        <c:v>3.137</c:v>
                      </c:pt>
                      <c:pt idx="19">
                        <c:v>3.1030000000000002</c:v>
                      </c:pt>
                      <c:pt idx="20">
                        <c:v>3.0329999999999999</c:v>
                      </c:pt>
                      <c:pt idx="21">
                        <c:v>2.6659999999999999</c:v>
                      </c:pt>
                      <c:pt idx="22">
                        <c:v>2.6390000000000002</c:v>
                      </c:pt>
                      <c:pt idx="23">
                        <c:v>2.6619999999999999</c:v>
                      </c:pt>
                      <c:pt idx="24">
                        <c:v>2.617</c:v>
                      </c:pt>
                      <c:pt idx="25">
                        <c:v>2.601</c:v>
                      </c:pt>
                      <c:pt idx="26">
                        <c:v>2.5030000000000001</c:v>
                      </c:pt>
                      <c:pt idx="27">
                        <c:v>2.5220000000000002</c:v>
                      </c:pt>
                      <c:pt idx="28">
                        <c:v>2.71</c:v>
                      </c:pt>
                      <c:pt idx="29">
                        <c:v>2.8490000000000002</c:v>
                      </c:pt>
                      <c:pt idx="30">
                        <c:v>3.0190000000000001</c:v>
                      </c:pt>
                      <c:pt idx="31">
                        <c:v>2.9969999999999999</c:v>
                      </c:pt>
                      <c:pt idx="32">
                        <c:v>2.94</c:v>
                      </c:pt>
                      <c:pt idx="33">
                        <c:v>2.62</c:v>
                      </c:pt>
                      <c:pt idx="34">
                        <c:v>2.6160000000000001</c:v>
                      </c:pt>
                      <c:pt idx="35">
                        <c:v>2.6429999999999998</c:v>
                      </c:pt>
                      <c:pt idx="36">
                        <c:v>2.6040000000000001</c:v>
                      </c:pt>
                      <c:pt idx="37">
                        <c:v>2.5939999999999999</c:v>
                      </c:pt>
                      <c:pt idx="38">
                        <c:v>2.5070000000000001</c:v>
                      </c:pt>
                      <c:pt idx="39">
                        <c:v>2.5259999999999998</c:v>
                      </c:pt>
                      <c:pt idx="40">
                        <c:v>2.738</c:v>
                      </c:pt>
                      <c:pt idx="41">
                        <c:v>2.8810000000000002</c:v>
                      </c:pt>
                      <c:pt idx="42">
                        <c:v>3.028</c:v>
                      </c:pt>
                      <c:pt idx="43">
                        <c:v>3.0030000000000001</c:v>
                      </c:pt>
                      <c:pt idx="44">
                        <c:v>2.95</c:v>
                      </c:pt>
                      <c:pt idx="45">
                        <c:v>2.67</c:v>
                      </c:pt>
                      <c:pt idx="46">
                        <c:v>2.67</c:v>
                      </c:pt>
                      <c:pt idx="47">
                        <c:v>2.6989999999999998</c:v>
                      </c:pt>
                      <c:pt idx="48">
                        <c:v>2.6630000000000003</c:v>
                      </c:pt>
                      <c:pt idx="49">
                        <c:v>2.6680000000000001</c:v>
                      </c:pt>
                      <c:pt idx="50">
                        <c:v>2.5960000000000001</c:v>
                      </c:pt>
                      <c:pt idx="51">
                        <c:v>2.6310000000000002</c:v>
                      </c:pt>
                      <c:pt idx="52">
                        <c:v>2.8439999999999999</c:v>
                      </c:pt>
                      <c:pt idx="53">
                        <c:v>2.9870000000000001</c:v>
                      </c:pt>
                      <c:pt idx="54">
                        <c:v>3.133</c:v>
                      </c:pt>
                      <c:pt idx="55">
                        <c:v>3.121</c:v>
                      </c:pt>
                      <c:pt idx="56">
                        <c:v>3.0569999999999999</c:v>
                      </c:pt>
                      <c:pt idx="57">
                        <c:v>2.7970000000000002</c:v>
                      </c:pt>
                      <c:pt idx="58">
                        <c:v>2.798</c:v>
                      </c:pt>
                      <c:pt idx="59">
                        <c:v>2.827</c:v>
                      </c:pt>
                      <c:pt idx="60">
                        <c:v>2.7919999999999998</c:v>
                      </c:pt>
                      <c:pt idx="61">
                        <c:v>2.8040000000000003</c:v>
                      </c:pt>
                      <c:pt idx="62">
                        <c:v>2.7330000000000001</c:v>
                      </c:pt>
                      <c:pt idx="63">
                        <c:v>2.766</c:v>
                      </c:pt>
                      <c:pt idx="64">
                        <c:v>2.9849999999999999</c:v>
                      </c:pt>
                      <c:pt idx="65">
                        <c:v>3.13</c:v>
                      </c:pt>
                      <c:pt idx="66">
                        <c:v>3.2839999999999998</c:v>
                      </c:pt>
                      <c:pt idx="67">
                        <c:v>3.2690000000000001</c:v>
                      </c:pt>
                      <c:pt idx="68">
                        <c:v>3.2069999999999999</c:v>
                      </c:pt>
                      <c:pt idx="69">
                        <c:v>2.944</c:v>
                      </c:pt>
                      <c:pt idx="70">
                        <c:v>2.9459999999999997</c:v>
                      </c:pt>
                      <c:pt idx="71">
                        <c:v>2.9729999999999999</c:v>
                      </c:pt>
                      <c:pt idx="72">
                        <c:v>2.9379999999999997</c:v>
                      </c:pt>
                      <c:pt idx="73">
                        <c:v>2.95</c:v>
                      </c:pt>
                      <c:pt idx="74">
                        <c:v>2.8820000000000001</c:v>
                      </c:pt>
                      <c:pt idx="75">
                        <c:v>2.923</c:v>
                      </c:pt>
                      <c:pt idx="76">
                        <c:v>3.1509999999999998</c:v>
                      </c:pt>
                      <c:pt idx="77">
                        <c:v>3.2959999999999998</c:v>
                      </c:pt>
                      <c:pt idx="78">
                        <c:v>3.4510000000000001</c:v>
                      </c:pt>
                      <c:pt idx="79">
                        <c:v>3.4369999999999998</c:v>
                      </c:pt>
                      <c:pt idx="80">
                        <c:v>3.375</c:v>
                      </c:pt>
                      <c:pt idx="81">
                        <c:v>3.0950000000000002</c:v>
                      </c:pt>
                      <c:pt idx="82">
                        <c:v>3.0920000000000001</c:v>
                      </c:pt>
                      <c:pt idx="83">
                        <c:v>3.12</c:v>
                      </c:pt>
                      <c:pt idx="84">
                        <c:v>3.085</c:v>
                      </c:pt>
                      <c:pt idx="85">
                        <c:v>3.0979999999999999</c:v>
                      </c:pt>
                      <c:pt idx="86">
                        <c:v>3.0350000000000001</c:v>
                      </c:pt>
                      <c:pt idx="87">
                        <c:v>3.081</c:v>
                      </c:pt>
                      <c:pt idx="88">
                        <c:v>3.274</c:v>
                      </c:pt>
                      <c:pt idx="89">
                        <c:v>3.4239999999999999</c:v>
                      </c:pt>
                      <c:pt idx="90">
                        <c:v>3.6179999999999999</c:v>
                      </c:pt>
                      <c:pt idx="91">
                        <c:v>3.6040000000000001</c:v>
                      </c:pt>
                      <c:pt idx="92">
                        <c:v>3.5409999999999999</c:v>
                      </c:pt>
                      <c:pt idx="93">
                        <c:v>3.262</c:v>
                      </c:pt>
                      <c:pt idx="94">
                        <c:v>3.254</c:v>
                      </c:pt>
                      <c:pt idx="95">
                        <c:v>3.2810000000000001</c:v>
                      </c:pt>
                      <c:pt idx="96">
                        <c:v>3.254</c:v>
                      </c:pt>
                      <c:pt idx="97">
                        <c:v>3.2669999999999999</c:v>
                      </c:pt>
                      <c:pt idx="98">
                        <c:v>3.2050000000000001</c:v>
                      </c:pt>
                      <c:pt idx="99">
                        <c:v>3.2570000000000001</c:v>
                      </c:pt>
                      <c:pt idx="100">
                        <c:v>3.452</c:v>
                      </c:pt>
                      <c:pt idx="101">
                        <c:v>3.6019999999999999</c:v>
                      </c:pt>
                      <c:pt idx="102">
                        <c:v>3.7989999999999999</c:v>
                      </c:pt>
                      <c:pt idx="103">
                        <c:v>3.7869999999999999</c:v>
                      </c:pt>
                      <c:pt idx="104">
                        <c:v>3.7229999999999999</c:v>
                      </c:pt>
                      <c:pt idx="105">
                        <c:v>3.4350000000000001</c:v>
                      </c:pt>
                      <c:pt idx="106">
                        <c:v>3.4239999999999999</c:v>
                      </c:pt>
                      <c:pt idx="107">
                        <c:v>3.452</c:v>
                      </c:pt>
                      <c:pt idx="108">
                        <c:v>3.4209999999999998</c:v>
                      </c:pt>
                      <c:pt idx="109">
                        <c:v>3.4369999999999998</c:v>
                      </c:pt>
                      <c:pt idx="110">
                        <c:v>3.3769999999999998</c:v>
                      </c:pt>
                      <c:pt idx="111">
                        <c:v>3.4329999999999998</c:v>
                      </c:pt>
                      <c:pt idx="112">
                        <c:v>3.633</c:v>
                      </c:pt>
                      <c:pt idx="113">
                        <c:v>3.7919999999999998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price'!$E$1</c15:sqref>
                        </c15:formulaRef>
                      </c:ext>
                    </c:extLst>
                    <c:strCache>
                      <c:ptCount val="1"/>
                      <c:pt idx="0">
                        <c:v>DOMFixed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price'!$E$2:$E$115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1.8505250215530396</c:v>
                      </c:pt>
                      <c:pt idx="1">
                        <c:v>1.8780499696731567</c:v>
                      </c:pt>
                      <c:pt idx="2">
                        <c:v>1.7851248979568481</c:v>
                      </c:pt>
                      <c:pt idx="3">
                        <c:v>1.830299973487854</c:v>
                      </c:pt>
                      <c:pt idx="4">
                        <c:v>2.0680000782012939</c:v>
                      </c:pt>
                      <c:pt idx="5">
                        <c:v>2.371999979019165</c:v>
                      </c:pt>
                      <c:pt idx="6">
                        <c:v>2.5910000801086426</c:v>
                      </c:pt>
                      <c:pt idx="7">
                        <c:v>2.5949997901916504</c:v>
                      </c:pt>
                      <c:pt idx="8">
                        <c:v>2.4720001220703125</c:v>
                      </c:pt>
                      <c:pt idx="9">
                        <c:v>2.2869999408721924</c:v>
                      </c:pt>
                      <c:pt idx="10">
                        <c:v>2.1478750705718994</c:v>
                      </c:pt>
                      <c:pt idx="11">
                        <c:v>2.1596250534057617</c:v>
                      </c:pt>
                      <c:pt idx="12">
                        <c:v>2.2132000923156738</c:v>
                      </c:pt>
                      <c:pt idx="13">
                        <c:v>2.155949592590332</c:v>
                      </c:pt>
                      <c:pt idx="14">
                        <c:v>2.0378251075744629</c:v>
                      </c:pt>
                      <c:pt idx="15">
                        <c:v>2.0878002643585205</c:v>
                      </c:pt>
                      <c:pt idx="16">
                        <c:v>2.3361248970031738</c:v>
                      </c:pt>
                      <c:pt idx="17">
                        <c:v>2.5304250717163086</c:v>
                      </c:pt>
                      <c:pt idx="18">
                        <c:v>2.6901750564575195</c:v>
                      </c:pt>
                      <c:pt idx="19">
                        <c:v>2.6749000549316406</c:v>
                      </c:pt>
                      <c:pt idx="20">
                        <c:v>2.5298750400543213</c:v>
                      </c:pt>
                      <c:pt idx="21">
                        <c:v>2.3587002754211426</c:v>
                      </c:pt>
                      <c:pt idx="22">
                        <c:v>2.2458252906799316</c:v>
                      </c:pt>
                      <c:pt idx="23">
                        <c:v>2.2060501575469971</c:v>
                      </c:pt>
                      <c:pt idx="24">
                        <c:v>2.2990241050720215</c:v>
                      </c:pt>
                      <c:pt idx="25">
                        <c:v>2.1947941780090332</c:v>
                      </c:pt>
                      <c:pt idx="26">
                        <c:v>2.0665061473846436</c:v>
                      </c:pt>
                      <c:pt idx="27">
                        <c:v>2.1028516292572021</c:v>
                      </c:pt>
                      <c:pt idx="28">
                        <c:v>2.2865445613861084</c:v>
                      </c:pt>
                      <c:pt idx="29">
                        <c:v>2.4909563064575195</c:v>
                      </c:pt>
                      <c:pt idx="30">
                        <c:v>2.663881778717041</c:v>
                      </c:pt>
                      <c:pt idx="31">
                        <c:v>2.6464874744415283</c:v>
                      </c:pt>
                      <c:pt idx="32">
                        <c:v>2.5095560550689697</c:v>
                      </c:pt>
                      <c:pt idx="33">
                        <c:v>2.399930477142334</c:v>
                      </c:pt>
                      <c:pt idx="34">
                        <c:v>2.3252344131469727</c:v>
                      </c:pt>
                      <c:pt idx="35">
                        <c:v>2.2567167282104492</c:v>
                      </c:pt>
                      <c:pt idx="36">
                        <c:v>2.2857298851013184</c:v>
                      </c:pt>
                      <c:pt idx="37">
                        <c:v>2.240443229675293</c:v>
                      </c:pt>
                      <c:pt idx="38">
                        <c:v>2.1518349647521973</c:v>
                      </c:pt>
                      <c:pt idx="39">
                        <c:v>2.1729607582092285</c:v>
                      </c:pt>
                      <c:pt idx="40">
                        <c:v>2.3735485076904297</c:v>
                      </c:pt>
                      <c:pt idx="41">
                        <c:v>2.5594251155853271</c:v>
                      </c:pt>
                      <c:pt idx="42">
                        <c:v>2.7550387382507324</c:v>
                      </c:pt>
                      <c:pt idx="43">
                        <c:v>2.7578670978546143</c:v>
                      </c:pt>
                      <c:pt idx="44">
                        <c:v>2.5822563171386719</c:v>
                      </c:pt>
                      <c:pt idx="45">
                        <c:v>2.5513331890106201</c:v>
                      </c:pt>
                      <c:pt idx="46">
                        <c:v>2.4688682556152344</c:v>
                      </c:pt>
                      <c:pt idx="47">
                        <c:v>2.3865897655487061</c:v>
                      </c:pt>
                      <c:pt idx="48">
                        <c:v>2.3660533428192139</c:v>
                      </c:pt>
                      <c:pt idx="49">
                        <c:v>2.3709673881530762</c:v>
                      </c:pt>
                      <c:pt idx="50">
                        <c:v>2.2449855804443359</c:v>
                      </c:pt>
                      <c:pt idx="51">
                        <c:v>2.2782630920410156</c:v>
                      </c:pt>
                      <c:pt idx="52">
                        <c:v>2.5412306785583496</c:v>
                      </c:pt>
                      <c:pt idx="53">
                        <c:v>2.7379460334777832</c:v>
                      </c:pt>
                      <c:pt idx="54">
                        <c:v>2.8800885677337646</c:v>
                      </c:pt>
                      <c:pt idx="55">
                        <c:v>2.8686671257019043</c:v>
                      </c:pt>
                      <c:pt idx="56">
                        <c:v>2.6943063735961914</c:v>
                      </c:pt>
                      <c:pt idx="57">
                        <c:v>2.6783831119537354</c:v>
                      </c:pt>
                      <c:pt idx="58">
                        <c:v>2.5981683731079102</c:v>
                      </c:pt>
                      <c:pt idx="59">
                        <c:v>2.5196394920349121</c:v>
                      </c:pt>
                      <c:pt idx="60">
                        <c:v>2.4976034164428711</c:v>
                      </c:pt>
                      <c:pt idx="61">
                        <c:v>2.5095176696777344</c:v>
                      </c:pt>
                      <c:pt idx="62">
                        <c:v>2.3760354518890381</c:v>
                      </c:pt>
                      <c:pt idx="63">
                        <c:v>2.4158129692077637</c:v>
                      </c:pt>
                      <c:pt idx="64">
                        <c:v>2.6482806205749512</c:v>
                      </c:pt>
                      <c:pt idx="65">
                        <c:v>2.8682460784912109</c:v>
                      </c:pt>
                      <c:pt idx="66">
                        <c:v>3.0017199516296387</c:v>
                      </c:pt>
                      <c:pt idx="67">
                        <c:v>3.0352983474731445</c:v>
                      </c:pt>
                      <c:pt idx="68">
                        <c:v>2.8659374713897705</c:v>
                      </c:pt>
                      <c:pt idx="69">
                        <c:v>2.7550144195556641</c:v>
                      </c:pt>
                      <c:pt idx="70">
                        <c:v>2.7697997093200684</c:v>
                      </c:pt>
                      <c:pt idx="71">
                        <c:v>2.6852710247039795</c:v>
                      </c:pt>
                      <c:pt idx="72">
                        <c:v>2.6482343673706055</c:v>
                      </c:pt>
                      <c:pt idx="73">
                        <c:v>2.6601488590240479</c:v>
                      </c:pt>
                      <c:pt idx="74">
                        <c:v>2.5371668338775635</c:v>
                      </c:pt>
                      <c:pt idx="75">
                        <c:v>2.5874443054199219</c:v>
                      </c:pt>
                      <c:pt idx="76">
                        <c:v>2.8906619548797607</c:v>
                      </c:pt>
                      <c:pt idx="77">
                        <c:v>3.0631275177001953</c:v>
                      </c:pt>
                      <c:pt idx="78">
                        <c:v>3.1761276721954346</c:v>
                      </c:pt>
                      <c:pt idx="79">
                        <c:v>3.179706335067749</c:v>
                      </c:pt>
                      <c:pt idx="80">
                        <c:v>3.0178451538085938</c:v>
                      </c:pt>
                      <c:pt idx="81">
                        <c:v>3.0069224834442139</c:v>
                      </c:pt>
                      <c:pt idx="82">
                        <c:v>2.9189574718475342</c:v>
                      </c:pt>
                      <c:pt idx="83">
                        <c:v>2.8344287872314453</c:v>
                      </c:pt>
                      <c:pt idx="84">
                        <c:v>2.8061423301696777</c:v>
                      </c:pt>
                      <c:pt idx="85">
                        <c:v>2.8190567493438721</c:v>
                      </c:pt>
                      <c:pt idx="86">
                        <c:v>2.7010746002197266</c:v>
                      </c:pt>
                      <c:pt idx="87">
                        <c:v>2.7513523101806641</c:v>
                      </c:pt>
                      <c:pt idx="88">
                        <c:v>3.0538196563720703</c:v>
                      </c:pt>
                      <c:pt idx="89">
                        <c:v>3.2362849712371826</c:v>
                      </c:pt>
                      <c:pt idx="90">
                        <c:v>3.3547255992889404</c:v>
                      </c:pt>
                      <c:pt idx="91">
                        <c:v>3.3320541381835937</c:v>
                      </c:pt>
                      <c:pt idx="92">
                        <c:v>3.1764430999755859</c:v>
                      </c:pt>
                      <c:pt idx="93">
                        <c:v>3.2117702960968018</c:v>
                      </c:pt>
                      <c:pt idx="94">
                        <c:v>3.0725555419921875</c:v>
                      </c:pt>
                      <c:pt idx="95">
                        <c:v>2.989276647567749</c:v>
                      </c:pt>
                      <c:pt idx="96">
                        <c:v>2.9792404174804687</c:v>
                      </c:pt>
                      <c:pt idx="97">
                        <c:v>2.992154598236084</c:v>
                      </c:pt>
                      <c:pt idx="98">
                        <c:v>2.8761725425720215</c:v>
                      </c:pt>
                      <c:pt idx="99">
                        <c:v>2.9264500141143799</c:v>
                      </c:pt>
                      <c:pt idx="100">
                        <c:v>3.2234175205230713</c:v>
                      </c:pt>
                      <c:pt idx="101">
                        <c:v>3.4271330833435059</c:v>
                      </c:pt>
                      <c:pt idx="102">
                        <c:v>3.5282449722290039</c:v>
                      </c:pt>
                      <c:pt idx="103">
                        <c:v>3.508573055267334</c:v>
                      </c:pt>
                      <c:pt idx="104">
                        <c:v>3.3509624004364014</c:v>
                      </c:pt>
                      <c:pt idx="105">
                        <c:v>3.3782894611358643</c:v>
                      </c:pt>
                      <c:pt idx="106">
                        <c:v>3.235074520111084</c:v>
                      </c:pt>
                      <c:pt idx="107">
                        <c:v>3.1527957916259766</c:v>
                      </c:pt>
                      <c:pt idx="108">
                        <c:v>3.1397593021392822</c:v>
                      </c:pt>
                      <c:pt idx="109">
                        <c:v>3.1546738147735596</c:v>
                      </c:pt>
                      <c:pt idx="110">
                        <c:v>3.0406918525695801</c:v>
                      </c:pt>
                      <c:pt idx="111">
                        <c:v>3.0959692001342773</c:v>
                      </c:pt>
                      <c:pt idx="112">
                        <c:v>3.3979368209838867</c:v>
                      </c:pt>
                      <c:pt idx="113">
                        <c:v>3.6096525192260742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price'!$F$1</c15:sqref>
                        </c15:formulaRef>
                      </c:ext>
                    </c:extLst>
                    <c:strCache>
                      <c:ptCount val="1"/>
                      <c:pt idx="0">
                        <c:v>TETM3Fixed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price'!$F$2:$F$115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2.0451188087463379</c:v>
                      </c:pt>
                      <c:pt idx="1">
                        <c:v>2.0664176940917969</c:v>
                      </c:pt>
                      <c:pt idx="2">
                        <c:v>1.8680363893508911</c:v>
                      </c:pt>
                      <c:pt idx="3">
                        <c:v>1.9527908563613892</c:v>
                      </c:pt>
                      <c:pt idx="4">
                        <c:v>2.4730453491210937</c:v>
                      </c:pt>
                      <c:pt idx="5">
                        <c:v>3.6008999347686768</c:v>
                      </c:pt>
                      <c:pt idx="6">
                        <c:v>5.841972827911377</c:v>
                      </c:pt>
                      <c:pt idx="7">
                        <c:v>5.7669363021850586</c:v>
                      </c:pt>
                      <c:pt idx="8">
                        <c:v>3.3596000671386719</c:v>
                      </c:pt>
                      <c:pt idx="9">
                        <c:v>2.4239091873168945</c:v>
                      </c:pt>
                      <c:pt idx="10">
                        <c:v>2.2806591987609863</c:v>
                      </c:pt>
                      <c:pt idx="11">
                        <c:v>2.3139274120330811</c:v>
                      </c:pt>
                      <c:pt idx="12">
                        <c:v>2.4202954769134521</c:v>
                      </c:pt>
                      <c:pt idx="13">
                        <c:v>2.3585224151611328</c:v>
                      </c:pt>
                      <c:pt idx="14">
                        <c:v>2.1682274341583252</c:v>
                      </c:pt>
                      <c:pt idx="15">
                        <c:v>2.2680456638336182</c:v>
                      </c:pt>
                      <c:pt idx="16">
                        <c:v>2.7301726341247559</c:v>
                      </c:pt>
                      <c:pt idx="17">
                        <c:v>3.6201272010803223</c:v>
                      </c:pt>
                      <c:pt idx="18">
                        <c:v>5.6935634613037109</c:v>
                      </c:pt>
                      <c:pt idx="19">
                        <c:v>5.5832452774047852</c:v>
                      </c:pt>
                      <c:pt idx="20">
                        <c:v>3.1182546615600586</c:v>
                      </c:pt>
                      <c:pt idx="21">
                        <c:v>2.5119092464447021</c:v>
                      </c:pt>
                      <c:pt idx="22">
                        <c:v>2.3188185691833496</c:v>
                      </c:pt>
                      <c:pt idx="23">
                        <c:v>2.3428182601928711</c:v>
                      </c:pt>
                      <c:pt idx="24">
                        <c:v>2.5964412689208984</c:v>
                      </c:pt>
                      <c:pt idx="25">
                        <c:v>2.5309007167816162</c:v>
                      </c:pt>
                      <c:pt idx="26">
                        <c:v>2.1020779609680176</c:v>
                      </c:pt>
                      <c:pt idx="27">
                        <c:v>2.2106723785400391</c:v>
                      </c:pt>
                      <c:pt idx="28">
                        <c:v>2.6610639095306396</c:v>
                      </c:pt>
                      <c:pt idx="29">
                        <c:v>3.4355635643005371</c:v>
                      </c:pt>
                      <c:pt idx="30">
                        <c:v>5.4966959953308105</c:v>
                      </c:pt>
                      <c:pt idx="31">
                        <c:v>5.3593940734863281</c:v>
                      </c:pt>
                      <c:pt idx="32">
                        <c:v>2.9784986972808838</c:v>
                      </c:pt>
                      <c:pt idx="33">
                        <c:v>2.5195682048797607</c:v>
                      </c:pt>
                      <c:pt idx="34">
                        <c:v>2.3327503204345703</c:v>
                      </c:pt>
                      <c:pt idx="35">
                        <c:v>2.3621366024017334</c:v>
                      </c:pt>
                      <c:pt idx="36">
                        <c:v>2.6296634674072266</c:v>
                      </c:pt>
                      <c:pt idx="37">
                        <c:v>2.5613186359405518</c:v>
                      </c:pt>
                      <c:pt idx="38">
                        <c:v>2.1443276405334473</c:v>
                      </c:pt>
                      <c:pt idx="39">
                        <c:v>2.2525777816772461</c:v>
                      </c:pt>
                      <c:pt idx="40">
                        <c:v>2.6349663734436035</c:v>
                      </c:pt>
                      <c:pt idx="41">
                        <c:v>3.4516470432281494</c:v>
                      </c:pt>
                      <c:pt idx="42">
                        <c:v>5.5040140151977539</c:v>
                      </c:pt>
                      <c:pt idx="43">
                        <c:v>5.3371667861938477</c:v>
                      </c:pt>
                      <c:pt idx="44">
                        <c:v>2.9906349182128906</c:v>
                      </c:pt>
                      <c:pt idx="45">
                        <c:v>2.599886417388916</c:v>
                      </c:pt>
                      <c:pt idx="46">
                        <c:v>2.4258863925933838</c:v>
                      </c:pt>
                      <c:pt idx="47">
                        <c:v>2.457273006439209</c:v>
                      </c:pt>
                      <c:pt idx="48">
                        <c:v>2.723527193069458</c:v>
                      </c:pt>
                      <c:pt idx="49">
                        <c:v>2.6701822280883789</c:v>
                      </c:pt>
                      <c:pt idx="50">
                        <c:v>2.2661914825439453</c:v>
                      </c:pt>
                      <c:pt idx="51">
                        <c:v>2.3904414176940918</c:v>
                      </c:pt>
                      <c:pt idx="52">
                        <c:v>2.7182846069335937</c:v>
                      </c:pt>
                      <c:pt idx="53">
                        <c:v>3.5508742332458496</c:v>
                      </c:pt>
                      <c:pt idx="54">
                        <c:v>5.6222047805786133</c:v>
                      </c:pt>
                      <c:pt idx="55">
                        <c:v>5.4973044395446777</c:v>
                      </c:pt>
                      <c:pt idx="56">
                        <c:v>3.0564446449279785</c:v>
                      </c:pt>
                      <c:pt idx="57">
                        <c:v>2.7620882987976074</c:v>
                      </c:pt>
                      <c:pt idx="58">
                        <c:v>2.5859711170196533</c:v>
                      </c:pt>
                      <c:pt idx="59">
                        <c:v>2.6175360679626465</c:v>
                      </c:pt>
                      <c:pt idx="60">
                        <c:v>2.8840680122375488</c:v>
                      </c:pt>
                      <c:pt idx="61">
                        <c:v>2.8381736278533936</c:v>
                      </c:pt>
                      <c:pt idx="62">
                        <c:v>2.4354889392852783</c:v>
                      </c:pt>
                      <c:pt idx="63">
                        <c:v>2.5581986904144287</c:v>
                      </c:pt>
                      <c:pt idx="64">
                        <c:v>2.8799335956573486</c:v>
                      </c:pt>
                      <c:pt idx="65">
                        <c:v>3.6889145374298096</c:v>
                      </c:pt>
                      <c:pt idx="66">
                        <c:v>5.7199802398681641</c:v>
                      </c:pt>
                      <c:pt idx="67">
                        <c:v>5.5996255874633789</c:v>
                      </c:pt>
                      <c:pt idx="68">
                        <c:v>3.256493091583252</c:v>
                      </c:pt>
                      <c:pt idx="69">
                        <c:v>2.8985004425048828</c:v>
                      </c:pt>
                      <c:pt idx="70">
                        <c:v>2.7223830223083496</c:v>
                      </c:pt>
                      <c:pt idx="71">
                        <c:v>2.7529480457305908</c:v>
                      </c:pt>
                      <c:pt idx="72">
                        <c:v>3.0194799900054932</c:v>
                      </c:pt>
                      <c:pt idx="73">
                        <c:v>2.9735856056213379</c:v>
                      </c:pt>
                      <c:pt idx="74">
                        <c:v>2.5739011764526367</c:v>
                      </c:pt>
                      <c:pt idx="75">
                        <c:v>2.7046108245849609</c:v>
                      </c:pt>
                      <c:pt idx="76">
                        <c:v>3.0419819355010986</c:v>
                      </c:pt>
                      <c:pt idx="77">
                        <c:v>3.8532357215881348</c:v>
                      </c:pt>
                      <c:pt idx="78">
                        <c:v>5.8888788223266602</c:v>
                      </c:pt>
                      <c:pt idx="79">
                        <c:v>5.7662515640258789</c:v>
                      </c:pt>
                      <c:pt idx="80">
                        <c:v>3.4163005352020264</c:v>
                      </c:pt>
                      <c:pt idx="81">
                        <c:v>3.0505807399749756</c:v>
                      </c:pt>
                      <c:pt idx="82">
                        <c:v>2.8704633712768555</c:v>
                      </c:pt>
                      <c:pt idx="83">
                        <c:v>2.9010283946990967</c:v>
                      </c:pt>
                      <c:pt idx="84">
                        <c:v>3.167560338973999</c:v>
                      </c:pt>
                      <c:pt idx="85">
                        <c:v>3.1226658821105957</c:v>
                      </c:pt>
                      <c:pt idx="86">
                        <c:v>2.7279815673828125</c:v>
                      </c:pt>
                      <c:pt idx="87">
                        <c:v>2.8636910915374756</c:v>
                      </c:pt>
                      <c:pt idx="88">
                        <c:v>3.1881532669067383</c:v>
                      </c:pt>
                      <c:pt idx="89">
                        <c:v>4.0089521408081055</c:v>
                      </c:pt>
                      <c:pt idx="90">
                        <c:v>6.534914493560791</c:v>
                      </c:pt>
                      <c:pt idx="91">
                        <c:v>6.3531961441040039</c:v>
                      </c:pt>
                      <c:pt idx="92">
                        <c:v>3.5918817520141602</c:v>
                      </c:pt>
                      <c:pt idx="93">
                        <c:v>3.2216165065765381</c:v>
                      </c:pt>
                      <c:pt idx="94">
                        <c:v>3.0364992618560791</c:v>
                      </c:pt>
                      <c:pt idx="95">
                        <c:v>3.0670640468597412</c:v>
                      </c:pt>
                      <c:pt idx="96">
                        <c:v>3.3405961990356445</c:v>
                      </c:pt>
                      <c:pt idx="97">
                        <c:v>3.2957017421722412</c:v>
                      </c:pt>
                      <c:pt idx="98">
                        <c:v>2.9030170440673828</c:v>
                      </c:pt>
                      <c:pt idx="99">
                        <c:v>3.0437266826629639</c:v>
                      </c:pt>
                      <c:pt idx="100">
                        <c:v>3.3270070552825928</c:v>
                      </c:pt>
                      <c:pt idx="101">
                        <c:v>4.1046247482299805</c:v>
                      </c:pt>
                      <c:pt idx="102">
                        <c:v>6.7242698669433594</c:v>
                      </c:pt>
                      <c:pt idx="103">
                        <c:v>6.5455513000488281</c:v>
                      </c:pt>
                      <c:pt idx="104">
                        <c:v>3.7822372913360596</c:v>
                      </c:pt>
                      <c:pt idx="105">
                        <c:v>3.4039719104766846</c:v>
                      </c:pt>
                      <c:pt idx="106">
                        <c:v>3.2148547172546387</c:v>
                      </c:pt>
                      <c:pt idx="107">
                        <c:v>3.2464194297790527</c:v>
                      </c:pt>
                      <c:pt idx="108">
                        <c:v>3.516951322555542</c:v>
                      </c:pt>
                      <c:pt idx="109">
                        <c:v>3.4740571975708008</c:v>
                      </c:pt>
                      <c:pt idx="110">
                        <c:v>3.0833725929260254</c:v>
                      </c:pt>
                      <c:pt idx="111">
                        <c:v>3.2290821075439453</c:v>
                      </c:pt>
                      <c:pt idx="112">
                        <c:v>3.5173623561859131</c:v>
                      </c:pt>
                      <c:pt idx="113">
                        <c:v>4.3029799461364746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price'!$G$1</c15:sqref>
                        </c15:formulaRef>
                      </c:ext>
                    </c:extLst>
                    <c:strCache>
                      <c:ptCount val="1"/>
                      <c:pt idx="0">
                        <c:v>Trans6NNYFixed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price'!$G$2:$G$115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2.274</c:v>
                      </c:pt>
                      <c:pt idx="1">
                        <c:v>2.2999999999999998</c:v>
                      </c:pt>
                      <c:pt idx="2">
                        <c:v>1.996</c:v>
                      </c:pt>
                      <c:pt idx="3">
                        <c:v>2.0780909061431885</c:v>
                      </c:pt>
                      <c:pt idx="4">
                        <c:v>2.8078546524047852</c:v>
                      </c:pt>
                      <c:pt idx="5">
                        <c:v>4.1520000000000001</c:v>
                      </c:pt>
                      <c:pt idx="6">
                        <c:v>6.8840000000000003</c:v>
                      </c:pt>
                      <c:pt idx="7">
                        <c:v>6.859</c:v>
                      </c:pt>
                      <c:pt idx="8">
                        <c:v>3.6630000000000003</c:v>
                      </c:pt>
                      <c:pt idx="9">
                        <c:v>2.7810000000000001</c:v>
                      </c:pt>
                      <c:pt idx="10">
                        <c:v>2.665</c:v>
                      </c:pt>
                      <c:pt idx="11">
                        <c:v>2.6550000000000002</c:v>
                      </c:pt>
                      <c:pt idx="12">
                        <c:v>2.7504091262817383</c:v>
                      </c:pt>
                      <c:pt idx="13">
                        <c:v>2.71</c:v>
                      </c:pt>
                      <c:pt idx="14">
                        <c:v>2.544</c:v>
                      </c:pt>
                      <c:pt idx="15">
                        <c:v>2.6160000000000001</c:v>
                      </c:pt>
                      <c:pt idx="16">
                        <c:v>2.8810000000000002</c:v>
                      </c:pt>
                      <c:pt idx="17">
                        <c:v>4.0019999999999998</c:v>
                      </c:pt>
                      <c:pt idx="18">
                        <c:v>6.7789999999999999</c:v>
                      </c:pt>
                      <c:pt idx="19">
                        <c:v>6.7119999999999997</c:v>
                      </c:pt>
                      <c:pt idx="20">
                        <c:v>3.3929999999999998</c:v>
                      </c:pt>
                      <c:pt idx="21">
                        <c:v>2.669</c:v>
                      </c:pt>
                      <c:pt idx="22">
                        <c:v>2.5609999999999999</c:v>
                      </c:pt>
                      <c:pt idx="23">
                        <c:v>2.5629999999999997</c:v>
                      </c:pt>
                      <c:pt idx="24">
                        <c:v>2.65</c:v>
                      </c:pt>
                      <c:pt idx="25">
                        <c:v>2.62</c:v>
                      </c:pt>
                      <c:pt idx="26">
                        <c:v>2.4729999999999999</c:v>
                      </c:pt>
                      <c:pt idx="27">
                        <c:v>2.5300000000000002</c:v>
                      </c:pt>
                      <c:pt idx="28">
                        <c:v>2.7549999999999999</c:v>
                      </c:pt>
                      <c:pt idx="29">
                        <c:v>3.81</c:v>
                      </c:pt>
                      <c:pt idx="30">
                        <c:v>6.5</c:v>
                      </c:pt>
                      <c:pt idx="31">
                        <c:v>6.4370000000000003</c:v>
                      </c:pt>
                      <c:pt idx="32">
                        <c:v>3.2589999999999999</c:v>
                      </c:pt>
                      <c:pt idx="33">
                        <c:v>2.6419999999999999</c:v>
                      </c:pt>
                      <c:pt idx="34">
                        <c:v>2.5569999999999999</c:v>
                      </c:pt>
                      <c:pt idx="35">
                        <c:v>2.5649999999999999</c:v>
                      </c:pt>
                      <c:pt idx="36">
                        <c:v>2.6509999999999998</c:v>
                      </c:pt>
                      <c:pt idx="37">
                        <c:v>2.63</c:v>
                      </c:pt>
                      <c:pt idx="38">
                        <c:v>2.5049999999999999</c:v>
                      </c:pt>
                      <c:pt idx="39">
                        <c:v>2.5590000000000002</c:v>
                      </c:pt>
                      <c:pt idx="40">
                        <c:v>2.7989999999999999</c:v>
                      </c:pt>
                      <c:pt idx="41">
                        <c:v>3.6480000000000001</c:v>
                      </c:pt>
                      <c:pt idx="42">
                        <c:v>6.5259999999999998</c:v>
                      </c:pt>
                      <c:pt idx="43">
                        <c:v>6.4429999999999996</c:v>
                      </c:pt>
                      <c:pt idx="44">
                        <c:v>3.3</c:v>
                      </c:pt>
                      <c:pt idx="45">
                        <c:v>2.6930000000000001</c:v>
                      </c:pt>
                      <c:pt idx="46">
                        <c:v>2.6059999999999999</c:v>
                      </c:pt>
                      <c:pt idx="47">
                        <c:v>2.63</c:v>
                      </c:pt>
                      <c:pt idx="48">
                        <c:v>2.7410000000000001</c:v>
                      </c:pt>
                      <c:pt idx="49">
                        <c:v>2.7279999999999998</c:v>
                      </c:pt>
                      <c:pt idx="50">
                        <c:v>2.577</c:v>
                      </c:pt>
                      <c:pt idx="51">
                        <c:v>2.6470000000000002</c:v>
                      </c:pt>
                      <c:pt idx="52">
                        <c:v>2.875</c:v>
                      </c:pt>
                      <c:pt idx="53">
                        <c:v>3.7250000000000001</c:v>
                      </c:pt>
                      <c:pt idx="54">
                        <c:v>6.6120000000000001</c:v>
                      </c:pt>
                      <c:pt idx="55">
                        <c:v>6.5519999999999996</c:v>
                      </c:pt>
                      <c:pt idx="56">
                        <c:v>3.387</c:v>
                      </c:pt>
                      <c:pt idx="57">
                        <c:v>2.843</c:v>
                      </c:pt>
                      <c:pt idx="58">
                        <c:v>2.7549999999999999</c:v>
                      </c:pt>
                      <c:pt idx="59">
                        <c:v>2.7789999999999999</c:v>
                      </c:pt>
                      <c:pt idx="60">
                        <c:v>2.8919999999999999</c:v>
                      </c:pt>
                      <c:pt idx="61">
                        <c:v>2.8860000000000001</c:v>
                      </c:pt>
                      <c:pt idx="62">
                        <c:v>2.734</c:v>
                      </c:pt>
                      <c:pt idx="63">
                        <c:v>2.8029999999999999</c:v>
                      </c:pt>
                      <c:pt idx="64">
                        <c:v>3.0329999999999999</c:v>
                      </c:pt>
                      <c:pt idx="65">
                        <c:v>3.8839999999999999</c:v>
                      </c:pt>
                      <c:pt idx="66">
                        <c:v>6.7679999999999998</c:v>
                      </c:pt>
                      <c:pt idx="67">
                        <c:v>6.7080000000000002</c:v>
                      </c:pt>
                      <c:pt idx="68">
                        <c:v>3.5430000000000001</c:v>
                      </c:pt>
                      <c:pt idx="69">
                        <c:v>2.9969999999999999</c:v>
                      </c:pt>
                      <c:pt idx="70">
                        <c:v>2.91</c:v>
                      </c:pt>
                      <c:pt idx="71">
                        <c:v>2.9329999999999998</c:v>
                      </c:pt>
                      <c:pt idx="72">
                        <c:v>3.0449999999999999</c:v>
                      </c:pt>
                      <c:pt idx="73">
                        <c:v>3.0390000000000001</c:v>
                      </c:pt>
                      <c:pt idx="74">
                        <c:v>2.891</c:v>
                      </c:pt>
                      <c:pt idx="75">
                        <c:v>2.968</c:v>
                      </c:pt>
                      <c:pt idx="76">
                        <c:v>3.1920000000000002</c:v>
                      </c:pt>
                      <c:pt idx="77">
                        <c:v>4.0439999999999996</c:v>
                      </c:pt>
                      <c:pt idx="78">
                        <c:v>6.9390000000000001</c:v>
                      </c:pt>
                      <c:pt idx="79">
                        <c:v>6.88</c:v>
                      </c:pt>
                      <c:pt idx="80">
                        <c:v>3.6949999999999998</c:v>
                      </c:pt>
                      <c:pt idx="81">
                        <c:v>3.1459999999999999</c:v>
                      </c:pt>
                      <c:pt idx="82">
                        <c:v>3.0409999999999999</c:v>
                      </c:pt>
                      <c:pt idx="83">
                        <c:v>3.0630000000000002</c:v>
                      </c:pt>
                      <c:pt idx="84">
                        <c:v>3.1760000000000002</c:v>
                      </c:pt>
                      <c:pt idx="85">
                        <c:v>3.1709999999999998</c:v>
                      </c:pt>
                      <c:pt idx="86">
                        <c:v>3.0270000000000001</c:v>
                      </c:pt>
                      <c:pt idx="87">
                        <c:v>3.11</c:v>
                      </c:pt>
                      <c:pt idx="88">
                        <c:v>3.5060000000000002</c:v>
                      </c:pt>
                      <c:pt idx="89">
                        <c:v>4.2140000000000004</c:v>
                      </c:pt>
                      <c:pt idx="90">
                        <c:v>7.1139999999999999</c:v>
                      </c:pt>
                      <c:pt idx="91">
                        <c:v>7.0549999999999997</c:v>
                      </c:pt>
                      <c:pt idx="92">
                        <c:v>3.871</c:v>
                      </c:pt>
                      <c:pt idx="93">
                        <c:v>3.3210000000000002</c:v>
                      </c:pt>
                      <c:pt idx="94">
                        <c:v>3.2109999999999999</c:v>
                      </c:pt>
                      <c:pt idx="95">
                        <c:v>3.2330000000000001</c:v>
                      </c:pt>
                      <c:pt idx="96">
                        <c:v>3.3540000000000001</c:v>
                      </c:pt>
                      <c:pt idx="97">
                        <c:v>3.3490000000000002</c:v>
                      </c:pt>
                      <c:pt idx="98">
                        <c:v>3.206</c:v>
                      </c:pt>
                      <c:pt idx="99">
                        <c:v>3.294</c:v>
                      </c:pt>
                      <c:pt idx="100">
                        <c:v>3.6920000000000002</c:v>
                      </c:pt>
                      <c:pt idx="101">
                        <c:v>4.4000000000000004</c:v>
                      </c:pt>
                      <c:pt idx="102">
                        <c:v>7.298</c:v>
                      </c:pt>
                      <c:pt idx="103">
                        <c:v>7.2409999999999997</c:v>
                      </c:pt>
                      <c:pt idx="104">
                        <c:v>4.0549999999999997</c:v>
                      </c:pt>
                      <c:pt idx="105">
                        <c:v>3.4969999999999999</c:v>
                      </c:pt>
                      <c:pt idx="106">
                        <c:v>3.383</c:v>
                      </c:pt>
                      <c:pt idx="107">
                        <c:v>3.407</c:v>
                      </c:pt>
                      <c:pt idx="108">
                        <c:v>3.524</c:v>
                      </c:pt>
                      <c:pt idx="109">
                        <c:v>3.5209999999999999</c:v>
                      </c:pt>
                      <c:pt idx="110">
                        <c:v>3.3810000000000002</c:v>
                      </c:pt>
                      <c:pt idx="111">
                        <c:v>3.4729999999999999</c:v>
                      </c:pt>
                      <c:pt idx="112">
                        <c:v>3.8769999999999998</c:v>
                      </c:pt>
                      <c:pt idx="113">
                        <c:v>4.5919999999999996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price'!$H$1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price'!$H$2:$H$115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2.0998226212024687</c:v>
                      </c:pt>
                      <c:pt idx="1">
                        <c:v>2.1216414105892181</c:v>
                      </c:pt>
                      <c:pt idx="2">
                        <c:v>1.968772797012329</c:v>
                      </c:pt>
                      <c:pt idx="3">
                        <c:v>2.0325385928153987</c:v>
                      </c:pt>
                      <c:pt idx="4">
                        <c:v>2.4304895520210268</c:v>
                      </c:pt>
                      <c:pt idx="5">
                        <c:v>3.1708149698257446</c:v>
                      </c:pt>
                      <c:pt idx="6">
                        <c:v>4.4600905178070063</c:v>
                      </c:pt>
                      <c:pt idx="7">
                        <c:v>4.4278776323318478</c:v>
                      </c:pt>
                      <c:pt idx="8">
                        <c:v>3.0556600662231443</c:v>
                      </c:pt>
                      <c:pt idx="9">
                        <c:v>2.4948181948661805</c:v>
                      </c:pt>
                      <c:pt idx="10">
                        <c:v>2.3683869942665101</c:v>
                      </c:pt>
                      <c:pt idx="11">
                        <c:v>2.3880433629035949</c:v>
                      </c:pt>
                      <c:pt idx="12">
                        <c:v>2.4617848181724549</c:v>
                      </c:pt>
                      <c:pt idx="13">
                        <c:v>2.4144497098922728</c:v>
                      </c:pt>
                      <c:pt idx="14">
                        <c:v>2.2660711542129515</c:v>
                      </c:pt>
                      <c:pt idx="15">
                        <c:v>2.3337142919540406</c:v>
                      </c:pt>
                      <c:pt idx="16">
                        <c:v>2.6401304897308346</c:v>
                      </c:pt>
                      <c:pt idx="17">
                        <c:v>3.2071932954788207</c:v>
                      </c:pt>
                      <c:pt idx="18">
                        <c:v>4.4217084812164309</c:v>
                      </c:pt>
                      <c:pt idx="19">
                        <c:v>4.3626008663177487</c:v>
                      </c:pt>
                      <c:pt idx="20">
                        <c:v>2.9407453955650329</c:v>
                      </c:pt>
                      <c:pt idx="21">
                        <c:v>2.5049633326530456</c:v>
                      </c:pt>
                      <c:pt idx="22">
                        <c:v>2.3776253509521483</c:v>
                      </c:pt>
                      <c:pt idx="23">
                        <c:v>2.3758539462089536</c:v>
                      </c:pt>
                      <c:pt idx="24">
                        <c:v>2.5034628808975219</c:v>
                      </c:pt>
                      <c:pt idx="25">
                        <c:v>2.4371432131767277</c:v>
                      </c:pt>
                      <c:pt idx="26">
                        <c:v>2.2054044379234314</c:v>
                      </c:pt>
                      <c:pt idx="27">
                        <c:v>2.2675334027290344</c:v>
                      </c:pt>
                      <c:pt idx="28">
                        <c:v>2.5514129648208614</c:v>
                      </c:pt>
                      <c:pt idx="29">
                        <c:v>3.0731319547653198</c:v>
                      </c:pt>
                      <c:pt idx="30">
                        <c:v>4.284052220916748</c:v>
                      </c:pt>
                      <c:pt idx="31">
                        <c:v>4.2171585417747499</c:v>
                      </c:pt>
                      <c:pt idx="32">
                        <c:v>2.8506691633224484</c:v>
                      </c:pt>
                      <c:pt idx="33">
                        <c:v>2.5111245387077332</c:v>
                      </c:pt>
                      <c:pt idx="34">
                        <c:v>2.40624465675354</c:v>
                      </c:pt>
                      <c:pt idx="35">
                        <c:v>2.397798665714264</c:v>
                      </c:pt>
                      <c:pt idx="36">
                        <c:v>2.5086376733779905</c:v>
                      </c:pt>
                      <c:pt idx="37">
                        <c:v>2.4642166529655456</c:v>
                      </c:pt>
                      <c:pt idx="38">
                        <c:v>2.2554569118499757</c:v>
                      </c:pt>
                      <c:pt idx="39">
                        <c:v>2.3116884889602658</c:v>
                      </c:pt>
                      <c:pt idx="40">
                        <c:v>2.5835302083969114</c:v>
                      </c:pt>
                      <c:pt idx="41">
                        <c:v>3.0832252555847166</c:v>
                      </c:pt>
                      <c:pt idx="42">
                        <c:v>4.32376846370697</c:v>
                      </c:pt>
                      <c:pt idx="43">
                        <c:v>4.250161859416961</c:v>
                      </c:pt>
                      <c:pt idx="44">
                        <c:v>2.8880119323730469</c:v>
                      </c:pt>
                      <c:pt idx="45">
                        <c:v>2.6073768622398377</c:v>
                      </c:pt>
                      <c:pt idx="46">
                        <c:v>2.5045641268730163</c:v>
                      </c:pt>
                      <c:pt idx="47">
                        <c:v>2.4947019701957704</c:v>
                      </c:pt>
                      <c:pt idx="48">
                        <c:v>2.5919531875610349</c:v>
                      </c:pt>
                      <c:pt idx="49">
                        <c:v>2.573802365684509</c:v>
                      </c:pt>
                      <c:pt idx="50">
                        <c:v>2.3548619720458981</c:v>
                      </c:pt>
                      <c:pt idx="51">
                        <c:v>2.4257465784072876</c:v>
                      </c:pt>
                      <c:pt idx="52">
                        <c:v>2.6986803499221801</c:v>
                      </c:pt>
                      <c:pt idx="53">
                        <c:v>3.2078870933532708</c:v>
                      </c:pt>
                      <c:pt idx="54">
                        <c:v>4.4375526719093328</c:v>
                      </c:pt>
                      <c:pt idx="55">
                        <c:v>4.3790400478363036</c:v>
                      </c:pt>
                      <c:pt idx="56">
                        <c:v>2.9793628564834589</c:v>
                      </c:pt>
                      <c:pt idx="57">
                        <c:v>2.75016499376297</c:v>
                      </c:pt>
                      <c:pt idx="58">
                        <c:v>2.6473988215446473</c:v>
                      </c:pt>
                      <c:pt idx="59">
                        <c:v>2.6389114459991454</c:v>
                      </c:pt>
                      <c:pt idx="60">
                        <c:v>2.7361850000381471</c:v>
                      </c:pt>
                      <c:pt idx="61">
                        <c:v>2.7251919541358944</c:v>
                      </c:pt>
                      <c:pt idx="62">
                        <c:v>2.5040835369110104</c:v>
                      </c:pt>
                      <c:pt idx="63">
                        <c:v>2.5762540808677667</c:v>
                      </c:pt>
                      <c:pt idx="64">
                        <c:v>2.8375749756813047</c:v>
                      </c:pt>
                      <c:pt idx="65">
                        <c:v>3.3471062155723574</c:v>
                      </c:pt>
                      <c:pt idx="66">
                        <c:v>4.5603950670242313</c:v>
                      </c:pt>
                      <c:pt idx="67">
                        <c:v>4.5187733772277827</c:v>
                      </c:pt>
                      <c:pt idx="68">
                        <c:v>3.155350697040558</c:v>
                      </c:pt>
                      <c:pt idx="69">
                        <c:v>2.8698802017211911</c:v>
                      </c:pt>
                      <c:pt idx="70">
                        <c:v>2.800663956069946</c:v>
                      </c:pt>
                      <c:pt idx="71">
                        <c:v>2.7892766746520992</c:v>
                      </c:pt>
                      <c:pt idx="72">
                        <c:v>2.8811500250816344</c:v>
                      </c:pt>
                      <c:pt idx="73">
                        <c:v>2.8701570626258848</c:v>
                      </c:pt>
                      <c:pt idx="74">
                        <c:v>2.65482380361557</c:v>
                      </c:pt>
                      <c:pt idx="75">
                        <c:v>2.7358692955017085</c:v>
                      </c:pt>
                      <c:pt idx="76">
                        <c:v>3.0278753616333005</c:v>
                      </c:pt>
                      <c:pt idx="77">
                        <c:v>3.5217271337509155</c:v>
                      </c:pt>
                      <c:pt idx="78">
                        <c:v>4.7312522730827329</c:v>
                      </c:pt>
                      <c:pt idx="79">
                        <c:v>4.6786352646827698</c:v>
                      </c:pt>
                      <c:pt idx="80">
                        <c:v>3.312450991153717</c:v>
                      </c:pt>
                      <c:pt idx="81">
                        <c:v>3.0562761281967159</c:v>
                      </c:pt>
                      <c:pt idx="82">
                        <c:v>2.9462472950935363</c:v>
                      </c:pt>
                      <c:pt idx="83">
                        <c:v>2.9348600136756895</c:v>
                      </c:pt>
                      <c:pt idx="84">
                        <c:v>3.0299459342002866</c:v>
                      </c:pt>
                      <c:pt idx="85">
                        <c:v>3.0199529210090637</c:v>
                      </c:pt>
                      <c:pt idx="86">
                        <c:v>2.8094696586608885</c:v>
                      </c:pt>
                      <c:pt idx="87">
                        <c:v>2.8939151906013487</c:v>
                      </c:pt>
                      <c:pt idx="88">
                        <c:v>3.2016905231475827</c:v>
                      </c:pt>
                      <c:pt idx="89">
                        <c:v>3.6815329892158504</c:v>
                      </c:pt>
                      <c:pt idx="90">
                        <c:v>5.0711740324974057</c:v>
                      </c:pt>
                      <c:pt idx="91">
                        <c:v>4.9886875988006594</c:v>
                      </c:pt>
                      <c:pt idx="92">
                        <c:v>3.4807136981964106</c:v>
                      </c:pt>
                      <c:pt idx="93">
                        <c:v>3.2391353809356689</c:v>
                      </c:pt>
                      <c:pt idx="94">
                        <c:v>3.1079191813468929</c:v>
                      </c:pt>
                      <c:pt idx="95">
                        <c:v>3.0968192430496213</c:v>
                      </c:pt>
                      <c:pt idx="96">
                        <c:v>3.2031428157806392</c:v>
                      </c:pt>
                      <c:pt idx="97">
                        <c:v>3.1931497191429137</c:v>
                      </c:pt>
                      <c:pt idx="98">
                        <c:v>2.9843663553237918</c:v>
                      </c:pt>
                      <c:pt idx="99">
                        <c:v>3.0722118438720702</c:v>
                      </c:pt>
                      <c:pt idx="100">
                        <c:v>3.3642486015319819</c:v>
                      </c:pt>
                      <c:pt idx="101">
                        <c:v>3.8364152410507204</c:v>
                      </c:pt>
                      <c:pt idx="102">
                        <c:v>5.2529301937103261</c:v>
                      </c:pt>
                      <c:pt idx="103">
                        <c:v>5.1731435243606558</c:v>
                      </c:pt>
                      <c:pt idx="104">
                        <c:v>3.6633198921203616</c:v>
                      </c:pt>
                      <c:pt idx="105">
                        <c:v>3.4135914800643921</c:v>
                      </c:pt>
                      <c:pt idx="106">
                        <c:v>3.2785252330780024</c:v>
                      </c:pt>
                      <c:pt idx="107">
                        <c:v>3.2685753274917597</c:v>
                      </c:pt>
                      <c:pt idx="108">
                        <c:v>3.3715987186431886</c:v>
                      </c:pt>
                      <c:pt idx="109">
                        <c:v>3.3637558543205257</c:v>
                      </c:pt>
                      <c:pt idx="110">
                        <c:v>3.1571225559234612</c:v>
                      </c:pt>
                      <c:pt idx="111">
                        <c:v>3.2496679576873775</c:v>
                      </c:pt>
                      <c:pt idx="112">
                        <c:v>3.5468547120094298</c:v>
                      </c:pt>
                      <c:pt idx="113">
                        <c:v>4.0270213628768925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-209040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8459288"/>
        <c:crosses val="autoZero"/>
        <c:auto val="1"/>
        <c:lblAlgn val="ctr"/>
        <c:lblOffset val="100"/>
        <c:noMultiLvlLbl val="0"/>
      </c:catAx>
      <c:valAx>
        <c:axId val="-2058459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403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PJM </a:t>
            </a:r>
            <a:r>
              <a:rPr lang="en-US" sz="2400" b="1" dirty="0" err="1"/>
              <a:t>Whub</a:t>
            </a:r>
            <a:r>
              <a:rPr lang="en-US" sz="2400" b="1" dirty="0"/>
              <a:t> Off Peak RT</a:t>
            </a:r>
          </a:p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HR and 7.5 Spark vs Eastern Blend</a:t>
            </a:r>
          </a:p>
        </c:rich>
      </c:tx>
      <c:layout>
        <c:manualLayout>
          <c:xMode val="edge"/>
          <c:yMode val="edge"/>
          <c:x val="0.305797535251275"/>
          <c:y val="0.02767235926628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9"/>
          <c:order val="0"/>
          <c:tx>
            <c:strRef>
              <c:f>'basis gas price'!$K$1</c:f>
              <c:strCache>
                <c:ptCount val="1"/>
                <c:pt idx="0">
                  <c:v>7.5 Sprk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</c:strRef>
          </c:cat>
          <c:val>
            <c:numRef>
              <c:f>'basis gas price'!$K$2:$K$115</c:f>
              <c:numCache>
                <c:formatCode>_("$"* #,##0.00_);_("$"* \(#,##0.00\);_("$"* "-"??_);_(@_)</c:formatCode>
                <c:ptCount val="114"/>
                <c:pt idx="0">
                  <c:v>10.45133110392094</c:v>
                </c:pt>
                <c:pt idx="1">
                  <c:v>9.237689039111138</c:v>
                </c:pt>
                <c:pt idx="2">
                  <c:v>8.584204403877258</c:v>
                </c:pt>
                <c:pt idx="3">
                  <c:v>9.25596055388451</c:v>
                </c:pt>
                <c:pt idx="4">
                  <c:v>7.7713283598423</c:v>
                </c:pt>
                <c:pt idx="5">
                  <c:v>6.418888489246367</c:v>
                </c:pt>
                <c:pt idx="6">
                  <c:v>11.19932264232636</c:v>
                </c:pt>
                <c:pt idx="7">
                  <c:v>7.090916994571685</c:v>
                </c:pt>
                <c:pt idx="8">
                  <c:v>8.632550647735598</c:v>
                </c:pt>
                <c:pt idx="9">
                  <c:v>6.08886468291283</c:v>
                </c:pt>
                <c:pt idx="10">
                  <c:v>6.237097543001173</c:v>
                </c:pt>
                <c:pt idx="11">
                  <c:v>4.83967477822304</c:v>
                </c:pt>
                <c:pt idx="12">
                  <c:v>7.936613482236864</c:v>
                </c:pt>
                <c:pt idx="13">
                  <c:v>5.991627557277681</c:v>
                </c:pt>
                <c:pt idx="14">
                  <c:v>5.354466724872591</c:v>
                </c:pt>
                <c:pt idx="15">
                  <c:v>5.897142428874968</c:v>
                </c:pt>
                <c:pt idx="16">
                  <c:v>4.19902132701874</c:v>
                </c:pt>
                <c:pt idx="17">
                  <c:v>2.896051046848299</c:v>
                </c:pt>
                <c:pt idx="18">
                  <c:v>11.28718715381622</c:v>
                </c:pt>
                <c:pt idx="19">
                  <c:v>7.980494265556338</c:v>
                </c:pt>
                <c:pt idx="20">
                  <c:v>7.99441067767143</c:v>
                </c:pt>
                <c:pt idx="21">
                  <c:v>7.662775768041611</c:v>
                </c:pt>
                <c:pt idx="22">
                  <c:v>3.967811012268069</c:v>
                </c:pt>
                <c:pt idx="23">
                  <c:v>4.631096166372302</c:v>
                </c:pt>
                <c:pt idx="24">
                  <c:v>5.87402801179886</c:v>
                </c:pt>
                <c:pt idx="25">
                  <c:v>5.821426282644268</c:v>
                </c:pt>
                <c:pt idx="26">
                  <c:v>5.959466715574268</c:v>
                </c:pt>
                <c:pt idx="27">
                  <c:v>5.893499098062517</c:v>
                </c:pt>
                <c:pt idx="28">
                  <c:v>3.914403908252719</c:v>
                </c:pt>
                <c:pt idx="29">
                  <c:v>2.951510339260103</c:v>
                </c:pt>
                <c:pt idx="30">
                  <c:v>10.06960910606385</c:v>
                </c:pt>
                <c:pt idx="31">
                  <c:v>8.021312462568281</c:v>
                </c:pt>
                <c:pt idx="32">
                  <c:v>8.469981656551366</c:v>
                </c:pt>
                <c:pt idx="33">
                  <c:v>6.516566341161727</c:v>
                </c:pt>
                <c:pt idx="34">
                  <c:v>4.903165837287903</c:v>
                </c:pt>
                <c:pt idx="35">
                  <c:v>4.816511151552199</c:v>
                </c:pt>
                <c:pt idx="36">
                  <c:v>6.885218212604525</c:v>
                </c:pt>
                <c:pt idx="37">
                  <c:v>6.618375484228136</c:v>
                </c:pt>
                <c:pt idx="38">
                  <c:v>5.43407354259491</c:v>
                </c:pt>
                <c:pt idx="39">
                  <c:v>5.212337477207186</c:v>
                </c:pt>
                <c:pt idx="40">
                  <c:v>4.423524581432343</c:v>
                </c:pt>
                <c:pt idx="41">
                  <c:v>1.675811727523804</c:v>
                </c:pt>
                <c:pt idx="42">
                  <c:v>9.171738811016084</c:v>
                </c:pt>
                <c:pt idx="43">
                  <c:v>7.073786817312246</c:v>
                </c:pt>
                <c:pt idx="44">
                  <c:v>8.189910888671873</c:v>
                </c:pt>
                <c:pt idx="45">
                  <c:v>5.044673914670945</c:v>
                </c:pt>
                <c:pt idx="46">
                  <c:v>3.965769048452377</c:v>
                </c:pt>
                <c:pt idx="47">
                  <c:v>3.939734842061995</c:v>
                </c:pt>
                <c:pt idx="48">
                  <c:v>5.110352237701416</c:v>
                </c:pt>
                <c:pt idx="49">
                  <c:v>4.846481875896454</c:v>
                </c:pt>
                <c:pt idx="50">
                  <c:v>3.338535209655763</c:v>
                </c:pt>
                <c:pt idx="51">
                  <c:v>4.406901043415068</c:v>
                </c:pt>
                <c:pt idx="52">
                  <c:v>2.659896994113921</c:v>
                </c:pt>
                <c:pt idx="53">
                  <c:v>2.040847181320195</c:v>
                </c:pt>
                <c:pt idx="54">
                  <c:v>9.218354960679999</c:v>
                </c:pt>
                <c:pt idx="55">
                  <c:v>6.557201167106626</c:v>
                </c:pt>
                <c:pt idx="56">
                  <c:v>7.604779339313512</c:v>
                </c:pt>
                <c:pt idx="57">
                  <c:v>4.123762546777725</c:v>
                </c:pt>
                <c:pt idx="58">
                  <c:v>2.894508838415145</c:v>
                </c:pt>
                <c:pt idx="59">
                  <c:v>2.808164536476135</c:v>
                </c:pt>
                <c:pt idx="60">
                  <c:v>4.62861211824417</c:v>
                </c:pt>
                <c:pt idx="61">
                  <c:v>4.211059962511066</c:v>
                </c:pt>
                <c:pt idx="62">
                  <c:v>3.06937385463715</c:v>
                </c:pt>
                <c:pt idx="63">
                  <c:v>3.428094393491751</c:v>
                </c:pt>
                <c:pt idx="64">
                  <c:v>1.918188445329669</c:v>
                </c:pt>
                <c:pt idx="65">
                  <c:v>1.096704146146774</c:v>
                </c:pt>
                <c:pt idx="66">
                  <c:v>9.297036997318267</c:v>
                </c:pt>
                <c:pt idx="67">
                  <c:v>6.50920119667054</c:v>
                </c:pt>
                <c:pt idx="68">
                  <c:v>6.73486939072609</c:v>
                </c:pt>
                <c:pt idx="69">
                  <c:v>5.12589810562134</c:v>
                </c:pt>
                <c:pt idx="70">
                  <c:v>2.745020329475405</c:v>
                </c:pt>
                <c:pt idx="71">
                  <c:v>3.080424940109257</c:v>
                </c:pt>
                <c:pt idx="72">
                  <c:v>4.99137519335747</c:v>
                </c:pt>
                <c:pt idx="73">
                  <c:v>3.623821648836138</c:v>
                </c:pt>
                <c:pt idx="74">
                  <c:v>2.7388210914135</c:v>
                </c:pt>
                <c:pt idx="75">
                  <c:v>3.43098104667664</c:v>
                </c:pt>
                <c:pt idx="76">
                  <c:v>1.590935932159425</c:v>
                </c:pt>
                <c:pt idx="77">
                  <c:v>0.387047641277313</c:v>
                </c:pt>
                <c:pt idx="78">
                  <c:v>8.965608714818957</c:v>
                </c:pt>
                <c:pt idx="79">
                  <c:v>6.710234751939772</c:v>
                </c:pt>
                <c:pt idx="80">
                  <c:v>7.756619855165481</c:v>
                </c:pt>
                <c:pt idx="81">
                  <c:v>5.927929419994356</c:v>
                </c:pt>
                <c:pt idx="82">
                  <c:v>1.753145668268204</c:v>
                </c:pt>
                <c:pt idx="83">
                  <c:v>1.888549515962602</c:v>
                </c:pt>
                <c:pt idx="84">
                  <c:v>4.875405874967575</c:v>
                </c:pt>
                <c:pt idx="85">
                  <c:v>3.450353473901749</c:v>
                </c:pt>
                <c:pt idx="86">
                  <c:v>2.928977560043336</c:v>
                </c:pt>
                <c:pt idx="87">
                  <c:v>3.545636070489884</c:v>
                </c:pt>
                <c:pt idx="88">
                  <c:v>1.387320694923403</c:v>
                </c:pt>
                <c:pt idx="89">
                  <c:v>-0.161496656179423</c:v>
                </c:pt>
                <c:pt idx="90">
                  <c:v>7.716194756269457</c:v>
                </c:pt>
                <c:pt idx="91">
                  <c:v>5.884842246055596</c:v>
                </c:pt>
                <c:pt idx="92">
                  <c:v>3.494647644996647</c:v>
                </c:pt>
                <c:pt idx="93">
                  <c:v>2.356484261512758</c:v>
                </c:pt>
                <c:pt idx="94">
                  <c:v>1.690606139898304</c:v>
                </c:pt>
                <c:pt idx="95">
                  <c:v>1.823856821537021</c:v>
                </c:pt>
                <c:pt idx="96">
                  <c:v>4.576429263114932</c:v>
                </c:pt>
                <c:pt idx="97">
                  <c:v>3.251377869367602</c:v>
                </c:pt>
                <c:pt idx="98">
                  <c:v>2.067253098011016</c:v>
                </c:pt>
                <c:pt idx="99">
                  <c:v>3.158411933898925</c:v>
                </c:pt>
                <c:pt idx="100">
                  <c:v>0.818136632919316</c:v>
                </c:pt>
                <c:pt idx="101">
                  <c:v>-1.423113926410675</c:v>
                </c:pt>
                <c:pt idx="102">
                  <c:v>11.9030227842331</c:v>
                </c:pt>
                <c:pt idx="103">
                  <c:v>8.151424330234533</c:v>
                </c:pt>
                <c:pt idx="104">
                  <c:v>7.175102334976195</c:v>
                </c:pt>
                <c:pt idx="105">
                  <c:v>4.948065043926238</c:v>
                </c:pt>
                <c:pt idx="106">
                  <c:v>0.561060370445254</c:v>
                </c:pt>
                <c:pt idx="107">
                  <c:v>1.385684662342076</c:v>
                </c:pt>
                <c:pt idx="108">
                  <c:v>3.16301037311554</c:v>
                </c:pt>
                <c:pt idx="109">
                  <c:v>2.571832237005235</c:v>
                </c:pt>
                <c:pt idx="110">
                  <c:v>2.271581593513496</c:v>
                </c:pt>
                <c:pt idx="111">
                  <c:v>2.027489935874943</c:v>
                </c:pt>
                <c:pt idx="112">
                  <c:v>-0.00140995860099835</c:v>
                </c:pt>
                <c:pt idx="113">
                  <c:v>1.347340922832487</c:v>
                </c:pt>
              </c:numCache>
            </c:numRef>
          </c:val>
          <c:smooth val="0"/>
        </c:ser>
        <c:ser>
          <c:idx val="10"/>
          <c:order val="1"/>
          <c:tx>
            <c:strRef>
              <c:f>'basis gas price'!$L$1</c:f>
              <c:strCache>
                <c:ptCount val="1"/>
                <c:pt idx="0">
                  <c:v>HR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'basis gas price'!$A$2:$A$115</c:f>
              <c:strCache>
                <c:ptCount val="114"/>
                <c:pt idx="0">
                  <c:v>JUL 16</c:v>
                </c:pt>
                <c:pt idx="1">
                  <c:v>AUG 16</c:v>
                </c:pt>
                <c:pt idx="2">
                  <c:v>SEP 16</c:v>
                </c:pt>
                <c:pt idx="3">
                  <c:v>OCT 16</c:v>
                </c:pt>
                <c:pt idx="4">
                  <c:v>NOV 16</c:v>
                </c:pt>
                <c:pt idx="5">
                  <c:v>DEC 16</c:v>
                </c:pt>
                <c:pt idx="6">
                  <c:v>JAN 17</c:v>
                </c:pt>
                <c:pt idx="7">
                  <c:v>FEB 17</c:v>
                </c:pt>
                <c:pt idx="8">
                  <c:v>MAR 17</c:v>
                </c:pt>
                <c:pt idx="9">
                  <c:v>APR 17</c:v>
                </c:pt>
                <c:pt idx="10">
                  <c:v>MAY 17</c:v>
                </c:pt>
                <c:pt idx="11">
                  <c:v>JUN 17</c:v>
                </c:pt>
                <c:pt idx="12">
                  <c:v>JUL 17</c:v>
                </c:pt>
                <c:pt idx="13">
                  <c:v>AUG 17</c:v>
                </c:pt>
                <c:pt idx="14">
                  <c:v>SEP 17</c:v>
                </c:pt>
                <c:pt idx="15">
                  <c:v>OCT 17</c:v>
                </c:pt>
                <c:pt idx="16">
                  <c:v>NOV 17</c:v>
                </c:pt>
                <c:pt idx="17">
                  <c:v>DEC 17</c:v>
                </c:pt>
                <c:pt idx="18">
                  <c:v>JAN 18</c:v>
                </c:pt>
                <c:pt idx="19">
                  <c:v>FEB 18</c:v>
                </c:pt>
                <c:pt idx="20">
                  <c:v>MAR 18</c:v>
                </c:pt>
                <c:pt idx="21">
                  <c:v>APR 18</c:v>
                </c:pt>
                <c:pt idx="22">
                  <c:v>MAY 18</c:v>
                </c:pt>
                <c:pt idx="23">
                  <c:v>JUN 18</c:v>
                </c:pt>
                <c:pt idx="24">
                  <c:v>JUL 18</c:v>
                </c:pt>
                <c:pt idx="25">
                  <c:v>AUG 18</c:v>
                </c:pt>
                <c:pt idx="26">
                  <c:v>SEP 18</c:v>
                </c:pt>
                <c:pt idx="27">
                  <c:v>OCT 18</c:v>
                </c:pt>
                <c:pt idx="28">
                  <c:v>NOV 18</c:v>
                </c:pt>
                <c:pt idx="29">
                  <c:v>DEC 18</c:v>
                </c:pt>
                <c:pt idx="30">
                  <c:v>JAN 19</c:v>
                </c:pt>
                <c:pt idx="31">
                  <c:v>FEB 19</c:v>
                </c:pt>
                <c:pt idx="32">
                  <c:v>MAR 19</c:v>
                </c:pt>
                <c:pt idx="33">
                  <c:v>APR 19</c:v>
                </c:pt>
                <c:pt idx="34">
                  <c:v>MAY 19</c:v>
                </c:pt>
                <c:pt idx="35">
                  <c:v>JUN 19</c:v>
                </c:pt>
                <c:pt idx="36">
                  <c:v>JUL 19</c:v>
                </c:pt>
                <c:pt idx="37">
                  <c:v>AUG 19</c:v>
                </c:pt>
                <c:pt idx="38">
                  <c:v>SEP 19</c:v>
                </c:pt>
                <c:pt idx="39">
                  <c:v>OCT 19</c:v>
                </c:pt>
                <c:pt idx="40">
                  <c:v>NOV 19</c:v>
                </c:pt>
                <c:pt idx="41">
                  <c:v>DEC 19</c:v>
                </c:pt>
                <c:pt idx="42">
                  <c:v>JAN 20</c:v>
                </c:pt>
                <c:pt idx="43">
                  <c:v>FEB 20</c:v>
                </c:pt>
                <c:pt idx="44">
                  <c:v>MAR 20</c:v>
                </c:pt>
                <c:pt idx="45">
                  <c:v>APR 20</c:v>
                </c:pt>
                <c:pt idx="46">
                  <c:v>MAY 20</c:v>
                </c:pt>
                <c:pt idx="47">
                  <c:v>JUN 20</c:v>
                </c:pt>
                <c:pt idx="48">
                  <c:v>JUL 20</c:v>
                </c:pt>
                <c:pt idx="49">
                  <c:v>AUG 20</c:v>
                </c:pt>
                <c:pt idx="50">
                  <c:v>SEP 20</c:v>
                </c:pt>
                <c:pt idx="51">
                  <c:v>OCT 20</c:v>
                </c:pt>
                <c:pt idx="52">
                  <c:v>NOV 20</c:v>
                </c:pt>
                <c:pt idx="53">
                  <c:v>DEC 20</c:v>
                </c:pt>
                <c:pt idx="54">
                  <c:v>JAN 21</c:v>
                </c:pt>
                <c:pt idx="55">
                  <c:v>FEB 21</c:v>
                </c:pt>
                <c:pt idx="56">
                  <c:v>MAR 21</c:v>
                </c:pt>
                <c:pt idx="57">
                  <c:v>APR 21</c:v>
                </c:pt>
                <c:pt idx="58">
                  <c:v>MAY 21</c:v>
                </c:pt>
                <c:pt idx="59">
                  <c:v>JUN 21</c:v>
                </c:pt>
                <c:pt idx="60">
                  <c:v>JUL 21</c:v>
                </c:pt>
                <c:pt idx="61">
                  <c:v>AUG 21</c:v>
                </c:pt>
                <c:pt idx="62">
                  <c:v>SEP 21</c:v>
                </c:pt>
                <c:pt idx="63">
                  <c:v>OCT 21</c:v>
                </c:pt>
                <c:pt idx="64">
                  <c:v>NOV 21</c:v>
                </c:pt>
                <c:pt idx="65">
                  <c:v>DEC 21</c:v>
                </c:pt>
                <c:pt idx="66">
                  <c:v>JAN 22</c:v>
                </c:pt>
                <c:pt idx="67">
                  <c:v>FEB 22</c:v>
                </c:pt>
                <c:pt idx="68">
                  <c:v>MAR 22</c:v>
                </c:pt>
                <c:pt idx="69">
                  <c:v>APR 22</c:v>
                </c:pt>
                <c:pt idx="70">
                  <c:v>MAY 22</c:v>
                </c:pt>
                <c:pt idx="71">
                  <c:v>JUN 22</c:v>
                </c:pt>
                <c:pt idx="72">
                  <c:v>JUL 22</c:v>
                </c:pt>
                <c:pt idx="73">
                  <c:v>AUG 22</c:v>
                </c:pt>
                <c:pt idx="74">
                  <c:v>SEP 22</c:v>
                </c:pt>
                <c:pt idx="75">
                  <c:v>OCT 22</c:v>
                </c:pt>
                <c:pt idx="76">
                  <c:v>NOV 22</c:v>
                </c:pt>
                <c:pt idx="77">
                  <c:v>DEC 22</c:v>
                </c:pt>
                <c:pt idx="78">
                  <c:v>JAN 23</c:v>
                </c:pt>
                <c:pt idx="79">
                  <c:v>FEB 23</c:v>
                </c:pt>
                <c:pt idx="80">
                  <c:v>MAR 23</c:v>
                </c:pt>
                <c:pt idx="81">
                  <c:v>APR 23</c:v>
                </c:pt>
                <c:pt idx="82">
                  <c:v>MAY 23</c:v>
                </c:pt>
                <c:pt idx="83">
                  <c:v>JUN 23</c:v>
                </c:pt>
                <c:pt idx="84">
                  <c:v>JUL 23</c:v>
                </c:pt>
                <c:pt idx="85">
                  <c:v>AUG 23</c:v>
                </c:pt>
                <c:pt idx="86">
                  <c:v>SEP 23</c:v>
                </c:pt>
                <c:pt idx="87">
                  <c:v>OCT 23</c:v>
                </c:pt>
                <c:pt idx="88">
                  <c:v>NOV 23</c:v>
                </c:pt>
                <c:pt idx="89">
                  <c:v>DEC 23</c:v>
                </c:pt>
                <c:pt idx="90">
                  <c:v>JAN 24</c:v>
                </c:pt>
                <c:pt idx="91">
                  <c:v>FEB 24</c:v>
                </c:pt>
                <c:pt idx="92">
                  <c:v>MAR 24</c:v>
                </c:pt>
                <c:pt idx="93">
                  <c:v>APR 24</c:v>
                </c:pt>
                <c:pt idx="94">
                  <c:v>MAY 24</c:v>
                </c:pt>
                <c:pt idx="95">
                  <c:v>JUN 24</c:v>
                </c:pt>
                <c:pt idx="96">
                  <c:v>JUL 24</c:v>
                </c:pt>
                <c:pt idx="97">
                  <c:v>AUG 24</c:v>
                </c:pt>
                <c:pt idx="98">
                  <c:v>SEP 24</c:v>
                </c:pt>
                <c:pt idx="99">
                  <c:v>OCT 24</c:v>
                </c:pt>
                <c:pt idx="100">
                  <c:v>NOV 24</c:v>
                </c:pt>
                <c:pt idx="101">
                  <c:v>DEC 24</c:v>
                </c:pt>
                <c:pt idx="102">
                  <c:v>JAN 25</c:v>
                </c:pt>
                <c:pt idx="103">
                  <c:v>FEB 25</c:v>
                </c:pt>
                <c:pt idx="104">
                  <c:v>MAR 25</c:v>
                </c:pt>
                <c:pt idx="105">
                  <c:v>APR 25</c:v>
                </c:pt>
                <c:pt idx="106">
                  <c:v>MAY 25</c:v>
                </c:pt>
                <c:pt idx="107">
                  <c:v>JUN 25</c:v>
                </c:pt>
                <c:pt idx="108">
                  <c:v>JUL 25</c:v>
                </c:pt>
                <c:pt idx="109">
                  <c:v>AUG 25</c:v>
                </c:pt>
                <c:pt idx="110">
                  <c:v>SEP 25</c:v>
                </c:pt>
                <c:pt idx="111">
                  <c:v>OCT 25</c:v>
                </c:pt>
                <c:pt idx="112">
                  <c:v>NOV 25</c:v>
                </c:pt>
                <c:pt idx="113">
                  <c:v>DEC 25</c:v>
                </c:pt>
              </c:strCache>
            </c:strRef>
          </c:cat>
          <c:val>
            <c:numRef>
              <c:f>'basis gas price'!$L$2:$L$115</c:f>
              <c:numCache>
                <c:formatCode>_("$"* #,##0.00_);_("$"* \(#,##0.00\);_("$"* "-"??_);_(@_)</c:formatCode>
                <c:ptCount val="114"/>
                <c:pt idx="0">
                  <c:v>12.47724474362313</c:v>
                </c:pt>
                <c:pt idx="1">
                  <c:v>11.85402938168786</c:v>
                </c:pt>
                <c:pt idx="2">
                  <c:v>11.86018031989473</c:v>
                </c:pt>
                <c:pt idx="3">
                  <c:v>12.05389166365766</c:v>
                </c:pt>
                <c:pt idx="4">
                  <c:v>10.69743335386083</c:v>
                </c:pt>
                <c:pt idx="5">
                  <c:v>9.52436551811761</c:v>
                </c:pt>
                <c:pt idx="6">
                  <c:v>10.01100792632186</c:v>
                </c:pt>
                <c:pt idx="7">
                  <c:v>9.101425690446962</c:v>
                </c:pt>
                <c:pt idx="8">
                  <c:v>10.32510176546097</c:v>
                </c:pt>
                <c:pt idx="9">
                  <c:v>9.940604568077324</c:v>
                </c:pt>
                <c:pt idx="10">
                  <c:v>10.13347905477449</c:v>
                </c:pt>
                <c:pt idx="11">
                  <c:v>9.52662767912997</c:v>
                </c:pt>
                <c:pt idx="12">
                  <c:v>10.72392656890651</c:v>
                </c:pt>
                <c:pt idx="13">
                  <c:v>9.9815706588252</c:v>
                </c:pt>
                <c:pt idx="14">
                  <c:v>9.8628855232184</c:v>
                </c:pt>
                <c:pt idx="15">
                  <c:v>10.02693418779093</c:v>
                </c:pt>
                <c:pt idx="16">
                  <c:v>9.090459768315025</c:v>
                </c:pt>
                <c:pt idx="17">
                  <c:v>8.40298612526126</c:v>
                </c:pt>
                <c:pt idx="18">
                  <c:v>10.05267555556062</c:v>
                </c:pt>
                <c:pt idx="19">
                  <c:v>9.329297364141467</c:v>
                </c:pt>
                <c:pt idx="20">
                  <c:v>10.21849806845838</c:v>
                </c:pt>
                <c:pt idx="21">
                  <c:v>10.55903709972707</c:v>
                </c:pt>
                <c:pt idx="22">
                  <c:v>9.168812544701001</c:v>
                </c:pt>
                <c:pt idx="23">
                  <c:v>9.449234368451788</c:v>
                </c:pt>
                <c:pt idx="24">
                  <c:v>9.846361137055464</c:v>
                </c:pt>
                <c:pt idx="25">
                  <c:v>9.888627082384808</c:v>
                </c:pt>
                <c:pt idx="26">
                  <c:v>10.20221035792673</c:v>
                </c:pt>
                <c:pt idx="27">
                  <c:v>10.09907928631593</c:v>
                </c:pt>
                <c:pt idx="28">
                  <c:v>9.034210244372396</c:v>
                </c:pt>
                <c:pt idx="29">
                  <c:v>8.46042421305189</c:v>
                </c:pt>
                <c:pt idx="30">
                  <c:v>9.85048701248302</c:v>
                </c:pt>
                <c:pt idx="31">
                  <c:v>9.40206566414565</c:v>
                </c:pt>
                <c:pt idx="32">
                  <c:v>10.47122576184169</c:v>
                </c:pt>
                <c:pt idx="33">
                  <c:v>10.09507891413273</c:v>
                </c:pt>
                <c:pt idx="34">
                  <c:v>9.53768383382227</c:v>
                </c:pt>
                <c:pt idx="35">
                  <c:v>9.508722091818095</c:v>
                </c:pt>
                <c:pt idx="36">
                  <c:v>10.24460448620038</c:v>
                </c:pt>
                <c:pt idx="37">
                  <c:v>10.18579285683477</c:v>
                </c:pt>
                <c:pt idx="38">
                  <c:v>9.909300534204294</c:v>
                </c:pt>
                <c:pt idx="39">
                  <c:v>9.754775027906788</c:v>
                </c:pt>
                <c:pt idx="40">
                  <c:v>9.212201609663838</c:v>
                </c:pt>
                <c:pt idx="41">
                  <c:v>8.043525558013762</c:v>
                </c:pt>
                <c:pt idx="42">
                  <c:v>9.621237269757205</c:v>
                </c:pt>
                <c:pt idx="43">
                  <c:v>9.164357041282805</c:v>
                </c:pt>
                <c:pt idx="44">
                  <c:v>10.3358300036324</c:v>
                </c:pt>
                <c:pt idx="45">
                  <c:v>9.434769763331168</c:v>
                </c:pt>
                <c:pt idx="46">
                  <c:v>9.08341685321657</c:v>
                </c:pt>
                <c:pt idx="47">
                  <c:v>9.079240682506386</c:v>
                </c:pt>
                <c:pt idx="48">
                  <c:v>9.471622119653378</c:v>
                </c:pt>
                <c:pt idx="49">
                  <c:v>9.383004670643206</c:v>
                </c:pt>
                <c:pt idx="50">
                  <c:v>8.917720125122768</c:v>
                </c:pt>
                <c:pt idx="51">
                  <c:v>9.316719472117563</c:v>
                </c:pt>
                <c:pt idx="52">
                  <c:v>8.485628770072981</c:v>
                </c:pt>
                <c:pt idx="53">
                  <c:v>8.13619669954994</c:v>
                </c:pt>
                <c:pt idx="54">
                  <c:v>9.577351108198483</c:v>
                </c:pt>
                <c:pt idx="55">
                  <c:v>8.997406074271132</c:v>
                </c:pt>
                <c:pt idx="56">
                  <c:v>10.05248511364253</c:v>
                </c:pt>
                <c:pt idx="57">
                  <c:v>8.999460052807707</c:v>
                </c:pt>
                <c:pt idx="58">
                  <c:v>8.59334068401765</c:v>
                </c:pt>
                <c:pt idx="59">
                  <c:v>8.564137464989055</c:v>
                </c:pt>
                <c:pt idx="60">
                  <c:v>9.191629812377321</c:v>
                </c:pt>
                <c:pt idx="61">
                  <c:v>9.045234256295284</c:v>
                </c:pt>
                <c:pt idx="62">
                  <c:v>8.725747387973912</c:v>
                </c:pt>
                <c:pt idx="63">
                  <c:v>8.830650737809625</c:v>
                </c:pt>
                <c:pt idx="64">
                  <c:v>8.175995687081046</c:v>
                </c:pt>
                <c:pt idx="65">
                  <c:v>7.827657407776416</c:v>
                </c:pt>
                <c:pt idx="66">
                  <c:v>9.538647279606152</c:v>
                </c:pt>
                <c:pt idx="67">
                  <c:v>8.94047967297352</c:v>
                </c:pt>
                <c:pt idx="68">
                  <c:v>9.634428162626362</c:v>
                </c:pt>
                <c:pt idx="69">
                  <c:v>9.286101769177371</c:v>
                </c:pt>
                <c:pt idx="70">
                  <c:v>8.48013198746178</c:v>
                </c:pt>
                <c:pt idx="71">
                  <c:v>8.604381278523927</c:v>
                </c:pt>
                <c:pt idx="72">
                  <c:v>9.232424604725693</c:v>
                </c:pt>
                <c:pt idx="73">
                  <c:v>8.76258653089902</c:v>
                </c:pt>
                <c:pt idx="74">
                  <c:v>8.531639496257165</c:v>
                </c:pt>
                <c:pt idx="75">
                  <c:v>8.754073450189242</c:v>
                </c:pt>
                <c:pt idx="76">
                  <c:v>8.02542979553202</c:v>
                </c:pt>
                <c:pt idx="77">
                  <c:v>7.609902791039088</c:v>
                </c:pt>
                <c:pt idx="78">
                  <c:v>9.394975832471781</c:v>
                </c:pt>
                <c:pt idx="79">
                  <c:v>8.934229080132141</c:v>
                </c:pt>
                <c:pt idx="80">
                  <c:v>9.841655733437393</c:v>
                </c:pt>
                <c:pt idx="81">
                  <c:v>9.439592226403968</c:v>
                </c:pt>
                <c:pt idx="82">
                  <c:v>8.095043624202137</c:v>
                </c:pt>
                <c:pt idx="83">
                  <c:v>8.143488788958398</c:v>
                </c:pt>
                <c:pt idx="84">
                  <c:v>9.10907355472479</c:v>
                </c:pt>
                <c:pt idx="85">
                  <c:v>8.642518961106477</c:v>
                </c:pt>
                <c:pt idx="86">
                  <c:v>8.542537530531443</c:v>
                </c:pt>
                <c:pt idx="87">
                  <c:v>8.725203862920773</c:v>
                </c:pt>
                <c:pt idx="88">
                  <c:v>7.933308805111972</c:v>
                </c:pt>
                <c:pt idx="89">
                  <c:v>7.456133312766044</c:v>
                </c:pt>
                <c:pt idx="90">
                  <c:v>9.021579560634691</c:v>
                </c:pt>
                <c:pt idx="91">
                  <c:v>8.679637355417966</c:v>
                </c:pt>
                <c:pt idx="92">
                  <c:v>8.504003186704915</c:v>
                </c:pt>
                <c:pt idx="93">
                  <c:v>8.227504097353305</c:v>
                </c:pt>
                <c:pt idx="94">
                  <c:v>8.04396721447745</c:v>
                </c:pt>
                <c:pt idx="95">
                  <c:v>8.088945197763935</c:v>
                </c:pt>
                <c:pt idx="96">
                  <c:v>8.928730945298051</c:v>
                </c:pt>
                <c:pt idx="97">
                  <c:v>8.518235333556584</c:v>
                </c:pt>
                <c:pt idx="98">
                  <c:v>8.192694144042757</c:v>
                </c:pt>
                <c:pt idx="99">
                  <c:v>8.528057990271337</c:v>
                </c:pt>
                <c:pt idx="100">
                  <c:v>7.743185545963149</c:v>
                </c:pt>
                <c:pt idx="101">
                  <c:v>7.129051122729637</c:v>
                </c:pt>
                <c:pt idx="102">
                  <c:v>9.76597772010855</c:v>
                </c:pt>
                <c:pt idx="103">
                  <c:v>9.07571973247001</c:v>
                </c:pt>
                <c:pt idx="104">
                  <c:v>9.458633847513432</c:v>
                </c:pt>
                <c:pt idx="105">
                  <c:v>8.949518805288587</c:v>
                </c:pt>
                <c:pt idx="106">
                  <c:v>7.671131936025548</c:v>
                </c:pt>
                <c:pt idx="107">
                  <c:v>7.923941480157174</c:v>
                </c:pt>
                <c:pt idx="108">
                  <c:v>8.438133697710148</c:v>
                </c:pt>
                <c:pt idx="109">
                  <c:v>8.264571612324921</c:v>
                </c:pt>
                <c:pt idx="110">
                  <c:v>8.219510108738572</c:v>
                </c:pt>
                <c:pt idx="111">
                  <c:v>8.12390679979434</c:v>
                </c:pt>
                <c:pt idx="112">
                  <c:v>7.499602476358498</c:v>
                </c:pt>
                <c:pt idx="113">
                  <c:v>7.834575062167027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6230168"/>
        <c:axId val="-2089503352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'basis gas price'!$D$1</c15:sqref>
                        </c15:formulaRef>
                      </c:ext>
                    </c:extLst>
                    <c:strCache>
                      <c:ptCount val="1"/>
                      <c:pt idx="0">
                        <c:v>TCOFixed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'basis gas price'!$D$2:$D$115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2.6349818706512451</c:v>
                      </c:pt>
                      <c:pt idx="1">
                        <c:v>2.6405181884765625</c:v>
                      </c:pt>
                      <c:pt idx="2">
                        <c:v>2.6051089763641357</c:v>
                      </c:pt>
                      <c:pt idx="3">
                        <c:v>2.6449544429779053</c:v>
                      </c:pt>
                      <c:pt idx="4">
                        <c:v>2.7996363639831543</c:v>
                      </c:pt>
                      <c:pt idx="5">
                        <c:v>3.05</c:v>
                      </c:pt>
                      <c:pt idx="6">
                        <c:v>3.173</c:v>
                      </c:pt>
                      <c:pt idx="7">
                        <c:v>3.149</c:v>
                      </c:pt>
                      <c:pt idx="8">
                        <c:v>3.101</c:v>
                      </c:pt>
                      <c:pt idx="9">
                        <c:v>2.859</c:v>
                      </c:pt>
                      <c:pt idx="10">
                        <c:v>2.7909999999999999</c:v>
                      </c:pt>
                      <c:pt idx="11">
                        <c:v>2.827</c:v>
                      </c:pt>
                      <c:pt idx="12">
                        <c:v>2.85</c:v>
                      </c:pt>
                      <c:pt idx="13">
                        <c:v>2.8525633811950684</c:v>
                      </c:pt>
                      <c:pt idx="14">
                        <c:v>2.7490184307098389</c:v>
                      </c:pt>
                      <c:pt idx="15">
                        <c:v>2.7784547805786133</c:v>
                      </c:pt>
                      <c:pt idx="16">
                        <c:v>2.8985090255737305</c:v>
                      </c:pt>
                      <c:pt idx="17">
                        <c:v>3.028</c:v>
                      </c:pt>
                      <c:pt idx="18">
                        <c:v>3.137</c:v>
                      </c:pt>
                      <c:pt idx="19">
                        <c:v>3.1030000000000002</c:v>
                      </c:pt>
                      <c:pt idx="20">
                        <c:v>3.0329999999999999</c:v>
                      </c:pt>
                      <c:pt idx="21">
                        <c:v>2.6659999999999999</c:v>
                      </c:pt>
                      <c:pt idx="22">
                        <c:v>2.6390000000000002</c:v>
                      </c:pt>
                      <c:pt idx="23">
                        <c:v>2.6619999999999999</c:v>
                      </c:pt>
                      <c:pt idx="24">
                        <c:v>2.617</c:v>
                      </c:pt>
                      <c:pt idx="25">
                        <c:v>2.601</c:v>
                      </c:pt>
                      <c:pt idx="26">
                        <c:v>2.5030000000000001</c:v>
                      </c:pt>
                      <c:pt idx="27">
                        <c:v>2.5220000000000002</c:v>
                      </c:pt>
                      <c:pt idx="28">
                        <c:v>2.71</c:v>
                      </c:pt>
                      <c:pt idx="29">
                        <c:v>2.8490000000000002</c:v>
                      </c:pt>
                      <c:pt idx="30">
                        <c:v>3.0190000000000001</c:v>
                      </c:pt>
                      <c:pt idx="31">
                        <c:v>2.9969999999999999</c:v>
                      </c:pt>
                      <c:pt idx="32">
                        <c:v>2.94</c:v>
                      </c:pt>
                      <c:pt idx="33">
                        <c:v>2.62</c:v>
                      </c:pt>
                      <c:pt idx="34">
                        <c:v>2.6160000000000001</c:v>
                      </c:pt>
                      <c:pt idx="35">
                        <c:v>2.6429999999999998</c:v>
                      </c:pt>
                      <c:pt idx="36">
                        <c:v>2.6040000000000001</c:v>
                      </c:pt>
                      <c:pt idx="37">
                        <c:v>2.5939999999999999</c:v>
                      </c:pt>
                      <c:pt idx="38">
                        <c:v>2.5070000000000001</c:v>
                      </c:pt>
                      <c:pt idx="39">
                        <c:v>2.5259999999999998</c:v>
                      </c:pt>
                      <c:pt idx="40">
                        <c:v>2.738</c:v>
                      </c:pt>
                      <c:pt idx="41">
                        <c:v>2.8810000000000002</c:v>
                      </c:pt>
                      <c:pt idx="42">
                        <c:v>3.028</c:v>
                      </c:pt>
                      <c:pt idx="43">
                        <c:v>3.0030000000000001</c:v>
                      </c:pt>
                      <c:pt idx="44">
                        <c:v>2.95</c:v>
                      </c:pt>
                      <c:pt idx="45">
                        <c:v>2.67</c:v>
                      </c:pt>
                      <c:pt idx="46">
                        <c:v>2.67</c:v>
                      </c:pt>
                      <c:pt idx="47">
                        <c:v>2.6989999999999998</c:v>
                      </c:pt>
                      <c:pt idx="48">
                        <c:v>2.6630000000000003</c:v>
                      </c:pt>
                      <c:pt idx="49">
                        <c:v>2.6680000000000001</c:v>
                      </c:pt>
                      <c:pt idx="50">
                        <c:v>2.5960000000000001</c:v>
                      </c:pt>
                      <c:pt idx="51">
                        <c:v>2.6310000000000002</c:v>
                      </c:pt>
                      <c:pt idx="52">
                        <c:v>2.8439999999999999</c:v>
                      </c:pt>
                      <c:pt idx="53">
                        <c:v>2.9870000000000001</c:v>
                      </c:pt>
                      <c:pt idx="54">
                        <c:v>3.133</c:v>
                      </c:pt>
                      <c:pt idx="55">
                        <c:v>3.121</c:v>
                      </c:pt>
                      <c:pt idx="56">
                        <c:v>3.0569999999999999</c:v>
                      </c:pt>
                      <c:pt idx="57">
                        <c:v>2.7970000000000002</c:v>
                      </c:pt>
                      <c:pt idx="58">
                        <c:v>2.798</c:v>
                      </c:pt>
                      <c:pt idx="59">
                        <c:v>2.827</c:v>
                      </c:pt>
                      <c:pt idx="60">
                        <c:v>2.7919999999999998</c:v>
                      </c:pt>
                      <c:pt idx="61">
                        <c:v>2.8040000000000003</c:v>
                      </c:pt>
                      <c:pt idx="62">
                        <c:v>2.7330000000000001</c:v>
                      </c:pt>
                      <c:pt idx="63">
                        <c:v>2.766</c:v>
                      </c:pt>
                      <c:pt idx="64">
                        <c:v>2.9849999999999999</c:v>
                      </c:pt>
                      <c:pt idx="65">
                        <c:v>3.13</c:v>
                      </c:pt>
                      <c:pt idx="66">
                        <c:v>3.2839999999999998</c:v>
                      </c:pt>
                      <c:pt idx="67">
                        <c:v>3.2690000000000001</c:v>
                      </c:pt>
                      <c:pt idx="68">
                        <c:v>3.2069999999999999</c:v>
                      </c:pt>
                      <c:pt idx="69">
                        <c:v>2.944</c:v>
                      </c:pt>
                      <c:pt idx="70">
                        <c:v>2.9459999999999997</c:v>
                      </c:pt>
                      <c:pt idx="71">
                        <c:v>2.9729999999999999</c:v>
                      </c:pt>
                      <c:pt idx="72">
                        <c:v>2.9379999999999997</c:v>
                      </c:pt>
                      <c:pt idx="73">
                        <c:v>2.95</c:v>
                      </c:pt>
                      <c:pt idx="74">
                        <c:v>2.8820000000000001</c:v>
                      </c:pt>
                      <c:pt idx="75">
                        <c:v>2.923</c:v>
                      </c:pt>
                      <c:pt idx="76">
                        <c:v>3.1509999999999998</c:v>
                      </c:pt>
                      <c:pt idx="77">
                        <c:v>3.2959999999999998</c:v>
                      </c:pt>
                      <c:pt idx="78">
                        <c:v>3.4510000000000001</c:v>
                      </c:pt>
                      <c:pt idx="79">
                        <c:v>3.4369999999999998</c:v>
                      </c:pt>
                      <c:pt idx="80">
                        <c:v>3.375</c:v>
                      </c:pt>
                      <c:pt idx="81">
                        <c:v>3.0950000000000002</c:v>
                      </c:pt>
                      <c:pt idx="82">
                        <c:v>3.0920000000000001</c:v>
                      </c:pt>
                      <c:pt idx="83">
                        <c:v>3.12</c:v>
                      </c:pt>
                      <c:pt idx="84">
                        <c:v>3.085</c:v>
                      </c:pt>
                      <c:pt idx="85">
                        <c:v>3.0979999999999999</c:v>
                      </c:pt>
                      <c:pt idx="86">
                        <c:v>3.0350000000000001</c:v>
                      </c:pt>
                      <c:pt idx="87">
                        <c:v>3.081</c:v>
                      </c:pt>
                      <c:pt idx="88">
                        <c:v>3.274</c:v>
                      </c:pt>
                      <c:pt idx="89">
                        <c:v>3.4239999999999999</c:v>
                      </c:pt>
                      <c:pt idx="90">
                        <c:v>3.6179999999999999</c:v>
                      </c:pt>
                      <c:pt idx="91">
                        <c:v>3.6040000000000001</c:v>
                      </c:pt>
                      <c:pt idx="92">
                        <c:v>3.5409999999999999</c:v>
                      </c:pt>
                      <c:pt idx="93">
                        <c:v>3.262</c:v>
                      </c:pt>
                      <c:pt idx="94">
                        <c:v>3.254</c:v>
                      </c:pt>
                      <c:pt idx="95">
                        <c:v>3.2810000000000001</c:v>
                      </c:pt>
                      <c:pt idx="96">
                        <c:v>3.254</c:v>
                      </c:pt>
                      <c:pt idx="97">
                        <c:v>3.2669999999999999</c:v>
                      </c:pt>
                      <c:pt idx="98">
                        <c:v>3.2050000000000001</c:v>
                      </c:pt>
                      <c:pt idx="99">
                        <c:v>3.2570000000000001</c:v>
                      </c:pt>
                      <c:pt idx="100">
                        <c:v>3.452</c:v>
                      </c:pt>
                      <c:pt idx="101">
                        <c:v>3.6019999999999999</c:v>
                      </c:pt>
                      <c:pt idx="102">
                        <c:v>3.7989999999999999</c:v>
                      </c:pt>
                      <c:pt idx="103">
                        <c:v>3.7869999999999999</c:v>
                      </c:pt>
                      <c:pt idx="104">
                        <c:v>3.7229999999999999</c:v>
                      </c:pt>
                      <c:pt idx="105">
                        <c:v>3.4350000000000001</c:v>
                      </c:pt>
                      <c:pt idx="106">
                        <c:v>3.4239999999999999</c:v>
                      </c:pt>
                      <c:pt idx="107">
                        <c:v>3.452</c:v>
                      </c:pt>
                      <c:pt idx="108">
                        <c:v>3.4209999999999998</c:v>
                      </c:pt>
                      <c:pt idx="109">
                        <c:v>3.4369999999999998</c:v>
                      </c:pt>
                      <c:pt idx="110">
                        <c:v>3.3769999999999998</c:v>
                      </c:pt>
                      <c:pt idx="111">
                        <c:v>3.4329999999999998</c:v>
                      </c:pt>
                      <c:pt idx="112">
                        <c:v>3.633</c:v>
                      </c:pt>
                      <c:pt idx="113">
                        <c:v>3.7919999999999998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price'!$E$1</c15:sqref>
                        </c15:formulaRef>
                      </c:ext>
                    </c:extLst>
                    <c:strCache>
                      <c:ptCount val="1"/>
                      <c:pt idx="0">
                        <c:v>DOMFixed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price'!$E$2:$E$115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1.8505250215530396</c:v>
                      </c:pt>
                      <c:pt idx="1">
                        <c:v>1.8780499696731567</c:v>
                      </c:pt>
                      <c:pt idx="2">
                        <c:v>1.7851248979568481</c:v>
                      </c:pt>
                      <c:pt idx="3">
                        <c:v>1.830299973487854</c:v>
                      </c:pt>
                      <c:pt idx="4">
                        <c:v>2.0680000782012939</c:v>
                      </c:pt>
                      <c:pt idx="5">
                        <c:v>2.371999979019165</c:v>
                      </c:pt>
                      <c:pt idx="6">
                        <c:v>2.5910000801086426</c:v>
                      </c:pt>
                      <c:pt idx="7">
                        <c:v>2.5949997901916504</c:v>
                      </c:pt>
                      <c:pt idx="8">
                        <c:v>2.4720001220703125</c:v>
                      </c:pt>
                      <c:pt idx="9">
                        <c:v>2.2869999408721924</c:v>
                      </c:pt>
                      <c:pt idx="10">
                        <c:v>2.1478750705718994</c:v>
                      </c:pt>
                      <c:pt idx="11">
                        <c:v>2.1596250534057617</c:v>
                      </c:pt>
                      <c:pt idx="12">
                        <c:v>2.2132000923156738</c:v>
                      </c:pt>
                      <c:pt idx="13">
                        <c:v>2.155949592590332</c:v>
                      </c:pt>
                      <c:pt idx="14">
                        <c:v>2.0378251075744629</c:v>
                      </c:pt>
                      <c:pt idx="15">
                        <c:v>2.0878002643585205</c:v>
                      </c:pt>
                      <c:pt idx="16">
                        <c:v>2.3361248970031738</c:v>
                      </c:pt>
                      <c:pt idx="17">
                        <c:v>2.5304250717163086</c:v>
                      </c:pt>
                      <c:pt idx="18">
                        <c:v>2.6901750564575195</c:v>
                      </c:pt>
                      <c:pt idx="19">
                        <c:v>2.6749000549316406</c:v>
                      </c:pt>
                      <c:pt idx="20">
                        <c:v>2.5298750400543213</c:v>
                      </c:pt>
                      <c:pt idx="21">
                        <c:v>2.3587002754211426</c:v>
                      </c:pt>
                      <c:pt idx="22">
                        <c:v>2.2458252906799316</c:v>
                      </c:pt>
                      <c:pt idx="23">
                        <c:v>2.2060501575469971</c:v>
                      </c:pt>
                      <c:pt idx="24">
                        <c:v>2.2990241050720215</c:v>
                      </c:pt>
                      <c:pt idx="25">
                        <c:v>2.1947941780090332</c:v>
                      </c:pt>
                      <c:pt idx="26">
                        <c:v>2.0665061473846436</c:v>
                      </c:pt>
                      <c:pt idx="27">
                        <c:v>2.1028516292572021</c:v>
                      </c:pt>
                      <c:pt idx="28">
                        <c:v>2.2865445613861084</c:v>
                      </c:pt>
                      <c:pt idx="29">
                        <c:v>2.4909563064575195</c:v>
                      </c:pt>
                      <c:pt idx="30">
                        <c:v>2.663881778717041</c:v>
                      </c:pt>
                      <c:pt idx="31">
                        <c:v>2.6464874744415283</c:v>
                      </c:pt>
                      <c:pt idx="32">
                        <c:v>2.5095560550689697</c:v>
                      </c:pt>
                      <c:pt idx="33">
                        <c:v>2.399930477142334</c:v>
                      </c:pt>
                      <c:pt idx="34">
                        <c:v>2.3252344131469727</c:v>
                      </c:pt>
                      <c:pt idx="35">
                        <c:v>2.2567167282104492</c:v>
                      </c:pt>
                      <c:pt idx="36">
                        <c:v>2.2857298851013184</c:v>
                      </c:pt>
                      <c:pt idx="37">
                        <c:v>2.240443229675293</c:v>
                      </c:pt>
                      <c:pt idx="38">
                        <c:v>2.1518349647521973</c:v>
                      </c:pt>
                      <c:pt idx="39">
                        <c:v>2.1729607582092285</c:v>
                      </c:pt>
                      <c:pt idx="40">
                        <c:v>2.3735485076904297</c:v>
                      </c:pt>
                      <c:pt idx="41">
                        <c:v>2.5594251155853271</c:v>
                      </c:pt>
                      <c:pt idx="42">
                        <c:v>2.7550387382507324</c:v>
                      </c:pt>
                      <c:pt idx="43">
                        <c:v>2.7578670978546143</c:v>
                      </c:pt>
                      <c:pt idx="44">
                        <c:v>2.5822563171386719</c:v>
                      </c:pt>
                      <c:pt idx="45">
                        <c:v>2.5513331890106201</c:v>
                      </c:pt>
                      <c:pt idx="46">
                        <c:v>2.4688682556152344</c:v>
                      </c:pt>
                      <c:pt idx="47">
                        <c:v>2.3865897655487061</c:v>
                      </c:pt>
                      <c:pt idx="48">
                        <c:v>2.3660533428192139</c:v>
                      </c:pt>
                      <c:pt idx="49">
                        <c:v>2.3709673881530762</c:v>
                      </c:pt>
                      <c:pt idx="50">
                        <c:v>2.2449855804443359</c:v>
                      </c:pt>
                      <c:pt idx="51">
                        <c:v>2.2782630920410156</c:v>
                      </c:pt>
                      <c:pt idx="52">
                        <c:v>2.5412306785583496</c:v>
                      </c:pt>
                      <c:pt idx="53">
                        <c:v>2.7379460334777832</c:v>
                      </c:pt>
                      <c:pt idx="54">
                        <c:v>2.8800885677337646</c:v>
                      </c:pt>
                      <c:pt idx="55">
                        <c:v>2.8686671257019043</c:v>
                      </c:pt>
                      <c:pt idx="56">
                        <c:v>2.6943063735961914</c:v>
                      </c:pt>
                      <c:pt idx="57">
                        <c:v>2.6783831119537354</c:v>
                      </c:pt>
                      <c:pt idx="58">
                        <c:v>2.5981683731079102</c:v>
                      </c:pt>
                      <c:pt idx="59">
                        <c:v>2.5196394920349121</c:v>
                      </c:pt>
                      <c:pt idx="60">
                        <c:v>2.4976034164428711</c:v>
                      </c:pt>
                      <c:pt idx="61">
                        <c:v>2.5095176696777344</c:v>
                      </c:pt>
                      <c:pt idx="62">
                        <c:v>2.3760354518890381</c:v>
                      </c:pt>
                      <c:pt idx="63">
                        <c:v>2.4158129692077637</c:v>
                      </c:pt>
                      <c:pt idx="64">
                        <c:v>2.6482806205749512</c:v>
                      </c:pt>
                      <c:pt idx="65">
                        <c:v>2.8682460784912109</c:v>
                      </c:pt>
                      <c:pt idx="66">
                        <c:v>3.0017199516296387</c:v>
                      </c:pt>
                      <c:pt idx="67">
                        <c:v>3.0352983474731445</c:v>
                      </c:pt>
                      <c:pt idx="68">
                        <c:v>2.8659374713897705</c:v>
                      </c:pt>
                      <c:pt idx="69">
                        <c:v>2.7550144195556641</c:v>
                      </c:pt>
                      <c:pt idx="70">
                        <c:v>2.7697997093200684</c:v>
                      </c:pt>
                      <c:pt idx="71">
                        <c:v>2.6852710247039795</c:v>
                      </c:pt>
                      <c:pt idx="72">
                        <c:v>2.6482343673706055</c:v>
                      </c:pt>
                      <c:pt idx="73">
                        <c:v>2.6601488590240479</c:v>
                      </c:pt>
                      <c:pt idx="74">
                        <c:v>2.5371668338775635</c:v>
                      </c:pt>
                      <c:pt idx="75">
                        <c:v>2.5874443054199219</c:v>
                      </c:pt>
                      <c:pt idx="76">
                        <c:v>2.8906619548797607</c:v>
                      </c:pt>
                      <c:pt idx="77">
                        <c:v>3.0631275177001953</c:v>
                      </c:pt>
                      <c:pt idx="78">
                        <c:v>3.1761276721954346</c:v>
                      </c:pt>
                      <c:pt idx="79">
                        <c:v>3.179706335067749</c:v>
                      </c:pt>
                      <c:pt idx="80">
                        <c:v>3.0178451538085938</c:v>
                      </c:pt>
                      <c:pt idx="81">
                        <c:v>3.0069224834442139</c:v>
                      </c:pt>
                      <c:pt idx="82">
                        <c:v>2.9189574718475342</c:v>
                      </c:pt>
                      <c:pt idx="83">
                        <c:v>2.8344287872314453</c:v>
                      </c:pt>
                      <c:pt idx="84">
                        <c:v>2.8061423301696777</c:v>
                      </c:pt>
                      <c:pt idx="85">
                        <c:v>2.8190567493438721</c:v>
                      </c:pt>
                      <c:pt idx="86">
                        <c:v>2.7010746002197266</c:v>
                      </c:pt>
                      <c:pt idx="87">
                        <c:v>2.7513523101806641</c:v>
                      </c:pt>
                      <c:pt idx="88">
                        <c:v>3.0538196563720703</c:v>
                      </c:pt>
                      <c:pt idx="89">
                        <c:v>3.2362849712371826</c:v>
                      </c:pt>
                      <c:pt idx="90">
                        <c:v>3.3547255992889404</c:v>
                      </c:pt>
                      <c:pt idx="91">
                        <c:v>3.3320541381835937</c:v>
                      </c:pt>
                      <c:pt idx="92">
                        <c:v>3.1764430999755859</c:v>
                      </c:pt>
                      <c:pt idx="93">
                        <c:v>3.2117702960968018</c:v>
                      </c:pt>
                      <c:pt idx="94">
                        <c:v>3.0725555419921875</c:v>
                      </c:pt>
                      <c:pt idx="95">
                        <c:v>2.989276647567749</c:v>
                      </c:pt>
                      <c:pt idx="96">
                        <c:v>2.9792404174804687</c:v>
                      </c:pt>
                      <c:pt idx="97">
                        <c:v>2.992154598236084</c:v>
                      </c:pt>
                      <c:pt idx="98">
                        <c:v>2.8761725425720215</c:v>
                      </c:pt>
                      <c:pt idx="99">
                        <c:v>2.9264500141143799</c:v>
                      </c:pt>
                      <c:pt idx="100">
                        <c:v>3.2234175205230713</c:v>
                      </c:pt>
                      <c:pt idx="101">
                        <c:v>3.4271330833435059</c:v>
                      </c:pt>
                      <c:pt idx="102">
                        <c:v>3.5282449722290039</c:v>
                      </c:pt>
                      <c:pt idx="103">
                        <c:v>3.508573055267334</c:v>
                      </c:pt>
                      <c:pt idx="104">
                        <c:v>3.3509624004364014</c:v>
                      </c:pt>
                      <c:pt idx="105">
                        <c:v>3.3782894611358643</c:v>
                      </c:pt>
                      <c:pt idx="106">
                        <c:v>3.235074520111084</c:v>
                      </c:pt>
                      <c:pt idx="107">
                        <c:v>3.1527957916259766</c:v>
                      </c:pt>
                      <c:pt idx="108">
                        <c:v>3.1397593021392822</c:v>
                      </c:pt>
                      <c:pt idx="109">
                        <c:v>3.1546738147735596</c:v>
                      </c:pt>
                      <c:pt idx="110">
                        <c:v>3.0406918525695801</c:v>
                      </c:pt>
                      <c:pt idx="111">
                        <c:v>3.0959692001342773</c:v>
                      </c:pt>
                      <c:pt idx="112">
                        <c:v>3.3979368209838867</c:v>
                      </c:pt>
                      <c:pt idx="113">
                        <c:v>3.6096525192260742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price'!$F$1</c15:sqref>
                        </c15:formulaRef>
                      </c:ext>
                    </c:extLst>
                    <c:strCache>
                      <c:ptCount val="1"/>
                      <c:pt idx="0">
                        <c:v>TETM3Fixed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price'!$F$2:$F$115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2.0451188087463379</c:v>
                      </c:pt>
                      <c:pt idx="1">
                        <c:v>2.0664176940917969</c:v>
                      </c:pt>
                      <c:pt idx="2">
                        <c:v>1.8680363893508911</c:v>
                      </c:pt>
                      <c:pt idx="3">
                        <c:v>1.9527908563613892</c:v>
                      </c:pt>
                      <c:pt idx="4">
                        <c:v>2.4730453491210937</c:v>
                      </c:pt>
                      <c:pt idx="5">
                        <c:v>3.6008999347686768</c:v>
                      </c:pt>
                      <c:pt idx="6">
                        <c:v>5.841972827911377</c:v>
                      </c:pt>
                      <c:pt idx="7">
                        <c:v>5.7669363021850586</c:v>
                      </c:pt>
                      <c:pt idx="8">
                        <c:v>3.3596000671386719</c:v>
                      </c:pt>
                      <c:pt idx="9">
                        <c:v>2.4239091873168945</c:v>
                      </c:pt>
                      <c:pt idx="10">
                        <c:v>2.2806591987609863</c:v>
                      </c:pt>
                      <c:pt idx="11">
                        <c:v>2.3139274120330811</c:v>
                      </c:pt>
                      <c:pt idx="12">
                        <c:v>2.4202954769134521</c:v>
                      </c:pt>
                      <c:pt idx="13">
                        <c:v>2.3585224151611328</c:v>
                      </c:pt>
                      <c:pt idx="14">
                        <c:v>2.1682274341583252</c:v>
                      </c:pt>
                      <c:pt idx="15">
                        <c:v>2.2680456638336182</c:v>
                      </c:pt>
                      <c:pt idx="16">
                        <c:v>2.7301726341247559</c:v>
                      </c:pt>
                      <c:pt idx="17">
                        <c:v>3.6201272010803223</c:v>
                      </c:pt>
                      <c:pt idx="18">
                        <c:v>5.6935634613037109</c:v>
                      </c:pt>
                      <c:pt idx="19">
                        <c:v>5.5832452774047852</c:v>
                      </c:pt>
                      <c:pt idx="20">
                        <c:v>3.1182546615600586</c:v>
                      </c:pt>
                      <c:pt idx="21">
                        <c:v>2.5119092464447021</c:v>
                      </c:pt>
                      <c:pt idx="22">
                        <c:v>2.3188185691833496</c:v>
                      </c:pt>
                      <c:pt idx="23">
                        <c:v>2.3428182601928711</c:v>
                      </c:pt>
                      <c:pt idx="24">
                        <c:v>2.5964412689208984</c:v>
                      </c:pt>
                      <c:pt idx="25">
                        <c:v>2.5309007167816162</c:v>
                      </c:pt>
                      <c:pt idx="26">
                        <c:v>2.1020779609680176</c:v>
                      </c:pt>
                      <c:pt idx="27">
                        <c:v>2.2106723785400391</c:v>
                      </c:pt>
                      <c:pt idx="28">
                        <c:v>2.6610639095306396</c:v>
                      </c:pt>
                      <c:pt idx="29">
                        <c:v>3.4355635643005371</c:v>
                      </c:pt>
                      <c:pt idx="30">
                        <c:v>5.4966959953308105</c:v>
                      </c:pt>
                      <c:pt idx="31">
                        <c:v>5.3593940734863281</c:v>
                      </c:pt>
                      <c:pt idx="32">
                        <c:v>2.9784986972808838</c:v>
                      </c:pt>
                      <c:pt idx="33">
                        <c:v>2.5195682048797607</c:v>
                      </c:pt>
                      <c:pt idx="34">
                        <c:v>2.3327503204345703</c:v>
                      </c:pt>
                      <c:pt idx="35">
                        <c:v>2.3621366024017334</c:v>
                      </c:pt>
                      <c:pt idx="36">
                        <c:v>2.6296634674072266</c:v>
                      </c:pt>
                      <c:pt idx="37">
                        <c:v>2.5613186359405518</c:v>
                      </c:pt>
                      <c:pt idx="38">
                        <c:v>2.1443276405334473</c:v>
                      </c:pt>
                      <c:pt idx="39">
                        <c:v>2.2525777816772461</c:v>
                      </c:pt>
                      <c:pt idx="40">
                        <c:v>2.6349663734436035</c:v>
                      </c:pt>
                      <c:pt idx="41">
                        <c:v>3.4516470432281494</c:v>
                      </c:pt>
                      <c:pt idx="42">
                        <c:v>5.5040140151977539</c:v>
                      </c:pt>
                      <c:pt idx="43">
                        <c:v>5.3371667861938477</c:v>
                      </c:pt>
                      <c:pt idx="44">
                        <c:v>2.9906349182128906</c:v>
                      </c:pt>
                      <c:pt idx="45">
                        <c:v>2.599886417388916</c:v>
                      </c:pt>
                      <c:pt idx="46">
                        <c:v>2.4258863925933838</c:v>
                      </c:pt>
                      <c:pt idx="47">
                        <c:v>2.457273006439209</c:v>
                      </c:pt>
                      <c:pt idx="48">
                        <c:v>2.723527193069458</c:v>
                      </c:pt>
                      <c:pt idx="49">
                        <c:v>2.6701822280883789</c:v>
                      </c:pt>
                      <c:pt idx="50">
                        <c:v>2.2661914825439453</c:v>
                      </c:pt>
                      <c:pt idx="51">
                        <c:v>2.3904414176940918</c:v>
                      </c:pt>
                      <c:pt idx="52">
                        <c:v>2.7182846069335937</c:v>
                      </c:pt>
                      <c:pt idx="53">
                        <c:v>3.5508742332458496</c:v>
                      </c:pt>
                      <c:pt idx="54">
                        <c:v>5.6222047805786133</c:v>
                      </c:pt>
                      <c:pt idx="55">
                        <c:v>5.4973044395446777</c:v>
                      </c:pt>
                      <c:pt idx="56">
                        <c:v>3.0564446449279785</c:v>
                      </c:pt>
                      <c:pt idx="57">
                        <c:v>2.7620882987976074</c:v>
                      </c:pt>
                      <c:pt idx="58">
                        <c:v>2.5859711170196533</c:v>
                      </c:pt>
                      <c:pt idx="59">
                        <c:v>2.6175360679626465</c:v>
                      </c:pt>
                      <c:pt idx="60">
                        <c:v>2.8840680122375488</c:v>
                      </c:pt>
                      <c:pt idx="61">
                        <c:v>2.8381736278533936</c:v>
                      </c:pt>
                      <c:pt idx="62">
                        <c:v>2.4354889392852783</c:v>
                      </c:pt>
                      <c:pt idx="63">
                        <c:v>2.5581986904144287</c:v>
                      </c:pt>
                      <c:pt idx="64">
                        <c:v>2.8799335956573486</c:v>
                      </c:pt>
                      <c:pt idx="65">
                        <c:v>3.6889145374298096</c:v>
                      </c:pt>
                      <c:pt idx="66">
                        <c:v>5.7199802398681641</c:v>
                      </c:pt>
                      <c:pt idx="67">
                        <c:v>5.5996255874633789</c:v>
                      </c:pt>
                      <c:pt idx="68">
                        <c:v>3.256493091583252</c:v>
                      </c:pt>
                      <c:pt idx="69">
                        <c:v>2.8985004425048828</c:v>
                      </c:pt>
                      <c:pt idx="70">
                        <c:v>2.7223830223083496</c:v>
                      </c:pt>
                      <c:pt idx="71">
                        <c:v>2.7529480457305908</c:v>
                      </c:pt>
                      <c:pt idx="72">
                        <c:v>3.0194799900054932</c:v>
                      </c:pt>
                      <c:pt idx="73">
                        <c:v>2.9735856056213379</c:v>
                      </c:pt>
                      <c:pt idx="74">
                        <c:v>2.5739011764526367</c:v>
                      </c:pt>
                      <c:pt idx="75">
                        <c:v>2.7046108245849609</c:v>
                      </c:pt>
                      <c:pt idx="76">
                        <c:v>3.0419819355010986</c:v>
                      </c:pt>
                      <c:pt idx="77">
                        <c:v>3.8532357215881348</c:v>
                      </c:pt>
                      <c:pt idx="78">
                        <c:v>5.8888788223266602</c:v>
                      </c:pt>
                      <c:pt idx="79">
                        <c:v>5.7662515640258789</c:v>
                      </c:pt>
                      <c:pt idx="80">
                        <c:v>3.4163005352020264</c:v>
                      </c:pt>
                      <c:pt idx="81">
                        <c:v>3.0505807399749756</c:v>
                      </c:pt>
                      <c:pt idx="82">
                        <c:v>2.8704633712768555</c:v>
                      </c:pt>
                      <c:pt idx="83">
                        <c:v>2.9010283946990967</c:v>
                      </c:pt>
                      <c:pt idx="84">
                        <c:v>3.167560338973999</c:v>
                      </c:pt>
                      <c:pt idx="85">
                        <c:v>3.1226658821105957</c:v>
                      </c:pt>
                      <c:pt idx="86">
                        <c:v>2.7279815673828125</c:v>
                      </c:pt>
                      <c:pt idx="87">
                        <c:v>2.8636910915374756</c:v>
                      </c:pt>
                      <c:pt idx="88">
                        <c:v>3.1881532669067383</c:v>
                      </c:pt>
                      <c:pt idx="89">
                        <c:v>4.0089521408081055</c:v>
                      </c:pt>
                      <c:pt idx="90">
                        <c:v>6.534914493560791</c:v>
                      </c:pt>
                      <c:pt idx="91">
                        <c:v>6.3531961441040039</c:v>
                      </c:pt>
                      <c:pt idx="92">
                        <c:v>3.5918817520141602</c:v>
                      </c:pt>
                      <c:pt idx="93">
                        <c:v>3.2216165065765381</c:v>
                      </c:pt>
                      <c:pt idx="94">
                        <c:v>3.0364992618560791</c:v>
                      </c:pt>
                      <c:pt idx="95">
                        <c:v>3.0670640468597412</c:v>
                      </c:pt>
                      <c:pt idx="96">
                        <c:v>3.3405961990356445</c:v>
                      </c:pt>
                      <c:pt idx="97">
                        <c:v>3.2957017421722412</c:v>
                      </c:pt>
                      <c:pt idx="98">
                        <c:v>2.9030170440673828</c:v>
                      </c:pt>
                      <c:pt idx="99">
                        <c:v>3.0437266826629639</c:v>
                      </c:pt>
                      <c:pt idx="100">
                        <c:v>3.3270070552825928</c:v>
                      </c:pt>
                      <c:pt idx="101">
                        <c:v>4.1046247482299805</c:v>
                      </c:pt>
                      <c:pt idx="102">
                        <c:v>6.7242698669433594</c:v>
                      </c:pt>
                      <c:pt idx="103">
                        <c:v>6.5455513000488281</c:v>
                      </c:pt>
                      <c:pt idx="104">
                        <c:v>3.7822372913360596</c:v>
                      </c:pt>
                      <c:pt idx="105">
                        <c:v>3.4039719104766846</c:v>
                      </c:pt>
                      <c:pt idx="106">
                        <c:v>3.2148547172546387</c:v>
                      </c:pt>
                      <c:pt idx="107">
                        <c:v>3.2464194297790527</c:v>
                      </c:pt>
                      <c:pt idx="108">
                        <c:v>3.516951322555542</c:v>
                      </c:pt>
                      <c:pt idx="109">
                        <c:v>3.4740571975708008</c:v>
                      </c:pt>
                      <c:pt idx="110">
                        <c:v>3.0833725929260254</c:v>
                      </c:pt>
                      <c:pt idx="111">
                        <c:v>3.2290821075439453</c:v>
                      </c:pt>
                      <c:pt idx="112">
                        <c:v>3.5173623561859131</c:v>
                      </c:pt>
                      <c:pt idx="113">
                        <c:v>4.3029799461364746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price'!$G$1</c15:sqref>
                        </c15:formulaRef>
                      </c:ext>
                    </c:extLst>
                    <c:strCache>
                      <c:ptCount val="1"/>
                      <c:pt idx="0">
                        <c:v>Trans6NNYFixed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price'!$G$2:$G$115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2.274</c:v>
                      </c:pt>
                      <c:pt idx="1">
                        <c:v>2.2999999999999998</c:v>
                      </c:pt>
                      <c:pt idx="2">
                        <c:v>1.996</c:v>
                      </c:pt>
                      <c:pt idx="3">
                        <c:v>2.0780909061431885</c:v>
                      </c:pt>
                      <c:pt idx="4">
                        <c:v>2.8078546524047852</c:v>
                      </c:pt>
                      <c:pt idx="5">
                        <c:v>4.1520000000000001</c:v>
                      </c:pt>
                      <c:pt idx="6">
                        <c:v>6.8840000000000003</c:v>
                      </c:pt>
                      <c:pt idx="7">
                        <c:v>6.859</c:v>
                      </c:pt>
                      <c:pt idx="8">
                        <c:v>3.6630000000000003</c:v>
                      </c:pt>
                      <c:pt idx="9">
                        <c:v>2.7810000000000001</c:v>
                      </c:pt>
                      <c:pt idx="10">
                        <c:v>2.665</c:v>
                      </c:pt>
                      <c:pt idx="11">
                        <c:v>2.6550000000000002</c:v>
                      </c:pt>
                      <c:pt idx="12">
                        <c:v>2.7504091262817383</c:v>
                      </c:pt>
                      <c:pt idx="13">
                        <c:v>2.71</c:v>
                      </c:pt>
                      <c:pt idx="14">
                        <c:v>2.544</c:v>
                      </c:pt>
                      <c:pt idx="15">
                        <c:v>2.6160000000000001</c:v>
                      </c:pt>
                      <c:pt idx="16">
                        <c:v>2.8810000000000002</c:v>
                      </c:pt>
                      <c:pt idx="17">
                        <c:v>4.0019999999999998</c:v>
                      </c:pt>
                      <c:pt idx="18">
                        <c:v>6.7789999999999999</c:v>
                      </c:pt>
                      <c:pt idx="19">
                        <c:v>6.7119999999999997</c:v>
                      </c:pt>
                      <c:pt idx="20">
                        <c:v>3.3929999999999998</c:v>
                      </c:pt>
                      <c:pt idx="21">
                        <c:v>2.669</c:v>
                      </c:pt>
                      <c:pt idx="22">
                        <c:v>2.5609999999999999</c:v>
                      </c:pt>
                      <c:pt idx="23">
                        <c:v>2.5629999999999997</c:v>
                      </c:pt>
                      <c:pt idx="24">
                        <c:v>2.65</c:v>
                      </c:pt>
                      <c:pt idx="25">
                        <c:v>2.62</c:v>
                      </c:pt>
                      <c:pt idx="26">
                        <c:v>2.4729999999999999</c:v>
                      </c:pt>
                      <c:pt idx="27">
                        <c:v>2.5300000000000002</c:v>
                      </c:pt>
                      <c:pt idx="28">
                        <c:v>2.7549999999999999</c:v>
                      </c:pt>
                      <c:pt idx="29">
                        <c:v>3.81</c:v>
                      </c:pt>
                      <c:pt idx="30">
                        <c:v>6.5</c:v>
                      </c:pt>
                      <c:pt idx="31">
                        <c:v>6.4370000000000003</c:v>
                      </c:pt>
                      <c:pt idx="32">
                        <c:v>3.2589999999999999</c:v>
                      </c:pt>
                      <c:pt idx="33">
                        <c:v>2.6419999999999999</c:v>
                      </c:pt>
                      <c:pt idx="34">
                        <c:v>2.5569999999999999</c:v>
                      </c:pt>
                      <c:pt idx="35">
                        <c:v>2.5649999999999999</c:v>
                      </c:pt>
                      <c:pt idx="36">
                        <c:v>2.6509999999999998</c:v>
                      </c:pt>
                      <c:pt idx="37">
                        <c:v>2.63</c:v>
                      </c:pt>
                      <c:pt idx="38">
                        <c:v>2.5049999999999999</c:v>
                      </c:pt>
                      <c:pt idx="39">
                        <c:v>2.5590000000000002</c:v>
                      </c:pt>
                      <c:pt idx="40">
                        <c:v>2.7989999999999999</c:v>
                      </c:pt>
                      <c:pt idx="41">
                        <c:v>3.6480000000000001</c:v>
                      </c:pt>
                      <c:pt idx="42">
                        <c:v>6.5259999999999998</c:v>
                      </c:pt>
                      <c:pt idx="43">
                        <c:v>6.4429999999999996</c:v>
                      </c:pt>
                      <c:pt idx="44">
                        <c:v>3.3</c:v>
                      </c:pt>
                      <c:pt idx="45">
                        <c:v>2.6930000000000001</c:v>
                      </c:pt>
                      <c:pt idx="46">
                        <c:v>2.6059999999999999</c:v>
                      </c:pt>
                      <c:pt idx="47">
                        <c:v>2.63</c:v>
                      </c:pt>
                      <c:pt idx="48">
                        <c:v>2.7410000000000001</c:v>
                      </c:pt>
                      <c:pt idx="49">
                        <c:v>2.7279999999999998</c:v>
                      </c:pt>
                      <c:pt idx="50">
                        <c:v>2.577</c:v>
                      </c:pt>
                      <c:pt idx="51">
                        <c:v>2.6470000000000002</c:v>
                      </c:pt>
                      <c:pt idx="52">
                        <c:v>2.875</c:v>
                      </c:pt>
                      <c:pt idx="53">
                        <c:v>3.7250000000000001</c:v>
                      </c:pt>
                      <c:pt idx="54">
                        <c:v>6.6120000000000001</c:v>
                      </c:pt>
                      <c:pt idx="55">
                        <c:v>6.5519999999999996</c:v>
                      </c:pt>
                      <c:pt idx="56">
                        <c:v>3.387</c:v>
                      </c:pt>
                      <c:pt idx="57">
                        <c:v>2.843</c:v>
                      </c:pt>
                      <c:pt idx="58">
                        <c:v>2.7549999999999999</c:v>
                      </c:pt>
                      <c:pt idx="59">
                        <c:v>2.7789999999999999</c:v>
                      </c:pt>
                      <c:pt idx="60">
                        <c:v>2.8919999999999999</c:v>
                      </c:pt>
                      <c:pt idx="61">
                        <c:v>2.8860000000000001</c:v>
                      </c:pt>
                      <c:pt idx="62">
                        <c:v>2.734</c:v>
                      </c:pt>
                      <c:pt idx="63">
                        <c:v>2.8029999999999999</c:v>
                      </c:pt>
                      <c:pt idx="64">
                        <c:v>3.0329999999999999</c:v>
                      </c:pt>
                      <c:pt idx="65">
                        <c:v>3.8839999999999999</c:v>
                      </c:pt>
                      <c:pt idx="66">
                        <c:v>6.7679999999999998</c:v>
                      </c:pt>
                      <c:pt idx="67">
                        <c:v>6.7080000000000002</c:v>
                      </c:pt>
                      <c:pt idx="68">
                        <c:v>3.5430000000000001</c:v>
                      </c:pt>
                      <c:pt idx="69">
                        <c:v>2.9969999999999999</c:v>
                      </c:pt>
                      <c:pt idx="70">
                        <c:v>2.91</c:v>
                      </c:pt>
                      <c:pt idx="71">
                        <c:v>2.9329999999999998</c:v>
                      </c:pt>
                      <c:pt idx="72">
                        <c:v>3.0449999999999999</c:v>
                      </c:pt>
                      <c:pt idx="73">
                        <c:v>3.0390000000000001</c:v>
                      </c:pt>
                      <c:pt idx="74">
                        <c:v>2.891</c:v>
                      </c:pt>
                      <c:pt idx="75">
                        <c:v>2.968</c:v>
                      </c:pt>
                      <c:pt idx="76">
                        <c:v>3.1920000000000002</c:v>
                      </c:pt>
                      <c:pt idx="77">
                        <c:v>4.0439999999999996</c:v>
                      </c:pt>
                      <c:pt idx="78">
                        <c:v>6.9390000000000001</c:v>
                      </c:pt>
                      <c:pt idx="79">
                        <c:v>6.88</c:v>
                      </c:pt>
                      <c:pt idx="80">
                        <c:v>3.6949999999999998</c:v>
                      </c:pt>
                      <c:pt idx="81">
                        <c:v>3.1459999999999999</c:v>
                      </c:pt>
                      <c:pt idx="82">
                        <c:v>3.0409999999999999</c:v>
                      </c:pt>
                      <c:pt idx="83">
                        <c:v>3.0630000000000002</c:v>
                      </c:pt>
                      <c:pt idx="84">
                        <c:v>3.1760000000000002</c:v>
                      </c:pt>
                      <c:pt idx="85">
                        <c:v>3.1709999999999998</c:v>
                      </c:pt>
                      <c:pt idx="86">
                        <c:v>3.0270000000000001</c:v>
                      </c:pt>
                      <c:pt idx="87">
                        <c:v>3.11</c:v>
                      </c:pt>
                      <c:pt idx="88">
                        <c:v>3.5060000000000002</c:v>
                      </c:pt>
                      <c:pt idx="89">
                        <c:v>4.2140000000000004</c:v>
                      </c:pt>
                      <c:pt idx="90">
                        <c:v>7.1139999999999999</c:v>
                      </c:pt>
                      <c:pt idx="91">
                        <c:v>7.0549999999999997</c:v>
                      </c:pt>
                      <c:pt idx="92">
                        <c:v>3.871</c:v>
                      </c:pt>
                      <c:pt idx="93">
                        <c:v>3.3210000000000002</c:v>
                      </c:pt>
                      <c:pt idx="94">
                        <c:v>3.2109999999999999</c:v>
                      </c:pt>
                      <c:pt idx="95">
                        <c:v>3.2330000000000001</c:v>
                      </c:pt>
                      <c:pt idx="96">
                        <c:v>3.3540000000000001</c:v>
                      </c:pt>
                      <c:pt idx="97">
                        <c:v>3.3490000000000002</c:v>
                      </c:pt>
                      <c:pt idx="98">
                        <c:v>3.206</c:v>
                      </c:pt>
                      <c:pt idx="99">
                        <c:v>3.294</c:v>
                      </c:pt>
                      <c:pt idx="100">
                        <c:v>3.6920000000000002</c:v>
                      </c:pt>
                      <c:pt idx="101">
                        <c:v>4.4000000000000004</c:v>
                      </c:pt>
                      <c:pt idx="102">
                        <c:v>7.298</c:v>
                      </c:pt>
                      <c:pt idx="103">
                        <c:v>7.2409999999999997</c:v>
                      </c:pt>
                      <c:pt idx="104">
                        <c:v>4.0549999999999997</c:v>
                      </c:pt>
                      <c:pt idx="105">
                        <c:v>3.4969999999999999</c:v>
                      </c:pt>
                      <c:pt idx="106">
                        <c:v>3.383</c:v>
                      </c:pt>
                      <c:pt idx="107">
                        <c:v>3.407</c:v>
                      </c:pt>
                      <c:pt idx="108">
                        <c:v>3.524</c:v>
                      </c:pt>
                      <c:pt idx="109">
                        <c:v>3.5209999999999999</c:v>
                      </c:pt>
                      <c:pt idx="110">
                        <c:v>3.3810000000000002</c:v>
                      </c:pt>
                      <c:pt idx="111">
                        <c:v>3.4729999999999999</c:v>
                      </c:pt>
                      <c:pt idx="112">
                        <c:v>3.8769999999999998</c:v>
                      </c:pt>
                      <c:pt idx="113">
                        <c:v>4.5919999999999996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price'!$H$1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price'!$H$2:$H$115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2.0998226212024687</c:v>
                      </c:pt>
                      <c:pt idx="1">
                        <c:v>2.1216414105892181</c:v>
                      </c:pt>
                      <c:pt idx="2">
                        <c:v>1.968772797012329</c:v>
                      </c:pt>
                      <c:pt idx="3">
                        <c:v>2.0325385928153987</c:v>
                      </c:pt>
                      <c:pt idx="4">
                        <c:v>2.4304895520210268</c:v>
                      </c:pt>
                      <c:pt idx="5">
                        <c:v>3.1708149698257446</c:v>
                      </c:pt>
                      <c:pt idx="6">
                        <c:v>4.4600905178070063</c:v>
                      </c:pt>
                      <c:pt idx="7">
                        <c:v>4.4278776323318478</c:v>
                      </c:pt>
                      <c:pt idx="8">
                        <c:v>3.0556600662231443</c:v>
                      </c:pt>
                      <c:pt idx="9">
                        <c:v>2.4948181948661805</c:v>
                      </c:pt>
                      <c:pt idx="10">
                        <c:v>2.3683869942665101</c:v>
                      </c:pt>
                      <c:pt idx="11">
                        <c:v>2.3880433629035949</c:v>
                      </c:pt>
                      <c:pt idx="12">
                        <c:v>2.4617848181724549</c:v>
                      </c:pt>
                      <c:pt idx="13">
                        <c:v>2.4144497098922728</c:v>
                      </c:pt>
                      <c:pt idx="14">
                        <c:v>2.2660711542129515</c:v>
                      </c:pt>
                      <c:pt idx="15">
                        <c:v>2.3337142919540406</c:v>
                      </c:pt>
                      <c:pt idx="16">
                        <c:v>2.6401304897308346</c:v>
                      </c:pt>
                      <c:pt idx="17">
                        <c:v>3.2071932954788207</c:v>
                      </c:pt>
                      <c:pt idx="18">
                        <c:v>4.4217084812164309</c:v>
                      </c:pt>
                      <c:pt idx="19">
                        <c:v>4.3626008663177487</c:v>
                      </c:pt>
                      <c:pt idx="20">
                        <c:v>2.9407453955650329</c:v>
                      </c:pt>
                      <c:pt idx="21">
                        <c:v>2.5049633326530456</c:v>
                      </c:pt>
                      <c:pt idx="22">
                        <c:v>2.3776253509521483</c:v>
                      </c:pt>
                      <c:pt idx="23">
                        <c:v>2.3758539462089536</c:v>
                      </c:pt>
                      <c:pt idx="24">
                        <c:v>2.5034628808975219</c:v>
                      </c:pt>
                      <c:pt idx="25">
                        <c:v>2.4371432131767277</c:v>
                      </c:pt>
                      <c:pt idx="26">
                        <c:v>2.2054044379234314</c:v>
                      </c:pt>
                      <c:pt idx="27">
                        <c:v>2.2675334027290344</c:v>
                      </c:pt>
                      <c:pt idx="28">
                        <c:v>2.5514129648208614</c:v>
                      </c:pt>
                      <c:pt idx="29">
                        <c:v>3.0731319547653198</c:v>
                      </c:pt>
                      <c:pt idx="30">
                        <c:v>4.284052220916748</c:v>
                      </c:pt>
                      <c:pt idx="31">
                        <c:v>4.2171585417747499</c:v>
                      </c:pt>
                      <c:pt idx="32">
                        <c:v>2.8506691633224484</c:v>
                      </c:pt>
                      <c:pt idx="33">
                        <c:v>2.5111245387077332</c:v>
                      </c:pt>
                      <c:pt idx="34">
                        <c:v>2.40624465675354</c:v>
                      </c:pt>
                      <c:pt idx="35">
                        <c:v>2.397798665714264</c:v>
                      </c:pt>
                      <c:pt idx="36">
                        <c:v>2.5086376733779905</c:v>
                      </c:pt>
                      <c:pt idx="37">
                        <c:v>2.4642166529655456</c:v>
                      </c:pt>
                      <c:pt idx="38">
                        <c:v>2.2554569118499757</c:v>
                      </c:pt>
                      <c:pt idx="39">
                        <c:v>2.3116884889602658</c:v>
                      </c:pt>
                      <c:pt idx="40">
                        <c:v>2.5835302083969114</c:v>
                      </c:pt>
                      <c:pt idx="41">
                        <c:v>3.0832252555847166</c:v>
                      </c:pt>
                      <c:pt idx="42">
                        <c:v>4.32376846370697</c:v>
                      </c:pt>
                      <c:pt idx="43">
                        <c:v>4.250161859416961</c:v>
                      </c:pt>
                      <c:pt idx="44">
                        <c:v>2.8880119323730469</c:v>
                      </c:pt>
                      <c:pt idx="45">
                        <c:v>2.6073768622398377</c:v>
                      </c:pt>
                      <c:pt idx="46">
                        <c:v>2.5045641268730163</c:v>
                      </c:pt>
                      <c:pt idx="47">
                        <c:v>2.4947019701957704</c:v>
                      </c:pt>
                      <c:pt idx="48">
                        <c:v>2.5919531875610349</c:v>
                      </c:pt>
                      <c:pt idx="49">
                        <c:v>2.573802365684509</c:v>
                      </c:pt>
                      <c:pt idx="50">
                        <c:v>2.3548619720458981</c:v>
                      </c:pt>
                      <c:pt idx="51">
                        <c:v>2.4257465784072876</c:v>
                      </c:pt>
                      <c:pt idx="52">
                        <c:v>2.6986803499221801</c:v>
                      </c:pt>
                      <c:pt idx="53">
                        <c:v>3.2078870933532708</c:v>
                      </c:pt>
                      <c:pt idx="54">
                        <c:v>4.4375526719093328</c:v>
                      </c:pt>
                      <c:pt idx="55">
                        <c:v>4.3790400478363036</c:v>
                      </c:pt>
                      <c:pt idx="56">
                        <c:v>2.9793628564834589</c:v>
                      </c:pt>
                      <c:pt idx="57">
                        <c:v>2.75016499376297</c:v>
                      </c:pt>
                      <c:pt idx="58">
                        <c:v>2.6473988215446473</c:v>
                      </c:pt>
                      <c:pt idx="59">
                        <c:v>2.6389114459991454</c:v>
                      </c:pt>
                      <c:pt idx="60">
                        <c:v>2.7361850000381471</c:v>
                      </c:pt>
                      <c:pt idx="61">
                        <c:v>2.7251919541358944</c:v>
                      </c:pt>
                      <c:pt idx="62">
                        <c:v>2.5040835369110104</c:v>
                      </c:pt>
                      <c:pt idx="63">
                        <c:v>2.5762540808677667</c:v>
                      </c:pt>
                      <c:pt idx="64">
                        <c:v>2.8375749756813047</c:v>
                      </c:pt>
                      <c:pt idx="65">
                        <c:v>3.3471062155723574</c:v>
                      </c:pt>
                      <c:pt idx="66">
                        <c:v>4.5603950670242313</c:v>
                      </c:pt>
                      <c:pt idx="67">
                        <c:v>4.5187733772277827</c:v>
                      </c:pt>
                      <c:pt idx="68">
                        <c:v>3.155350697040558</c:v>
                      </c:pt>
                      <c:pt idx="69">
                        <c:v>2.8698802017211911</c:v>
                      </c:pt>
                      <c:pt idx="70">
                        <c:v>2.800663956069946</c:v>
                      </c:pt>
                      <c:pt idx="71">
                        <c:v>2.7892766746520992</c:v>
                      </c:pt>
                      <c:pt idx="72">
                        <c:v>2.8811500250816344</c:v>
                      </c:pt>
                      <c:pt idx="73">
                        <c:v>2.8701570626258848</c:v>
                      </c:pt>
                      <c:pt idx="74">
                        <c:v>2.65482380361557</c:v>
                      </c:pt>
                      <c:pt idx="75">
                        <c:v>2.7358692955017085</c:v>
                      </c:pt>
                      <c:pt idx="76">
                        <c:v>3.0278753616333005</c:v>
                      </c:pt>
                      <c:pt idx="77">
                        <c:v>3.5217271337509155</c:v>
                      </c:pt>
                      <c:pt idx="78">
                        <c:v>4.7312522730827329</c:v>
                      </c:pt>
                      <c:pt idx="79">
                        <c:v>4.6786352646827698</c:v>
                      </c:pt>
                      <c:pt idx="80">
                        <c:v>3.312450991153717</c:v>
                      </c:pt>
                      <c:pt idx="81">
                        <c:v>3.0562761281967159</c:v>
                      </c:pt>
                      <c:pt idx="82">
                        <c:v>2.9462472950935363</c:v>
                      </c:pt>
                      <c:pt idx="83">
                        <c:v>2.9348600136756895</c:v>
                      </c:pt>
                      <c:pt idx="84">
                        <c:v>3.0299459342002866</c:v>
                      </c:pt>
                      <c:pt idx="85">
                        <c:v>3.0199529210090637</c:v>
                      </c:pt>
                      <c:pt idx="86">
                        <c:v>2.8094696586608885</c:v>
                      </c:pt>
                      <c:pt idx="87">
                        <c:v>2.8939151906013487</c:v>
                      </c:pt>
                      <c:pt idx="88">
                        <c:v>3.2016905231475827</c:v>
                      </c:pt>
                      <c:pt idx="89">
                        <c:v>3.6815329892158504</c:v>
                      </c:pt>
                      <c:pt idx="90">
                        <c:v>5.0711740324974057</c:v>
                      </c:pt>
                      <c:pt idx="91">
                        <c:v>4.9886875988006594</c:v>
                      </c:pt>
                      <c:pt idx="92">
                        <c:v>3.4807136981964106</c:v>
                      </c:pt>
                      <c:pt idx="93">
                        <c:v>3.2391353809356689</c:v>
                      </c:pt>
                      <c:pt idx="94">
                        <c:v>3.1079191813468929</c:v>
                      </c:pt>
                      <c:pt idx="95">
                        <c:v>3.0968192430496213</c:v>
                      </c:pt>
                      <c:pt idx="96">
                        <c:v>3.2031428157806392</c:v>
                      </c:pt>
                      <c:pt idx="97">
                        <c:v>3.1931497191429137</c:v>
                      </c:pt>
                      <c:pt idx="98">
                        <c:v>2.9843663553237918</c:v>
                      </c:pt>
                      <c:pt idx="99">
                        <c:v>3.0722118438720702</c:v>
                      </c:pt>
                      <c:pt idx="100">
                        <c:v>3.3642486015319819</c:v>
                      </c:pt>
                      <c:pt idx="101">
                        <c:v>3.8364152410507204</c:v>
                      </c:pt>
                      <c:pt idx="102">
                        <c:v>5.2529301937103261</c:v>
                      </c:pt>
                      <c:pt idx="103">
                        <c:v>5.1731435243606558</c:v>
                      </c:pt>
                      <c:pt idx="104">
                        <c:v>3.6633198921203616</c:v>
                      </c:pt>
                      <c:pt idx="105">
                        <c:v>3.4135914800643921</c:v>
                      </c:pt>
                      <c:pt idx="106">
                        <c:v>3.2785252330780024</c:v>
                      </c:pt>
                      <c:pt idx="107">
                        <c:v>3.2685753274917597</c:v>
                      </c:pt>
                      <c:pt idx="108">
                        <c:v>3.3715987186431886</c:v>
                      </c:pt>
                      <c:pt idx="109">
                        <c:v>3.3637558543205257</c:v>
                      </c:pt>
                      <c:pt idx="110">
                        <c:v>3.1571225559234612</c:v>
                      </c:pt>
                      <c:pt idx="111">
                        <c:v>3.2496679576873775</c:v>
                      </c:pt>
                      <c:pt idx="112">
                        <c:v>3.5468547120094298</c:v>
                      </c:pt>
                      <c:pt idx="113">
                        <c:v>4.0270213628768925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price'!$I$1</c15:sqref>
                        </c15:formulaRef>
                      </c:ext>
                    </c:extLst>
                    <c:strCache>
                      <c:ptCount val="1"/>
                      <c:pt idx="0">
                        <c:v>10.9 Sprk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price'!$I$2:$I$115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14"/>
                      <c:pt idx="0">
                        <c:v>19.311934191832545</c:v>
                      </c:pt>
                      <c:pt idx="1">
                        <c:v>20.074109387516977</c:v>
                      </c:pt>
                      <c:pt idx="2">
                        <c:v>15.440378038444521</c:v>
                      </c:pt>
                      <c:pt idx="3">
                        <c:v>12.395328575372702</c:v>
                      </c:pt>
                      <c:pt idx="4">
                        <c:v>9.107666171789166</c:v>
                      </c:pt>
                      <c:pt idx="5">
                        <c:v>5.438116828899382</c:v>
                      </c:pt>
                      <c:pt idx="6">
                        <c:v>7.835014118843084</c:v>
                      </c:pt>
                      <c:pt idx="7">
                        <c:v>5.7861330446434067</c:v>
                      </c:pt>
                      <c:pt idx="8">
                        <c:v>7.543307566986087</c:v>
                      </c:pt>
                      <c:pt idx="9">
                        <c:v>9.0564816759586328</c:v>
                      </c:pt>
                      <c:pt idx="10">
                        <c:v>10.834583288373945</c:v>
                      </c:pt>
                      <c:pt idx="11">
                        <c:v>11.720327344350814</c:v>
                      </c:pt>
                      <c:pt idx="12">
                        <c:v>20.116546244859695</c:v>
                      </c:pt>
                      <c:pt idx="13">
                        <c:v>17.332499688053133</c:v>
                      </c:pt>
                      <c:pt idx="14">
                        <c:v>10.699825944957734</c:v>
                      </c:pt>
                      <c:pt idx="15">
                        <c:v>8.0625142177009579</c:v>
                      </c:pt>
                      <c:pt idx="16">
                        <c:v>5.5725799507522602</c:v>
                      </c:pt>
                      <c:pt idx="17">
                        <c:v>2.8415923163413979</c:v>
                      </c:pt>
                      <c:pt idx="18">
                        <c:v>7.5033783176803581</c:v>
                      </c:pt>
                      <c:pt idx="19">
                        <c:v>4.4476505571365408</c:v>
                      </c:pt>
                      <c:pt idx="20">
                        <c:v>7.2958774771595003</c:v>
                      </c:pt>
                      <c:pt idx="21">
                        <c:v>6.4458996740818009</c:v>
                      </c:pt>
                      <c:pt idx="22">
                        <c:v>8.9838852005004881</c:v>
                      </c:pt>
                      <c:pt idx="23">
                        <c:v>9.7531935122013103</c:v>
                      </c:pt>
                      <c:pt idx="24">
                        <c:v>19.812256887035371</c:v>
                      </c:pt>
                      <c:pt idx="25">
                        <c:v>15.435138976373668</c:v>
                      </c:pt>
                      <c:pt idx="26">
                        <c:v>9.8110939154529575</c:v>
                      </c:pt>
                      <c:pt idx="27">
                        <c:v>6.5338859102535238</c:v>
                      </c:pt>
                      <c:pt idx="28">
                        <c:v>4.4895979205131553</c:v>
                      </c:pt>
                      <c:pt idx="29">
                        <c:v>2.6528632189369219</c:v>
                      </c:pt>
                      <c:pt idx="30">
                        <c:v>8.8538300290679928</c:v>
                      </c:pt>
                      <c:pt idx="31">
                        <c:v>5.3329711317157731</c:v>
                      </c:pt>
                      <c:pt idx="32">
                        <c:v>5.9777053568458598</c:v>
                      </c:pt>
                      <c:pt idx="33">
                        <c:v>5.1787417651462526</c:v>
                      </c:pt>
                      <c:pt idx="34">
                        <c:v>6.5219332413864137</c:v>
                      </c:pt>
                      <c:pt idx="35">
                        <c:v>9.1139945437145222</c:v>
                      </c:pt>
                      <c:pt idx="36">
                        <c:v>19.505851648998263</c:v>
                      </c:pt>
                      <c:pt idx="37">
                        <c:v>14.9400377197361</c:v>
                      </c:pt>
                      <c:pt idx="38">
                        <c:v>8.4655188978958122</c:v>
                      </c:pt>
                      <c:pt idx="39">
                        <c:v>5.0525954703331024</c:v>
                      </c:pt>
                      <c:pt idx="40">
                        <c:v>2.6395218728828453</c:v>
                      </c:pt>
                      <c:pt idx="41">
                        <c:v>1.2928462400054954</c:v>
                      </c:pt>
                      <c:pt idx="42">
                        <c:v>7.6709229826545737</c:v>
                      </c:pt>
                      <c:pt idx="43">
                        <c:v>3.5732372582340304</c:v>
                      </c:pt>
                      <c:pt idx="44">
                        <c:v>5.7206707000732422</c:v>
                      </c:pt>
                      <c:pt idx="45">
                        <c:v>3.8295922015857684</c:v>
                      </c:pt>
                      <c:pt idx="46">
                        <c:v>6.1502517800235736</c:v>
                      </c:pt>
                      <c:pt idx="47">
                        <c:v>7.6577508136844621</c:v>
                      </c:pt>
                      <c:pt idx="48">
                        <c:v>17.747710255584717</c:v>
                      </c:pt>
                      <c:pt idx="49">
                        <c:v>12.595555739917756</c:v>
                      </c:pt>
                      <c:pt idx="50">
                        <c:v>6.532005267639164</c:v>
                      </c:pt>
                      <c:pt idx="51">
                        <c:v>3.7593630583000177</c:v>
                      </c:pt>
                      <c:pt idx="52">
                        <c:v>1.2343838043785098</c:v>
                      </c:pt>
                      <c:pt idx="53">
                        <c:v>-0.26596855461119873</c:v>
                      </c:pt>
                      <c:pt idx="54">
                        <c:v>5.4806781650066299</c:v>
                      </c:pt>
                      <c:pt idx="55">
                        <c:v>0.6184657674026468</c:v>
                      </c:pt>
                      <c:pt idx="56">
                        <c:v>4.7749448643302941</c:v>
                      </c:pt>
                      <c:pt idx="57">
                        <c:v>3.0732008050441735</c:v>
                      </c:pt>
                      <c:pt idx="58">
                        <c:v>4.8433536081027952</c:v>
                      </c:pt>
                      <c:pt idx="59">
                        <c:v>6.9358660015487672</c:v>
                      </c:pt>
                      <c:pt idx="60">
                        <c:v>17.675583499584196</c:v>
                      </c:pt>
                      <c:pt idx="61">
                        <c:v>12.245408462858205</c:v>
                      </c:pt>
                      <c:pt idx="62">
                        <c:v>5.9554894476699864</c:v>
                      </c:pt>
                      <c:pt idx="63">
                        <c:v>3.2688309000110678</c:v>
                      </c:pt>
                      <c:pt idx="64">
                        <c:v>1.1204320021343257</c:v>
                      </c:pt>
                      <c:pt idx="65">
                        <c:v>-1.5334569867992442</c:v>
                      </c:pt>
                      <c:pt idx="66">
                        <c:v>4.441695295314787</c:v>
                      </c:pt>
                      <c:pt idx="67">
                        <c:v>0.84537247703552509</c:v>
                      </c:pt>
                      <c:pt idx="68">
                        <c:v>4.0566781651973685</c:v>
                      </c:pt>
                      <c:pt idx="69">
                        <c:v>2.2183058012390156</c:v>
                      </c:pt>
                      <c:pt idx="70">
                        <c:v>3.9727628788375888</c:v>
                      </c:pt>
                      <c:pt idx="71">
                        <c:v>6.2968850092315698</c:v>
                      </c:pt>
                      <c:pt idx="72">
                        <c:v>16.845464726610185</c:v>
                      </c:pt>
                      <c:pt idx="73">
                        <c:v>10.965288017377855</c:v>
                      </c:pt>
                      <c:pt idx="74">
                        <c:v>5.512421303529738</c:v>
                      </c:pt>
                      <c:pt idx="75">
                        <c:v>1.7790250605011018</c:v>
                      </c:pt>
                      <c:pt idx="76">
                        <c:v>-0.70384220474242909</c:v>
                      </c:pt>
                      <c:pt idx="77">
                        <c:v>-2.9368249949455247</c:v>
                      </c:pt>
                      <c:pt idx="78">
                        <c:v>3.0793517492771159</c:v>
                      </c:pt>
                      <c:pt idx="79">
                        <c:v>-0.49712438504219136</c:v>
                      </c:pt>
                      <c:pt idx="80">
                        <c:v>2.8942841964244863</c:v>
                      </c:pt>
                      <c:pt idx="81">
                        <c:v>0.68659020265579329</c:v>
                      </c:pt>
                      <c:pt idx="82">
                        <c:v>3.435903720540999</c:v>
                      </c:pt>
                      <c:pt idx="83">
                        <c:v>5.9100273768138898</c:v>
                      </c:pt>
                      <c:pt idx="84">
                        <c:v>16.323591606035237</c:v>
                      </c:pt>
                      <c:pt idx="85">
                        <c:v>10.482514686880108</c:v>
                      </c:pt>
                      <c:pt idx="86">
                        <c:v>4.4267799576568621</c:v>
                      </c:pt>
                      <c:pt idx="87">
                        <c:v>0.55632671126365807</c:v>
                      </c:pt>
                      <c:pt idx="88">
                        <c:v>-2.0484244134902951</c:v>
                      </c:pt>
                      <c:pt idx="89">
                        <c:v>-3.928708819513318</c:v>
                      </c:pt>
                      <c:pt idx="90">
                        <c:v>0.32420533459663403</c:v>
                      </c:pt>
                      <c:pt idx="91">
                        <c:v>-3.3766948269271921</c:v>
                      </c:pt>
                      <c:pt idx="92">
                        <c:v>2.0102214525985787</c:v>
                      </c:pt>
                      <c:pt idx="93">
                        <c:v>-0.65657412631988876</c:v>
                      </c:pt>
                      <c:pt idx="94">
                        <c:v>2.673680160379412</c:v>
                      </c:pt>
                      <c:pt idx="95">
                        <c:v>4.9946702507591283</c:v>
                      </c:pt>
                      <c:pt idx="96">
                        <c:v>14.285744070930484</c:v>
                      </c:pt>
                      <c:pt idx="97">
                        <c:v>8.7446672984027884</c:v>
                      </c:pt>
                      <c:pt idx="98">
                        <c:v>3.1704074899101187</c:v>
                      </c:pt>
                      <c:pt idx="99">
                        <c:v>-1.0371083352661117</c:v>
                      </c:pt>
                      <c:pt idx="100">
                        <c:v>-3.820307467880248</c:v>
                      </c:pt>
                      <c:pt idx="101">
                        <c:v>-4.4169246015739461</c:v>
                      </c:pt>
                      <c:pt idx="102">
                        <c:v>-0.20693987438200878</c:v>
                      </c:pt>
                      <c:pt idx="103">
                        <c:v>-4.1372644155311491</c:v>
                      </c:pt>
                      <c:pt idx="104">
                        <c:v>0.91981546470641717</c:v>
                      </c:pt>
                      <c:pt idx="105">
                        <c:v>-1.7581463697624216</c:v>
                      </c:pt>
                      <c:pt idx="106">
                        <c:v>0.96407572238922512</c:v>
                      </c:pt>
                      <c:pt idx="107">
                        <c:v>3.1225289303398185</c:v>
                      </c:pt>
                      <c:pt idx="108">
                        <c:v>13.549573203849789</c:v>
                      </c:pt>
                      <c:pt idx="109">
                        <c:v>7.9350634767246291</c:v>
                      </c:pt>
                      <c:pt idx="110">
                        <c:v>1.5373649033737209</c:v>
                      </c:pt>
                      <c:pt idx="111">
                        <c:v>-1.9713799758529618</c:v>
                      </c:pt>
                      <c:pt idx="112">
                        <c:v>-4.7107155979633362</c:v>
                      </c:pt>
                      <c:pt idx="113">
                        <c:v>-5.694532092418676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price'!$J$1</c15:sqref>
                        </c15:formulaRef>
                      </c:ext>
                    </c:extLst>
                    <c:strCache>
                      <c:ptCount val="1"/>
                      <c:pt idx="0">
                        <c:v>HR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price'!$A$2:$A$115</c15:sqref>
                        </c15:formulaRef>
                      </c:ext>
                    </c:extLst>
                    <c:strCache>
                      <c:ptCount val="114"/>
                      <c:pt idx="0">
                        <c:v>JUL 16</c:v>
                      </c:pt>
                      <c:pt idx="1">
                        <c:v>AUG 16</c:v>
                      </c:pt>
                      <c:pt idx="2">
                        <c:v>SEP 16</c:v>
                      </c:pt>
                      <c:pt idx="3">
                        <c:v>OCT 16</c:v>
                      </c:pt>
                      <c:pt idx="4">
                        <c:v>NOV 16</c:v>
                      </c:pt>
                      <c:pt idx="5">
                        <c:v>DEC 16</c:v>
                      </c:pt>
                      <c:pt idx="6">
                        <c:v>JAN 17</c:v>
                      </c:pt>
                      <c:pt idx="7">
                        <c:v>FEB 17</c:v>
                      </c:pt>
                      <c:pt idx="8">
                        <c:v>MAR 17</c:v>
                      </c:pt>
                      <c:pt idx="9">
                        <c:v>APR 17</c:v>
                      </c:pt>
                      <c:pt idx="10">
                        <c:v>MAY 17</c:v>
                      </c:pt>
                      <c:pt idx="11">
                        <c:v>JUN 17</c:v>
                      </c:pt>
                      <c:pt idx="12">
                        <c:v>JUL 17</c:v>
                      </c:pt>
                      <c:pt idx="13">
                        <c:v>AUG 17</c:v>
                      </c:pt>
                      <c:pt idx="14">
                        <c:v>SEP 17</c:v>
                      </c:pt>
                      <c:pt idx="15">
                        <c:v>OCT 17</c:v>
                      </c:pt>
                      <c:pt idx="16">
                        <c:v>NOV 17</c:v>
                      </c:pt>
                      <c:pt idx="17">
                        <c:v>DEC 17</c:v>
                      </c:pt>
                      <c:pt idx="18">
                        <c:v>JAN 18</c:v>
                      </c:pt>
                      <c:pt idx="19">
                        <c:v>FEB 18</c:v>
                      </c:pt>
                      <c:pt idx="20">
                        <c:v>MAR 18</c:v>
                      </c:pt>
                      <c:pt idx="21">
                        <c:v>APR 18</c:v>
                      </c:pt>
                      <c:pt idx="22">
                        <c:v>MAY 18</c:v>
                      </c:pt>
                      <c:pt idx="23">
                        <c:v>JUN 18</c:v>
                      </c:pt>
                      <c:pt idx="24">
                        <c:v>JUL 18</c:v>
                      </c:pt>
                      <c:pt idx="25">
                        <c:v>AUG 18</c:v>
                      </c:pt>
                      <c:pt idx="26">
                        <c:v>SEP 18</c:v>
                      </c:pt>
                      <c:pt idx="27">
                        <c:v>OCT 18</c:v>
                      </c:pt>
                      <c:pt idx="28">
                        <c:v>NOV 18</c:v>
                      </c:pt>
                      <c:pt idx="29">
                        <c:v>DEC 18</c:v>
                      </c:pt>
                      <c:pt idx="30">
                        <c:v>JAN 19</c:v>
                      </c:pt>
                      <c:pt idx="31">
                        <c:v>FEB 19</c:v>
                      </c:pt>
                      <c:pt idx="32">
                        <c:v>MAR 19</c:v>
                      </c:pt>
                      <c:pt idx="33">
                        <c:v>APR 19</c:v>
                      </c:pt>
                      <c:pt idx="34">
                        <c:v>MAY 19</c:v>
                      </c:pt>
                      <c:pt idx="35">
                        <c:v>JUN 19</c:v>
                      </c:pt>
                      <c:pt idx="36">
                        <c:v>JUL 19</c:v>
                      </c:pt>
                      <c:pt idx="37">
                        <c:v>AUG 19</c:v>
                      </c:pt>
                      <c:pt idx="38">
                        <c:v>SEP 19</c:v>
                      </c:pt>
                      <c:pt idx="39">
                        <c:v>OCT 19</c:v>
                      </c:pt>
                      <c:pt idx="40">
                        <c:v>NOV 19</c:v>
                      </c:pt>
                      <c:pt idx="41">
                        <c:v>DEC 19</c:v>
                      </c:pt>
                      <c:pt idx="42">
                        <c:v>JAN 20</c:v>
                      </c:pt>
                      <c:pt idx="43">
                        <c:v>FEB 20</c:v>
                      </c:pt>
                      <c:pt idx="44">
                        <c:v>MAR 20</c:v>
                      </c:pt>
                      <c:pt idx="45">
                        <c:v>APR 20</c:v>
                      </c:pt>
                      <c:pt idx="46">
                        <c:v>MAY 20</c:v>
                      </c:pt>
                      <c:pt idx="47">
                        <c:v>JUN 20</c:v>
                      </c:pt>
                      <c:pt idx="48">
                        <c:v>JUL 20</c:v>
                      </c:pt>
                      <c:pt idx="49">
                        <c:v>AUG 20</c:v>
                      </c:pt>
                      <c:pt idx="50">
                        <c:v>SEP 20</c:v>
                      </c:pt>
                      <c:pt idx="51">
                        <c:v>OCT 20</c:v>
                      </c:pt>
                      <c:pt idx="52">
                        <c:v>NOV 20</c:v>
                      </c:pt>
                      <c:pt idx="53">
                        <c:v>DEC 20</c:v>
                      </c:pt>
                      <c:pt idx="54">
                        <c:v>JAN 21</c:v>
                      </c:pt>
                      <c:pt idx="55">
                        <c:v>FEB 21</c:v>
                      </c:pt>
                      <c:pt idx="56">
                        <c:v>MAR 21</c:v>
                      </c:pt>
                      <c:pt idx="57">
                        <c:v>APR 21</c:v>
                      </c:pt>
                      <c:pt idx="58">
                        <c:v>MAY 21</c:v>
                      </c:pt>
                      <c:pt idx="59">
                        <c:v>JUN 21</c:v>
                      </c:pt>
                      <c:pt idx="60">
                        <c:v>JUL 21</c:v>
                      </c:pt>
                      <c:pt idx="61">
                        <c:v>AUG 21</c:v>
                      </c:pt>
                      <c:pt idx="62">
                        <c:v>SEP 21</c:v>
                      </c:pt>
                      <c:pt idx="63">
                        <c:v>OCT 21</c:v>
                      </c:pt>
                      <c:pt idx="64">
                        <c:v>NOV 21</c:v>
                      </c:pt>
                      <c:pt idx="65">
                        <c:v>DEC 21</c:v>
                      </c:pt>
                      <c:pt idx="66">
                        <c:v>JAN 22</c:v>
                      </c:pt>
                      <c:pt idx="67">
                        <c:v>FEB 22</c:v>
                      </c:pt>
                      <c:pt idx="68">
                        <c:v>MAR 22</c:v>
                      </c:pt>
                      <c:pt idx="69">
                        <c:v>APR 22</c:v>
                      </c:pt>
                      <c:pt idx="70">
                        <c:v>MAY 22</c:v>
                      </c:pt>
                      <c:pt idx="71">
                        <c:v>JUN 22</c:v>
                      </c:pt>
                      <c:pt idx="72">
                        <c:v>JUL 22</c:v>
                      </c:pt>
                      <c:pt idx="73">
                        <c:v>AUG 22</c:v>
                      </c:pt>
                      <c:pt idx="74">
                        <c:v>SEP 22</c:v>
                      </c:pt>
                      <c:pt idx="75">
                        <c:v>OCT 22</c:v>
                      </c:pt>
                      <c:pt idx="76">
                        <c:v>NOV 22</c:v>
                      </c:pt>
                      <c:pt idx="77">
                        <c:v>DEC 22</c:v>
                      </c:pt>
                      <c:pt idx="78">
                        <c:v>JAN 23</c:v>
                      </c:pt>
                      <c:pt idx="79">
                        <c:v>FEB 23</c:v>
                      </c:pt>
                      <c:pt idx="80">
                        <c:v>MAR 23</c:v>
                      </c:pt>
                      <c:pt idx="81">
                        <c:v>APR 23</c:v>
                      </c:pt>
                      <c:pt idx="82">
                        <c:v>MAY 23</c:v>
                      </c:pt>
                      <c:pt idx="83">
                        <c:v>JUN 23</c:v>
                      </c:pt>
                      <c:pt idx="84">
                        <c:v>JUL 23</c:v>
                      </c:pt>
                      <c:pt idx="85">
                        <c:v>AUG 23</c:v>
                      </c:pt>
                      <c:pt idx="86">
                        <c:v>SEP 23</c:v>
                      </c:pt>
                      <c:pt idx="87">
                        <c:v>OCT 23</c:v>
                      </c:pt>
                      <c:pt idx="88">
                        <c:v>NOV 23</c:v>
                      </c:pt>
                      <c:pt idx="89">
                        <c:v>DEC 23</c:v>
                      </c:pt>
                      <c:pt idx="90">
                        <c:v>JAN 24</c:v>
                      </c:pt>
                      <c:pt idx="91">
                        <c:v>FEB 24</c:v>
                      </c:pt>
                      <c:pt idx="92">
                        <c:v>MAR 24</c:v>
                      </c:pt>
                      <c:pt idx="93">
                        <c:v>APR 24</c:v>
                      </c:pt>
                      <c:pt idx="94">
                        <c:v>MAY 24</c:v>
                      </c:pt>
                      <c:pt idx="95">
                        <c:v>JUN 24</c:v>
                      </c:pt>
                      <c:pt idx="96">
                        <c:v>JUL 24</c:v>
                      </c:pt>
                      <c:pt idx="97">
                        <c:v>AUG 24</c:v>
                      </c:pt>
                      <c:pt idx="98">
                        <c:v>SEP 24</c:v>
                      </c:pt>
                      <c:pt idx="99">
                        <c:v>OCT 24</c:v>
                      </c:pt>
                      <c:pt idx="100">
                        <c:v>NOV 24</c:v>
                      </c:pt>
                      <c:pt idx="101">
                        <c:v>DEC 24</c:v>
                      </c:pt>
                      <c:pt idx="102">
                        <c:v>JAN 25</c:v>
                      </c:pt>
                      <c:pt idx="103">
                        <c:v>FEB 25</c:v>
                      </c:pt>
                      <c:pt idx="104">
                        <c:v>MAR 25</c:v>
                      </c:pt>
                      <c:pt idx="105">
                        <c:v>APR 25</c:v>
                      </c:pt>
                      <c:pt idx="106">
                        <c:v>MAY 25</c:v>
                      </c:pt>
                      <c:pt idx="107">
                        <c:v>JUN 25</c:v>
                      </c:pt>
                      <c:pt idx="108">
                        <c:v>JUL 25</c:v>
                      </c:pt>
                      <c:pt idx="109">
                        <c:v>AUG 25</c:v>
                      </c:pt>
                      <c:pt idx="110">
                        <c:v>SEP 25</c:v>
                      </c:pt>
                      <c:pt idx="111">
                        <c:v>OCT 25</c:v>
                      </c:pt>
                      <c:pt idx="112">
                        <c:v>NOV 25</c:v>
                      </c:pt>
                      <c:pt idx="113">
                        <c:v>DEC 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'basis gas price'!$J$2:$J$115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14"/>
                      <c:pt idx="0">
                        <c:v>20.096935968226457</c:v>
                      </c:pt>
                      <c:pt idx="1">
                        <c:v>20.361593880721831</c:v>
                      </c:pt>
                      <c:pt idx="2">
                        <c:v>18.742640888717961</c:v>
                      </c:pt>
                      <c:pt idx="3">
                        <c:v>16.998446848285003</c:v>
                      </c:pt>
                      <c:pt idx="4">
                        <c:v>14.647255841612592</c:v>
                      </c:pt>
                      <c:pt idx="5">
                        <c:v>12.615053347688162</c:v>
                      </c:pt>
                      <c:pt idx="6">
                        <c:v>12.656693970124961</c:v>
                      </c:pt>
                      <c:pt idx="7">
                        <c:v>12.206750891757652</c:v>
                      </c:pt>
                      <c:pt idx="8">
                        <c:v>13.368634404189391</c:v>
                      </c:pt>
                      <c:pt idx="9">
                        <c:v>14.530116893725962</c:v>
                      </c:pt>
                      <c:pt idx="10">
                        <c:v>15.474667617497797</c:v>
                      </c:pt>
                      <c:pt idx="11">
                        <c:v>15.807920654380498</c:v>
                      </c:pt>
                      <c:pt idx="12">
                        <c:v>19.071529085874179</c:v>
                      </c:pt>
                      <c:pt idx="13">
                        <c:v>18.078654256926505</c:v>
                      </c:pt>
                      <c:pt idx="14">
                        <c:v>15.621751973703573</c:v>
                      </c:pt>
                      <c:pt idx="15">
                        <c:v>14.354799178073396</c:v>
                      </c:pt>
                      <c:pt idx="16">
                        <c:v>13.010721410334682</c:v>
                      </c:pt>
                      <c:pt idx="17">
                        <c:v>11.786005941814356</c:v>
                      </c:pt>
                      <c:pt idx="18">
                        <c:v>12.596940978708787</c:v>
                      </c:pt>
                      <c:pt idx="19">
                        <c:v>11.919495180380913</c:v>
                      </c:pt>
                      <c:pt idx="20">
                        <c:v>13.380961965684783</c:v>
                      </c:pt>
                      <c:pt idx="21">
                        <c:v>13.473251109130947</c:v>
                      </c:pt>
                      <c:pt idx="22">
                        <c:v>14.678511697355004</c:v>
                      </c:pt>
                      <c:pt idx="23">
                        <c:v>15.005131768627468</c:v>
                      </c:pt>
                      <c:pt idx="24">
                        <c:v>18.813940741127521</c:v>
                      </c:pt>
                      <c:pt idx="25">
                        <c:v>17.23329173801589</c:v>
                      </c:pt>
                      <c:pt idx="26">
                        <c:v>15.348659731858934</c:v>
                      </c:pt>
                      <c:pt idx="27">
                        <c:v>13.781494888846986</c:v>
                      </c:pt>
                      <c:pt idx="28">
                        <c:v>12.659651605763624</c:v>
                      </c:pt>
                      <c:pt idx="29">
                        <c:v>11.763244161977259</c:v>
                      </c:pt>
                      <c:pt idx="30">
                        <c:v>12.966695169083012</c:v>
                      </c:pt>
                      <c:pt idx="31">
                        <c:v>12.164588722213759</c:v>
                      </c:pt>
                      <c:pt idx="32">
                        <c:v>12.996948124937395</c:v>
                      </c:pt>
                      <c:pt idx="33">
                        <c:v>12.962319763643153</c:v>
                      </c:pt>
                      <c:pt idx="34">
                        <c:v>13.610419833279</c:v>
                      </c:pt>
                      <c:pt idx="35">
                        <c:v>14.700984075116088</c:v>
                      </c:pt>
                      <c:pt idx="36">
                        <c:v>18.675475851294532</c:v>
                      </c:pt>
                      <c:pt idx="37">
                        <c:v>16.962793911305084</c:v>
                      </c:pt>
                      <c:pt idx="38">
                        <c:v>14.653349866015487</c:v>
                      </c:pt>
                      <c:pt idx="39">
                        <c:v>13.085673153827756</c:v>
                      </c:pt>
                      <c:pt idx="40">
                        <c:v>11.921672541046338</c:v>
                      </c:pt>
                      <c:pt idx="41">
                        <c:v>11.319316181217618</c:v>
                      </c:pt>
                      <c:pt idx="42">
                        <c:v>12.674128991189766</c:v>
                      </c:pt>
                      <c:pt idx="43">
                        <c:v>11.740729688992177</c:v>
                      </c:pt>
                      <c:pt idx="44">
                        <c:v>12.880833470924282</c:v>
                      </c:pt>
                      <c:pt idx="45">
                        <c:v>12.368752851590468</c:v>
                      </c:pt>
                      <c:pt idx="46">
                        <c:v>13.355617611876543</c:v>
                      </c:pt>
                      <c:pt idx="47">
                        <c:v>13.969605469980658</c:v>
                      </c:pt>
                      <c:pt idx="48">
                        <c:v>17.747234101586876</c:v>
                      </c:pt>
                      <c:pt idx="49">
                        <c:v>15.79375404570659</c:v>
                      </c:pt>
                      <c:pt idx="50">
                        <c:v>13.673837849173035</c:v>
                      </c:pt>
                      <c:pt idx="51">
                        <c:v>12.44977568216065</c:v>
                      </c:pt>
                      <c:pt idx="52">
                        <c:v>11.357402746647674</c:v>
                      </c:pt>
                      <c:pt idx="53">
                        <c:v>10.817089178368439</c:v>
                      </c:pt>
                      <c:pt idx="54">
                        <c:v>12.135067743466012</c:v>
                      </c:pt>
                      <c:pt idx="55">
                        <c:v>11.041233183676463</c:v>
                      </c:pt>
                      <c:pt idx="56">
                        <c:v>12.502673153402391</c:v>
                      </c:pt>
                      <c:pt idx="57">
                        <c:v>12.017460520373799</c:v>
                      </c:pt>
                      <c:pt idx="58">
                        <c:v>12.729476378355756</c:v>
                      </c:pt>
                      <c:pt idx="59">
                        <c:v>13.528305702362328</c:v>
                      </c:pt>
                      <c:pt idx="60">
                        <c:v>17.359937284700329</c:v>
                      </c:pt>
                      <c:pt idx="61">
                        <c:v>15.393411351913736</c:v>
                      </c:pt>
                      <c:pt idx="62">
                        <c:v>13.278311010748693</c:v>
                      </c:pt>
                      <c:pt idx="63">
                        <c:v>12.168830945009127</c:v>
                      </c:pt>
                      <c:pt idx="64">
                        <c:v>11.294855470511509</c:v>
                      </c:pt>
                      <c:pt idx="65">
                        <c:v>10.441855893408801</c:v>
                      </c:pt>
                      <c:pt idx="66">
                        <c:v>11.873971603344685</c:v>
                      </c:pt>
                      <c:pt idx="67">
                        <c:v>11.08708007825658</c:v>
                      </c:pt>
                      <c:pt idx="68">
                        <c:v>12.185650488550188</c:v>
                      </c:pt>
                      <c:pt idx="69">
                        <c:v>11.67296111520913</c:v>
                      </c:pt>
                      <c:pt idx="70">
                        <c:v>12.318507518628689</c:v>
                      </c:pt>
                      <c:pt idx="71">
                        <c:v>13.157533311935421</c:v>
                      </c:pt>
                      <c:pt idx="72">
                        <c:v>16.746784992091097</c:v>
                      </c:pt>
                      <c:pt idx="73">
                        <c:v>14.720448769220246</c:v>
                      </c:pt>
                      <c:pt idx="74">
                        <c:v>12.97637934239645</c:v>
                      </c:pt>
                      <c:pt idx="75">
                        <c:v>11.550259522056175</c:v>
                      </c:pt>
                      <c:pt idx="76">
                        <c:v>10.667545846285178</c:v>
                      </c:pt>
                      <c:pt idx="77">
                        <c:v>10.066083889123579</c:v>
                      </c:pt>
                      <c:pt idx="78">
                        <c:v>11.550853425592271</c:v>
                      </c:pt>
                      <c:pt idx="79">
                        <c:v>10.793745856020282</c:v>
                      </c:pt>
                      <c:pt idx="80">
                        <c:v>11.773759099879214</c:v>
                      </c:pt>
                      <c:pt idx="81">
                        <c:v>11.12464927050322</c:v>
                      </c:pt>
                      <c:pt idx="82">
                        <c:v>12.066196648279627</c:v>
                      </c:pt>
                      <c:pt idx="83">
                        <c:v>12.913733993878648</c:v>
                      </c:pt>
                      <c:pt idx="84">
                        <c:v>16.287420092808894</c:v>
                      </c:pt>
                      <c:pt idx="85">
                        <c:v>14.371085464265306</c:v>
                      </c:pt>
                      <c:pt idx="86">
                        <c:v>12.475663913653673</c:v>
                      </c:pt>
                      <c:pt idx="87">
                        <c:v>11.092240157234205</c:v>
                      </c:pt>
                      <c:pt idx="88">
                        <c:v>10.260205366920822</c:v>
                      </c:pt>
                      <c:pt idx="89">
                        <c:v>9.8328606232725591</c:v>
                      </c:pt>
                      <c:pt idx="90">
                        <c:v>10.963931021203186</c:v>
                      </c:pt>
                      <c:pt idx="91">
                        <c:v>10.223129628774712</c:v>
                      </c:pt>
                      <c:pt idx="92">
                        <c:v>11.477531399276018</c:v>
                      </c:pt>
                      <c:pt idx="93">
                        <c:v>10.697299572538945</c:v>
                      </c:pt>
                      <c:pt idx="94">
                        <c:v>11.760279822083632</c:v>
                      </c:pt>
                      <c:pt idx="95">
                        <c:v>12.512838806129537</c:v>
                      </c:pt>
                      <c:pt idx="96">
                        <c:v>15.359914806342752</c:v>
                      </c:pt>
                      <c:pt idx="97">
                        <c:v>13.638571024709101</c:v>
                      </c:pt>
                      <c:pt idx="98">
                        <c:v>11.962338571219465</c:v>
                      </c:pt>
                      <c:pt idx="99">
                        <c:v>10.562422909626248</c:v>
                      </c:pt>
                      <c:pt idx="100">
                        <c:v>9.764439605877941</c:v>
                      </c:pt>
                      <c:pt idx="101">
                        <c:v>9.7486844295915596</c:v>
                      </c:pt>
                      <c:pt idx="102">
                        <c:v>10.860604868758815</c:v>
                      </c:pt>
                      <c:pt idx="103">
                        <c:v>10.100241710664219</c:v>
                      </c:pt>
                      <c:pt idx="104">
                        <c:v>11.151087945304722</c:v>
                      </c:pt>
                      <c:pt idx="105">
                        <c:v>10.384957007881548</c:v>
                      </c:pt>
                      <c:pt idx="106">
                        <c:v>11.194057740554316</c:v>
                      </c:pt>
                      <c:pt idx="107">
                        <c:v>11.855318026198278</c:v>
                      </c:pt>
                      <c:pt idx="108">
                        <c:v>14.918738389277376</c:v>
                      </c:pt>
                      <c:pt idx="109">
                        <c:v>13.25898912417575</c:v>
                      </c:pt>
                      <c:pt idx="110">
                        <c:v>11.386951290658416</c:v>
                      </c:pt>
                      <c:pt idx="111">
                        <c:v>10.293359567339953</c:v>
                      </c:pt>
                      <c:pt idx="112">
                        <c:v>9.5718611331856529</c:v>
                      </c:pt>
                      <c:pt idx="113">
                        <c:v>9.4859195719909177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-20862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9503352"/>
        <c:crosses val="autoZero"/>
        <c:auto val="1"/>
        <c:lblAlgn val="ctr"/>
        <c:lblOffset val="100"/>
        <c:noMultiLvlLbl val="0"/>
      </c:catAx>
      <c:valAx>
        <c:axId val="-2089503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6230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Nameplate Capacity  - Nuclear  (Megawatts)</a:t>
            </a:r>
          </a:p>
        </c:rich>
      </c:tx>
      <c:layout>
        <c:manualLayout>
          <c:xMode val="edge"/>
          <c:yMode val="edge"/>
          <c:x val="0.189219799050337"/>
          <c:y val="0.0380912732892894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Nameplate Capacity (Megawatts)</c:v>
                </c:pt>
              </c:strCache>
            </c:strRef>
          </c:tx>
          <c:marker>
            <c:symbol val="none"/>
          </c:marker>
          <c:cat>
            <c:strRef>
              <c:f>Sheet1!$A$127:$A$151</c:f>
              <c:strCach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strCache>
            </c:strRef>
          </c:cat>
          <c:val>
            <c:numRef>
              <c:f>Sheet1!$C$127:$C$151</c:f>
              <c:numCache>
                <c:formatCode>General</c:formatCode>
                <c:ptCount val="25"/>
                <c:pt idx="0">
                  <c:v>107979.96</c:v>
                </c:pt>
                <c:pt idx="1">
                  <c:v>108443.25</c:v>
                </c:pt>
                <c:pt idx="2">
                  <c:v>107849.81</c:v>
                </c:pt>
                <c:pt idx="3">
                  <c:v>107848.81</c:v>
                </c:pt>
                <c:pt idx="4">
                  <c:v>107856.91</c:v>
                </c:pt>
                <c:pt idx="5">
                  <c:v>107896.22</c:v>
                </c:pt>
                <c:pt idx="6">
                  <c:v>108976.08</c:v>
                </c:pt>
                <c:pt idx="7">
                  <c:v>107632.26</c:v>
                </c:pt>
                <c:pt idx="8">
                  <c:v>104756.94</c:v>
                </c:pt>
                <c:pt idx="9">
                  <c:v>104817.54</c:v>
                </c:pt>
                <c:pt idx="10">
                  <c:v>104734.0</c:v>
                </c:pt>
                <c:pt idx="11">
                  <c:v>104933.0</c:v>
                </c:pt>
                <c:pt idx="12">
                  <c:v>104933.0</c:v>
                </c:pt>
                <c:pt idx="13">
                  <c:v>105415.0</c:v>
                </c:pt>
                <c:pt idx="14">
                  <c:v>105560.0</c:v>
                </c:pt>
                <c:pt idx="15">
                  <c:v>105585.0</c:v>
                </c:pt>
                <c:pt idx="16">
                  <c:v>105585.0</c:v>
                </c:pt>
                <c:pt idx="17">
                  <c:v>105764.0</c:v>
                </c:pt>
                <c:pt idx="18">
                  <c:v>106147.0</c:v>
                </c:pt>
                <c:pt idx="19">
                  <c:v>106618.0</c:v>
                </c:pt>
                <c:pt idx="20">
                  <c:v>106731.0</c:v>
                </c:pt>
                <c:pt idx="21">
                  <c:v>107001.2</c:v>
                </c:pt>
                <c:pt idx="22">
                  <c:v>107937.6</c:v>
                </c:pt>
                <c:pt idx="23">
                  <c:v>104423.5</c:v>
                </c:pt>
                <c:pt idx="24">
                  <c:v>103860.4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3287736"/>
        <c:axId val="-2080553288"/>
      </c:lineChart>
      <c:catAx>
        <c:axId val="-2083287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-2080553288"/>
        <c:crosses val="autoZero"/>
        <c:auto val="1"/>
        <c:lblAlgn val="ctr"/>
        <c:lblOffset val="100"/>
        <c:noMultiLvlLbl val="0"/>
      </c:catAx>
      <c:valAx>
        <c:axId val="-2080553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2877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7870535390832"/>
          <c:y val="0.875398646170163"/>
          <c:w val="0.529037271333352"/>
          <c:h val="0.08270095321161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3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560" dirty="0" smtClean="0"/>
              <a:t>Nameplate Capacity - all sources</a:t>
            </a:r>
            <a:r>
              <a:rPr lang="en-US" sz="1560" baseline="0" dirty="0" smtClean="0"/>
              <a:t> </a:t>
            </a:r>
            <a:r>
              <a:rPr lang="en-US" sz="1560" dirty="0" smtClean="0"/>
              <a:t>(Megawatts)</a:t>
            </a:r>
            <a:endParaRPr lang="en-US" sz="156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PowerPoint]Sheet1'!$C$1</c:f>
              <c:strCache>
                <c:ptCount val="1"/>
                <c:pt idx="0">
                  <c:v>Nameplate Capacity (Megawatts)</c:v>
                </c:pt>
              </c:strCache>
            </c:strRef>
          </c:tx>
          <c:marker>
            <c:symbol val="none"/>
          </c:marker>
          <c:cat>
            <c:strRef>
              <c:f>'[Chart in Microsoft PowerPoint]Sheet1'!$A$2:$B$26</c:f>
              <c:strCach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strCache>
            </c:strRef>
          </c:cat>
          <c:val>
            <c:numRef>
              <c:f>'[Chart in Microsoft PowerPoint]Sheet1'!$C$2:$C$26</c:f>
              <c:numCache>
                <c:formatCode>General</c:formatCode>
                <c:ptCount val="25"/>
                <c:pt idx="0">
                  <c:v>783012.08</c:v>
                </c:pt>
                <c:pt idx="1">
                  <c:v>791555.65</c:v>
                </c:pt>
                <c:pt idx="2">
                  <c:v>798455.24</c:v>
                </c:pt>
                <c:pt idx="3">
                  <c:v>805082.15</c:v>
                </c:pt>
                <c:pt idx="4">
                  <c:v>814380.33</c:v>
                </c:pt>
                <c:pt idx="5">
                  <c:v>820782.7699999999</c:v>
                </c:pt>
                <c:pt idx="6">
                  <c:v>829697.04</c:v>
                </c:pt>
                <c:pt idx="7">
                  <c:v>829121.71</c:v>
                </c:pt>
                <c:pt idx="8">
                  <c:v>826472.04</c:v>
                </c:pt>
                <c:pt idx="9">
                  <c:v>838335.6</c:v>
                </c:pt>
                <c:pt idx="10">
                  <c:v>867062.0</c:v>
                </c:pt>
                <c:pt idx="11">
                  <c:v>914124.0</c:v>
                </c:pt>
                <c:pt idx="12">
                  <c:v>979585.0</c:v>
                </c:pt>
                <c:pt idx="13">
                  <c:v>1.031692E6</c:v>
                </c:pt>
                <c:pt idx="14">
                  <c:v>1.049615E6</c:v>
                </c:pt>
                <c:pt idx="15">
                  <c:v>1.06701E6</c:v>
                </c:pt>
                <c:pt idx="16">
                  <c:v>1.075677E6</c:v>
                </c:pt>
                <c:pt idx="17">
                  <c:v>1.087791E6</c:v>
                </c:pt>
                <c:pt idx="18">
                  <c:v>1.104486E6</c:v>
                </c:pt>
                <c:pt idx="19">
                  <c:v>1.121686E6</c:v>
                </c:pt>
                <c:pt idx="20">
                  <c:v>1.138638E6</c:v>
                </c:pt>
                <c:pt idx="21">
                  <c:v>1.1531485E6</c:v>
                </c:pt>
                <c:pt idx="22">
                  <c:v>1.1679954E6</c:v>
                </c:pt>
                <c:pt idx="23">
                  <c:v>1.1640223E6</c:v>
                </c:pt>
                <c:pt idx="24">
                  <c:v>1.1725774E6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2058600"/>
        <c:axId val="-2062061592"/>
      </c:lineChart>
      <c:catAx>
        <c:axId val="-2062058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-2062061592"/>
        <c:crosses val="autoZero"/>
        <c:auto val="1"/>
        <c:lblAlgn val="ctr"/>
        <c:lblOffset val="100"/>
        <c:noMultiLvlLbl val="0"/>
      </c:catAx>
      <c:valAx>
        <c:axId val="-2062061592"/>
        <c:scaling>
          <c:orientation val="minMax"/>
          <c:max val="1.25E6"/>
          <c:min val="60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20586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560" dirty="0" smtClean="0"/>
              <a:t>Nameplate Capacity - Wind (Megawatts)</a:t>
            </a:r>
            <a:endParaRPr lang="en-US" sz="156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PowerPoint]Sheet1'!$C$1</c:f>
              <c:strCache>
                <c:ptCount val="1"/>
                <c:pt idx="0">
                  <c:v>Nameplate Capacity (Megawatts)</c:v>
                </c:pt>
              </c:strCache>
            </c:strRef>
          </c:tx>
          <c:marker>
            <c:symbol val="none"/>
          </c:marker>
          <c:cat>
            <c:strRef>
              <c:f>'[Chart in Microsoft PowerPoint]Sheet1'!$A$2:$A$126</c:f>
              <c:strCache>
                <c:ptCount val="1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1990</c:v>
                </c:pt>
                <c:pt idx="51">
                  <c:v>1991</c:v>
                </c:pt>
                <c:pt idx="52">
                  <c:v>1992</c:v>
                </c:pt>
                <c:pt idx="53">
                  <c:v>1993</c:v>
                </c:pt>
                <c:pt idx="54">
                  <c:v>1994</c:v>
                </c:pt>
                <c:pt idx="55">
                  <c:v>1995</c:v>
                </c:pt>
                <c:pt idx="56">
                  <c:v>1996</c:v>
                </c:pt>
                <c:pt idx="57">
                  <c:v>1997</c:v>
                </c:pt>
                <c:pt idx="58">
                  <c:v>1998</c:v>
                </c:pt>
                <c:pt idx="59">
                  <c:v>1999</c:v>
                </c:pt>
                <c:pt idx="60">
                  <c:v>2000</c:v>
                </c:pt>
                <c:pt idx="61">
                  <c:v>2001</c:v>
                </c:pt>
                <c:pt idx="62">
                  <c:v>2002</c:v>
                </c:pt>
                <c:pt idx="63">
                  <c:v>2003</c:v>
                </c:pt>
                <c:pt idx="64">
                  <c:v>2004</c:v>
                </c:pt>
                <c:pt idx="65">
                  <c:v>2005</c:v>
                </c:pt>
                <c:pt idx="66">
                  <c:v>2006</c:v>
                </c:pt>
                <c:pt idx="67">
                  <c:v>2007</c:v>
                </c:pt>
                <c:pt idx="68">
                  <c:v>2008</c:v>
                </c:pt>
                <c:pt idx="69">
                  <c:v>2009</c:v>
                </c:pt>
                <c:pt idx="70">
                  <c:v>2010</c:v>
                </c:pt>
                <c:pt idx="71">
                  <c:v>2011</c:v>
                </c:pt>
                <c:pt idx="72">
                  <c:v>2012</c:v>
                </c:pt>
                <c:pt idx="73">
                  <c:v>2013</c:v>
                </c:pt>
                <c:pt idx="74">
                  <c:v>2014</c:v>
                </c:pt>
                <c:pt idx="75">
                  <c:v>1990</c:v>
                </c:pt>
                <c:pt idx="76">
                  <c:v>1991</c:v>
                </c:pt>
                <c:pt idx="77">
                  <c:v>1992</c:v>
                </c:pt>
                <c:pt idx="78">
                  <c:v>1993</c:v>
                </c:pt>
                <c:pt idx="79">
                  <c:v>1994</c:v>
                </c:pt>
                <c:pt idx="80">
                  <c:v>1995</c:v>
                </c:pt>
                <c:pt idx="81">
                  <c:v>1996</c:v>
                </c:pt>
                <c:pt idx="82">
                  <c:v>1997</c:v>
                </c:pt>
                <c:pt idx="83">
                  <c:v>1998</c:v>
                </c:pt>
                <c:pt idx="84">
                  <c:v>1999</c:v>
                </c:pt>
                <c:pt idx="85">
                  <c:v>2000</c:v>
                </c:pt>
                <c:pt idx="86">
                  <c:v>2001</c:v>
                </c:pt>
                <c:pt idx="87">
                  <c:v>2002</c:v>
                </c:pt>
                <c:pt idx="88">
                  <c:v>2003</c:v>
                </c:pt>
                <c:pt idx="89">
                  <c:v>2004</c:v>
                </c:pt>
                <c:pt idx="90">
                  <c:v>2005</c:v>
                </c:pt>
                <c:pt idx="91">
                  <c:v>2006</c:v>
                </c:pt>
                <c:pt idx="92">
                  <c:v>2007</c:v>
                </c:pt>
                <c:pt idx="93">
                  <c:v>2008</c:v>
                </c:pt>
                <c:pt idx="94">
                  <c:v>2009</c:v>
                </c:pt>
                <c:pt idx="95">
                  <c:v>2010</c:v>
                </c:pt>
                <c:pt idx="96">
                  <c:v>2011</c:v>
                </c:pt>
                <c:pt idx="97">
                  <c:v>2012</c:v>
                </c:pt>
                <c:pt idx="98">
                  <c:v>2013</c:v>
                </c:pt>
                <c:pt idx="99">
                  <c:v>2014</c:v>
                </c:pt>
                <c:pt idx="100">
                  <c:v>1990</c:v>
                </c:pt>
                <c:pt idx="101">
                  <c:v>1991</c:v>
                </c:pt>
                <c:pt idx="102">
                  <c:v>1992</c:v>
                </c:pt>
                <c:pt idx="103">
                  <c:v>1993</c:v>
                </c:pt>
                <c:pt idx="104">
                  <c:v>1994</c:v>
                </c:pt>
                <c:pt idx="105">
                  <c:v>1995</c:v>
                </c:pt>
                <c:pt idx="106">
                  <c:v>1996</c:v>
                </c:pt>
                <c:pt idx="107">
                  <c:v>1997</c:v>
                </c:pt>
                <c:pt idx="108">
                  <c:v>1998</c:v>
                </c:pt>
                <c:pt idx="109">
                  <c:v>1999</c:v>
                </c:pt>
                <c:pt idx="110">
                  <c:v>2000</c:v>
                </c:pt>
                <c:pt idx="111">
                  <c:v>2001</c:v>
                </c:pt>
                <c:pt idx="112">
                  <c:v>2002</c:v>
                </c:pt>
                <c:pt idx="113">
                  <c:v>2003</c:v>
                </c:pt>
                <c:pt idx="114">
                  <c:v>2004</c:v>
                </c:pt>
                <c:pt idx="115">
                  <c:v>2005</c:v>
                </c:pt>
                <c:pt idx="116">
                  <c:v>2006</c:v>
                </c:pt>
                <c:pt idx="117">
                  <c:v>2007</c:v>
                </c:pt>
                <c:pt idx="118">
                  <c:v>2008</c:v>
                </c:pt>
                <c:pt idx="119">
                  <c:v>2009</c:v>
                </c:pt>
                <c:pt idx="120">
                  <c:v>2010</c:v>
                </c:pt>
                <c:pt idx="121">
                  <c:v>2011</c:v>
                </c:pt>
                <c:pt idx="122">
                  <c:v>2012</c:v>
                </c:pt>
                <c:pt idx="123">
                  <c:v>2013</c:v>
                </c:pt>
                <c:pt idx="124">
                  <c:v>2014</c:v>
                </c:pt>
              </c:strCache>
            </c:strRef>
          </c:cat>
          <c:val>
            <c:numRef>
              <c:f>'[Chart in Microsoft PowerPoint]Sheet1'!$C$302:$C$326</c:f>
              <c:numCache>
                <c:formatCode>General</c:formatCode>
                <c:ptCount val="25"/>
                <c:pt idx="0">
                  <c:v>1799.67</c:v>
                </c:pt>
                <c:pt idx="1">
                  <c:v>1885.6</c:v>
                </c:pt>
                <c:pt idx="2">
                  <c:v>1822.68</c:v>
                </c:pt>
                <c:pt idx="3">
                  <c:v>1796.41</c:v>
                </c:pt>
                <c:pt idx="4">
                  <c:v>1744.68</c:v>
                </c:pt>
                <c:pt idx="5">
                  <c:v>1731.12</c:v>
                </c:pt>
                <c:pt idx="6">
                  <c:v>1677.64</c:v>
                </c:pt>
                <c:pt idx="7">
                  <c:v>1609.7</c:v>
                </c:pt>
                <c:pt idx="8">
                  <c:v>1726.92</c:v>
                </c:pt>
                <c:pt idx="9">
                  <c:v>2266.22</c:v>
                </c:pt>
                <c:pt idx="10">
                  <c:v>2394.0</c:v>
                </c:pt>
                <c:pt idx="11">
                  <c:v>3918.0</c:v>
                </c:pt>
                <c:pt idx="12">
                  <c:v>4531.0</c:v>
                </c:pt>
                <c:pt idx="13">
                  <c:v>6121.0</c:v>
                </c:pt>
                <c:pt idx="14">
                  <c:v>6522.0</c:v>
                </c:pt>
                <c:pt idx="15">
                  <c:v>8733.0</c:v>
                </c:pt>
                <c:pt idx="16">
                  <c:v>11334.0</c:v>
                </c:pt>
                <c:pt idx="17">
                  <c:v>16596.0</c:v>
                </c:pt>
                <c:pt idx="18">
                  <c:v>24980.0</c:v>
                </c:pt>
                <c:pt idx="19">
                  <c:v>34683.0</c:v>
                </c:pt>
                <c:pt idx="20">
                  <c:v>39516.0</c:v>
                </c:pt>
                <c:pt idx="21">
                  <c:v>45982.4</c:v>
                </c:pt>
                <c:pt idx="22">
                  <c:v>59629.4</c:v>
                </c:pt>
                <c:pt idx="23">
                  <c:v>60712.2</c:v>
                </c:pt>
                <c:pt idx="24">
                  <c:v>65300.1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2090616"/>
        <c:axId val="-2062093880"/>
      </c:lineChart>
      <c:catAx>
        <c:axId val="-2062090616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-2062093880"/>
        <c:crosses val="autoZero"/>
        <c:auto val="1"/>
        <c:lblAlgn val="ctr"/>
        <c:lblOffset val="100"/>
        <c:noMultiLvlLbl val="0"/>
      </c:catAx>
      <c:valAx>
        <c:axId val="-2062093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20906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latin typeface="Calibri" panose="020F0502020204030204" pitchFamily="34" charset="0"/>
              </a:rPr>
              <a:t>PJM RTO On Peak </a:t>
            </a:r>
            <a:r>
              <a:rPr lang="en-US" sz="2400" dirty="0" err="1">
                <a:latin typeface="Calibri" panose="020F0502020204030204" pitchFamily="34" charset="0"/>
              </a:rPr>
              <a:t>Avg</a:t>
            </a:r>
            <a:r>
              <a:rPr lang="en-US" sz="2400" dirty="0">
                <a:latin typeface="Calibri" panose="020F0502020204030204" pitchFamily="34" charset="0"/>
              </a:rPr>
              <a:t> Load</a:t>
            </a:r>
          </a:p>
        </c:rich>
      </c:tx>
      <c:layout>
        <c:manualLayout>
          <c:xMode val="edge"/>
          <c:yMode val="edge"/>
          <c:x val="0.352941481208428"/>
          <c:y val="0.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load!$C$1</c:f>
              <c:strCache>
                <c:ptCount val="1"/>
                <c:pt idx="0">
                  <c:v>On Peak Avg</c:v>
                </c:pt>
              </c:strCache>
            </c:strRef>
          </c:tx>
          <c:marker>
            <c:symbol val="none"/>
          </c:marker>
          <c:cat>
            <c:strRef>
              <c:f>load!$B$1:$B$2682</c:f>
              <c:strCache>
                <c:ptCount val="2682"/>
                <c:pt idx="0">
                  <c:v>Date</c:v>
                </c:pt>
                <c:pt idx="1">
                  <c:v>1/1/2005</c:v>
                </c:pt>
                <c:pt idx="2">
                  <c:v>1/3/2005</c:v>
                </c:pt>
                <c:pt idx="3">
                  <c:v>1/4/2005</c:v>
                </c:pt>
                <c:pt idx="4">
                  <c:v>1/5/2005</c:v>
                </c:pt>
                <c:pt idx="5">
                  <c:v>1/6/2005</c:v>
                </c:pt>
                <c:pt idx="6">
                  <c:v>1/7/2005</c:v>
                </c:pt>
                <c:pt idx="7">
                  <c:v>1/10/2005</c:v>
                </c:pt>
                <c:pt idx="8">
                  <c:v>1/11/2005</c:v>
                </c:pt>
                <c:pt idx="9">
                  <c:v>1/12/2005</c:v>
                </c:pt>
                <c:pt idx="10">
                  <c:v>1/13/2005</c:v>
                </c:pt>
                <c:pt idx="11">
                  <c:v>1/14/2005</c:v>
                </c:pt>
                <c:pt idx="12">
                  <c:v>1/17/2005</c:v>
                </c:pt>
                <c:pt idx="13">
                  <c:v>1/18/2005</c:v>
                </c:pt>
                <c:pt idx="14">
                  <c:v>1/19/2005</c:v>
                </c:pt>
                <c:pt idx="15">
                  <c:v>1/20/2005</c:v>
                </c:pt>
                <c:pt idx="16">
                  <c:v>1/21/2005</c:v>
                </c:pt>
                <c:pt idx="17">
                  <c:v>1/24/2005</c:v>
                </c:pt>
                <c:pt idx="18">
                  <c:v>1/25/2005</c:v>
                </c:pt>
                <c:pt idx="19">
                  <c:v>1/26/2005</c:v>
                </c:pt>
                <c:pt idx="20">
                  <c:v>1/27/2005</c:v>
                </c:pt>
                <c:pt idx="21">
                  <c:v>1/28/2005</c:v>
                </c:pt>
                <c:pt idx="22">
                  <c:v>1/31/2005</c:v>
                </c:pt>
                <c:pt idx="23">
                  <c:v>2/1/2005</c:v>
                </c:pt>
                <c:pt idx="24">
                  <c:v>2/2/2005</c:v>
                </c:pt>
                <c:pt idx="25">
                  <c:v>2/3/2005</c:v>
                </c:pt>
                <c:pt idx="26">
                  <c:v>2/4/2005</c:v>
                </c:pt>
                <c:pt idx="27">
                  <c:v>2/7/2005</c:v>
                </c:pt>
                <c:pt idx="28">
                  <c:v>2/8/2005</c:v>
                </c:pt>
                <c:pt idx="29">
                  <c:v>2/9/2005</c:v>
                </c:pt>
                <c:pt idx="30">
                  <c:v>2/10/2005</c:v>
                </c:pt>
                <c:pt idx="31">
                  <c:v>2/11/2005</c:v>
                </c:pt>
                <c:pt idx="32">
                  <c:v>2/14/2005</c:v>
                </c:pt>
                <c:pt idx="33">
                  <c:v>2/15/2005</c:v>
                </c:pt>
                <c:pt idx="34">
                  <c:v>2/16/2005</c:v>
                </c:pt>
                <c:pt idx="35">
                  <c:v>2/17/2005</c:v>
                </c:pt>
                <c:pt idx="36">
                  <c:v>2/18/2005</c:v>
                </c:pt>
                <c:pt idx="37">
                  <c:v>2/21/2005</c:v>
                </c:pt>
                <c:pt idx="38">
                  <c:v>2/22/2005</c:v>
                </c:pt>
                <c:pt idx="39">
                  <c:v>2/23/2005</c:v>
                </c:pt>
                <c:pt idx="40">
                  <c:v>2/24/2005</c:v>
                </c:pt>
                <c:pt idx="41">
                  <c:v>2/25/2005</c:v>
                </c:pt>
                <c:pt idx="42">
                  <c:v>2/28/2005</c:v>
                </c:pt>
                <c:pt idx="43">
                  <c:v>3/1/2005</c:v>
                </c:pt>
                <c:pt idx="44">
                  <c:v>3/2/2005</c:v>
                </c:pt>
                <c:pt idx="45">
                  <c:v>3/3/2005</c:v>
                </c:pt>
                <c:pt idx="46">
                  <c:v>3/4/2005</c:v>
                </c:pt>
                <c:pt idx="47">
                  <c:v>3/7/2005</c:v>
                </c:pt>
                <c:pt idx="48">
                  <c:v>3/8/2005</c:v>
                </c:pt>
                <c:pt idx="49">
                  <c:v>3/9/2005</c:v>
                </c:pt>
                <c:pt idx="50">
                  <c:v>3/10/2005</c:v>
                </c:pt>
                <c:pt idx="51">
                  <c:v>3/11/2005</c:v>
                </c:pt>
                <c:pt idx="52">
                  <c:v>3/14/2005</c:v>
                </c:pt>
                <c:pt idx="53">
                  <c:v>3/15/2005</c:v>
                </c:pt>
                <c:pt idx="54">
                  <c:v>3/16/2005</c:v>
                </c:pt>
                <c:pt idx="55">
                  <c:v>3/17/2005</c:v>
                </c:pt>
                <c:pt idx="56">
                  <c:v>3/18/2005</c:v>
                </c:pt>
                <c:pt idx="57">
                  <c:v>3/21/2005</c:v>
                </c:pt>
                <c:pt idx="58">
                  <c:v>3/22/2005</c:v>
                </c:pt>
                <c:pt idx="59">
                  <c:v>3/23/2005</c:v>
                </c:pt>
                <c:pt idx="60">
                  <c:v>3/24/2005</c:v>
                </c:pt>
                <c:pt idx="61">
                  <c:v>3/25/2005</c:v>
                </c:pt>
                <c:pt idx="62">
                  <c:v>3/28/2005</c:v>
                </c:pt>
                <c:pt idx="63">
                  <c:v>3/29/2005</c:v>
                </c:pt>
                <c:pt idx="64">
                  <c:v>3/30/2005</c:v>
                </c:pt>
                <c:pt idx="65">
                  <c:v>3/31/2005</c:v>
                </c:pt>
                <c:pt idx="66">
                  <c:v>4/1/2005</c:v>
                </c:pt>
                <c:pt idx="67">
                  <c:v>4/4/2005</c:v>
                </c:pt>
                <c:pt idx="68">
                  <c:v>4/5/2005</c:v>
                </c:pt>
                <c:pt idx="69">
                  <c:v>4/6/2005</c:v>
                </c:pt>
                <c:pt idx="70">
                  <c:v>4/7/2005</c:v>
                </c:pt>
                <c:pt idx="71">
                  <c:v>4/8/2005</c:v>
                </c:pt>
                <c:pt idx="72">
                  <c:v>4/11/2005</c:v>
                </c:pt>
                <c:pt idx="73">
                  <c:v>4/12/2005</c:v>
                </c:pt>
                <c:pt idx="74">
                  <c:v>4/13/2005</c:v>
                </c:pt>
                <c:pt idx="75">
                  <c:v>4/14/2005</c:v>
                </c:pt>
                <c:pt idx="76">
                  <c:v>4/15/2005</c:v>
                </c:pt>
                <c:pt idx="77">
                  <c:v>4/18/2005</c:v>
                </c:pt>
                <c:pt idx="78">
                  <c:v>4/19/2005</c:v>
                </c:pt>
                <c:pt idx="79">
                  <c:v>4/20/2005</c:v>
                </c:pt>
                <c:pt idx="80">
                  <c:v>4/21/2005</c:v>
                </c:pt>
                <c:pt idx="81">
                  <c:v>4/22/2005</c:v>
                </c:pt>
                <c:pt idx="82">
                  <c:v>4/25/2005</c:v>
                </c:pt>
                <c:pt idx="83">
                  <c:v>4/26/2005</c:v>
                </c:pt>
                <c:pt idx="84">
                  <c:v>4/27/2005</c:v>
                </c:pt>
                <c:pt idx="85">
                  <c:v>4/28/2005</c:v>
                </c:pt>
                <c:pt idx="86">
                  <c:v>4/29/2005</c:v>
                </c:pt>
                <c:pt idx="87">
                  <c:v>5/2/2005</c:v>
                </c:pt>
                <c:pt idx="88">
                  <c:v>5/3/2005</c:v>
                </c:pt>
                <c:pt idx="89">
                  <c:v>5/4/2005</c:v>
                </c:pt>
                <c:pt idx="90">
                  <c:v>5/5/2005</c:v>
                </c:pt>
                <c:pt idx="91">
                  <c:v>5/6/2005</c:v>
                </c:pt>
                <c:pt idx="92">
                  <c:v>5/9/2005</c:v>
                </c:pt>
                <c:pt idx="93">
                  <c:v>5/10/2005</c:v>
                </c:pt>
                <c:pt idx="94">
                  <c:v>5/11/2005</c:v>
                </c:pt>
                <c:pt idx="95">
                  <c:v>5/12/2005</c:v>
                </c:pt>
                <c:pt idx="96">
                  <c:v>5/13/2005</c:v>
                </c:pt>
                <c:pt idx="97">
                  <c:v>5/16/2005</c:v>
                </c:pt>
                <c:pt idx="98">
                  <c:v>5/17/2005</c:v>
                </c:pt>
                <c:pt idx="99">
                  <c:v>5/18/2005</c:v>
                </c:pt>
                <c:pt idx="100">
                  <c:v>5/19/2005</c:v>
                </c:pt>
                <c:pt idx="101">
                  <c:v>5/20/2005</c:v>
                </c:pt>
                <c:pt idx="102">
                  <c:v>5/23/2005</c:v>
                </c:pt>
                <c:pt idx="103">
                  <c:v>5/24/2005</c:v>
                </c:pt>
                <c:pt idx="104">
                  <c:v>5/25/2005</c:v>
                </c:pt>
                <c:pt idx="105">
                  <c:v>5/26/2005</c:v>
                </c:pt>
                <c:pt idx="106">
                  <c:v>5/27/2005</c:v>
                </c:pt>
                <c:pt idx="107">
                  <c:v>5/30/2005</c:v>
                </c:pt>
                <c:pt idx="108">
                  <c:v>5/31/2005</c:v>
                </c:pt>
                <c:pt idx="109">
                  <c:v>6/1/2005</c:v>
                </c:pt>
                <c:pt idx="110">
                  <c:v>6/2/2005</c:v>
                </c:pt>
                <c:pt idx="111">
                  <c:v>6/3/2005</c:v>
                </c:pt>
                <c:pt idx="112">
                  <c:v>6/6/2005</c:v>
                </c:pt>
                <c:pt idx="113">
                  <c:v>6/7/2005</c:v>
                </c:pt>
                <c:pt idx="114">
                  <c:v>6/8/2005</c:v>
                </c:pt>
                <c:pt idx="115">
                  <c:v>6/9/2005</c:v>
                </c:pt>
                <c:pt idx="116">
                  <c:v>6/10/2005</c:v>
                </c:pt>
                <c:pt idx="117">
                  <c:v>6/13/2005</c:v>
                </c:pt>
                <c:pt idx="118">
                  <c:v>6/14/2005</c:v>
                </c:pt>
                <c:pt idx="119">
                  <c:v>6/15/2005</c:v>
                </c:pt>
                <c:pt idx="120">
                  <c:v>6/16/2005</c:v>
                </c:pt>
                <c:pt idx="121">
                  <c:v>6/17/2005</c:v>
                </c:pt>
                <c:pt idx="122">
                  <c:v>6/20/2005</c:v>
                </c:pt>
                <c:pt idx="123">
                  <c:v>6/21/2005</c:v>
                </c:pt>
                <c:pt idx="124">
                  <c:v>6/22/2005</c:v>
                </c:pt>
                <c:pt idx="125">
                  <c:v>6/23/2005</c:v>
                </c:pt>
                <c:pt idx="126">
                  <c:v>6/24/2005</c:v>
                </c:pt>
                <c:pt idx="127">
                  <c:v>6/27/2005</c:v>
                </c:pt>
                <c:pt idx="128">
                  <c:v>6/28/2005</c:v>
                </c:pt>
                <c:pt idx="129">
                  <c:v>6/29/2005</c:v>
                </c:pt>
                <c:pt idx="130">
                  <c:v>6/30/2005</c:v>
                </c:pt>
                <c:pt idx="131">
                  <c:v>7/1/2005</c:v>
                </c:pt>
                <c:pt idx="132">
                  <c:v>7/4/2005</c:v>
                </c:pt>
                <c:pt idx="133">
                  <c:v>7/5/2005</c:v>
                </c:pt>
                <c:pt idx="134">
                  <c:v>7/6/2005</c:v>
                </c:pt>
                <c:pt idx="135">
                  <c:v>7/7/2005</c:v>
                </c:pt>
                <c:pt idx="136">
                  <c:v>7/8/2005</c:v>
                </c:pt>
                <c:pt idx="137">
                  <c:v>7/11/2005</c:v>
                </c:pt>
                <c:pt idx="138">
                  <c:v>7/12/2005</c:v>
                </c:pt>
                <c:pt idx="139">
                  <c:v>7/13/2005</c:v>
                </c:pt>
                <c:pt idx="140">
                  <c:v>7/14/2005</c:v>
                </c:pt>
                <c:pt idx="141">
                  <c:v>7/15/2005</c:v>
                </c:pt>
                <c:pt idx="142">
                  <c:v>7/18/2005</c:v>
                </c:pt>
                <c:pt idx="143">
                  <c:v>7/19/2005</c:v>
                </c:pt>
                <c:pt idx="144">
                  <c:v>7/20/2005</c:v>
                </c:pt>
                <c:pt idx="145">
                  <c:v>7/21/2005</c:v>
                </c:pt>
                <c:pt idx="146">
                  <c:v>7/22/2005</c:v>
                </c:pt>
                <c:pt idx="147">
                  <c:v>7/25/2005</c:v>
                </c:pt>
                <c:pt idx="148">
                  <c:v>7/26/2005</c:v>
                </c:pt>
                <c:pt idx="149">
                  <c:v>7/27/2005</c:v>
                </c:pt>
                <c:pt idx="150">
                  <c:v>7/28/2005</c:v>
                </c:pt>
                <c:pt idx="151">
                  <c:v>7/29/2005</c:v>
                </c:pt>
                <c:pt idx="152">
                  <c:v>8/1/2005</c:v>
                </c:pt>
                <c:pt idx="153">
                  <c:v>8/2/2005</c:v>
                </c:pt>
                <c:pt idx="154">
                  <c:v>8/3/2005</c:v>
                </c:pt>
                <c:pt idx="155">
                  <c:v>8/4/2005</c:v>
                </c:pt>
                <c:pt idx="156">
                  <c:v>8/5/2005</c:v>
                </c:pt>
                <c:pt idx="157">
                  <c:v>8/8/2005</c:v>
                </c:pt>
                <c:pt idx="158">
                  <c:v>8/9/2005</c:v>
                </c:pt>
                <c:pt idx="159">
                  <c:v>8/10/2005</c:v>
                </c:pt>
                <c:pt idx="160">
                  <c:v>8/11/2005</c:v>
                </c:pt>
                <c:pt idx="161">
                  <c:v>8/12/2005</c:v>
                </c:pt>
                <c:pt idx="162">
                  <c:v>8/15/2005</c:v>
                </c:pt>
                <c:pt idx="163">
                  <c:v>8/16/2005</c:v>
                </c:pt>
                <c:pt idx="164">
                  <c:v>8/17/2005</c:v>
                </c:pt>
                <c:pt idx="165">
                  <c:v>8/18/2005</c:v>
                </c:pt>
                <c:pt idx="166">
                  <c:v>8/19/2005</c:v>
                </c:pt>
                <c:pt idx="167">
                  <c:v>8/22/2005</c:v>
                </c:pt>
                <c:pt idx="168">
                  <c:v>8/23/2005</c:v>
                </c:pt>
                <c:pt idx="169">
                  <c:v>8/24/2005</c:v>
                </c:pt>
                <c:pt idx="170">
                  <c:v>8/25/2005</c:v>
                </c:pt>
                <c:pt idx="171">
                  <c:v>8/26/2005</c:v>
                </c:pt>
                <c:pt idx="172">
                  <c:v>8/29/2005</c:v>
                </c:pt>
                <c:pt idx="173">
                  <c:v>8/30/2005</c:v>
                </c:pt>
                <c:pt idx="174">
                  <c:v>8/31/2005</c:v>
                </c:pt>
                <c:pt idx="175">
                  <c:v>9/1/2005</c:v>
                </c:pt>
                <c:pt idx="176">
                  <c:v>9/2/2005</c:v>
                </c:pt>
                <c:pt idx="177">
                  <c:v>9/5/2005</c:v>
                </c:pt>
                <c:pt idx="178">
                  <c:v>9/6/2005</c:v>
                </c:pt>
                <c:pt idx="179">
                  <c:v>9/7/2005</c:v>
                </c:pt>
                <c:pt idx="180">
                  <c:v>9/8/2005</c:v>
                </c:pt>
                <c:pt idx="181">
                  <c:v>9/9/2005</c:v>
                </c:pt>
                <c:pt idx="182">
                  <c:v>9/12/2005</c:v>
                </c:pt>
                <c:pt idx="183">
                  <c:v>9/13/2005</c:v>
                </c:pt>
                <c:pt idx="184">
                  <c:v>9/14/2005</c:v>
                </c:pt>
                <c:pt idx="185">
                  <c:v>9/15/2005</c:v>
                </c:pt>
                <c:pt idx="186">
                  <c:v>9/16/2005</c:v>
                </c:pt>
                <c:pt idx="187">
                  <c:v>9/19/2005</c:v>
                </c:pt>
                <c:pt idx="188">
                  <c:v>9/20/2005</c:v>
                </c:pt>
                <c:pt idx="189">
                  <c:v>9/21/2005</c:v>
                </c:pt>
                <c:pt idx="190">
                  <c:v>9/22/2005</c:v>
                </c:pt>
                <c:pt idx="191">
                  <c:v>9/23/2005</c:v>
                </c:pt>
                <c:pt idx="192">
                  <c:v>9/26/2005</c:v>
                </c:pt>
                <c:pt idx="193">
                  <c:v>9/27/2005</c:v>
                </c:pt>
                <c:pt idx="194">
                  <c:v>9/28/2005</c:v>
                </c:pt>
                <c:pt idx="195">
                  <c:v>9/29/2005</c:v>
                </c:pt>
                <c:pt idx="196">
                  <c:v>9/30/2005</c:v>
                </c:pt>
                <c:pt idx="197">
                  <c:v>10/3/2005</c:v>
                </c:pt>
                <c:pt idx="198">
                  <c:v>10/4/2005</c:v>
                </c:pt>
                <c:pt idx="199">
                  <c:v>10/5/2005</c:v>
                </c:pt>
                <c:pt idx="200">
                  <c:v>10/6/2005</c:v>
                </c:pt>
                <c:pt idx="201">
                  <c:v>10/7/2005</c:v>
                </c:pt>
                <c:pt idx="202">
                  <c:v>10/10/2005</c:v>
                </c:pt>
                <c:pt idx="203">
                  <c:v>10/11/2005</c:v>
                </c:pt>
                <c:pt idx="204">
                  <c:v>10/12/2005</c:v>
                </c:pt>
                <c:pt idx="205">
                  <c:v>10/13/2005</c:v>
                </c:pt>
                <c:pt idx="206">
                  <c:v>10/14/2005</c:v>
                </c:pt>
                <c:pt idx="207">
                  <c:v>10/17/2005</c:v>
                </c:pt>
                <c:pt idx="208">
                  <c:v>10/18/2005</c:v>
                </c:pt>
                <c:pt idx="209">
                  <c:v>10/19/2005</c:v>
                </c:pt>
                <c:pt idx="210">
                  <c:v>10/20/2005</c:v>
                </c:pt>
                <c:pt idx="211">
                  <c:v>10/21/2005</c:v>
                </c:pt>
                <c:pt idx="212">
                  <c:v>10/24/2005</c:v>
                </c:pt>
                <c:pt idx="213">
                  <c:v>10/25/2005</c:v>
                </c:pt>
                <c:pt idx="214">
                  <c:v>10/26/2005</c:v>
                </c:pt>
                <c:pt idx="215">
                  <c:v>10/27/2005</c:v>
                </c:pt>
                <c:pt idx="216">
                  <c:v>10/28/2005</c:v>
                </c:pt>
                <c:pt idx="217">
                  <c:v>10/31/2005</c:v>
                </c:pt>
                <c:pt idx="218">
                  <c:v>11/1/2005</c:v>
                </c:pt>
                <c:pt idx="219">
                  <c:v>11/2/2005</c:v>
                </c:pt>
                <c:pt idx="220">
                  <c:v>11/3/2005</c:v>
                </c:pt>
                <c:pt idx="221">
                  <c:v>11/4/2005</c:v>
                </c:pt>
                <c:pt idx="222">
                  <c:v>11/7/2005</c:v>
                </c:pt>
                <c:pt idx="223">
                  <c:v>11/8/2005</c:v>
                </c:pt>
                <c:pt idx="224">
                  <c:v>11/9/2005</c:v>
                </c:pt>
                <c:pt idx="225">
                  <c:v>11/10/2005</c:v>
                </c:pt>
                <c:pt idx="226">
                  <c:v>11/11/2005</c:v>
                </c:pt>
                <c:pt idx="227">
                  <c:v>11/14/2005</c:v>
                </c:pt>
                <c:pt idx="228">
                  <c:v>11/15/2005</c:v>
                </c:pt>
                <c:pt idx="229">
                  <c:v>11/16/2005</c:v>
                </c:pt>
                <c:pt idx="230">
                  <c:v>11/17/2005</c:v>
                </c:pt>
                <c:pt idx="231">
                  <c:v>11/18/2005</c:v>
                </c:pt>
                <c:pt idx="232">
                  <c:v>11/21/2005</c:v>
                </c:pt>
                <c:pt idx="233">
                  <c:v>11/22/2005</c:v>
                </c:pt>
                <c:pt idx="234">
                  <c:v>11/23/2005</c:v>
                </c:pt>
                <c:pt idx="235">
                  <c:v>11/24/2005</c:v>
                </c:pt>
                <c:pt idx="236">
                  <c:v>11/25/2005</c:v>
                </c:pt>
                <c:pt idx="237">
                  <c:v>11/28/2005</c:v>
                </c:pt>
                <c:pt idx="238">
                  <c:v>11/29/2005</c:v>
                </c:pt>
                <c:pt idx="239">
                  <c:v>11/30/2005</c:v>
                </c:pt>
                <c:pt idx="240">
                  <c:v>12/1/2005</c:v>
                </c:pt>
                <c:pt idx="241">
                  <c:v>12/2/2005</c:v>
                </c:pt>
                <c:pt idx="242">
                  <c:v>12/5/2005</c:v>
                </c:pt>
                <c:pt idx="243">
                  <c:v>12/6/2005</c:v>
                </c:pt>
                <c:pt idx="244">
                  <c:v>12/7/2005</c:v>
                </c:pt>
                <c:pt idx="245">
                  <c:v>12/8/2005</c:v>
                </c:pt>
                <c:pt idx="246">
                  <c:v>12/9/2005</c:v>
                </c:pt>
                <c:pt idx="247">
                  <c:v>12/12/2005</c:v>
                </c:pt>
                <c:pt idx="248">
                  <c:v>12/13/2005</c:v>
                </c:pt>
                <c:pt idx="249">
                  <c:v>12/14/2005</c:v>
                </c:pt>
                <c:pt idx="250">
                  <c:v>12/15/2005</c:v>
                </c:pt>
                <c:pt idx="251">
                  <c:v>12/16/2005</c:v>
                </c:pt>
                <c:pt idx="252">
                  <c:v>12/19/2005</c:v>
                </c:pt>
                <c:pt idx="253">
                  <c:v>12/20/2005</c:v>
                </c:pt>
                <c:pt idx="254">
                  <c:v>12/21/2005</c:v>
                </c:pt>
                <c:pt idx="255">
                  <c:v>12/22/2005</c:v>
                </c:pt>
                <c:pt idx="256">
                  <c:v>12/23/2005</c:v>
                </c:pt>
                <c:pt idx="257">
                  <c:v>12/26/2005</c:v>
                </c:pt>
                <c:pt idx="258">
                  <c:v>12/27/2005</c:v>
                </c:pt>
                <c:pt idx="259">
                  <c:v>12/28/2005</c:v>
                </c:pt>
                <c:pt idx="260">
                  <c:v>12/29/2005</c:v>
                </c:pt>
                <c:pt idx="261">
                  <c:v>12/30/2005</c:v>
                </c:pt>
                <c:pt idx="262">
                  <c:v>1/3/2006</c:v>
                </c:pt>
                <c:pt idx="263">
                  <c:v>1/4/2006</c:v>
                </c:pt>
                <c:pt idx="264">
                  <c:v>1/5/2006</c:v>
                </c:pt>
                <c:pt idx="265">
                  <c:v>1/6/2006</c:v>
                </c:pt>
                <c:pt idx="266">
                  <c:v>1/9/2006</c:v>
                </c:pt>
                <c:pt idx="267">
                  <c:v>1/10/2006</c:v>
                </c:pt>
                <c:pt idx="268">
                  <c:v>1/11/2006</c:v>
                </c:pt>
                <c:pt idx="269">
                  <c:v>1/12/2006</c:v>
                </c:pt>
                <c:pt idx="270">
                  <c:v>1/13/2006</c:v>
                </c:pt>
                <c:pt idx="271">
                  <c:v>1/16/2006</c:v>
                </c:pt>
                <c:pt idx="272">
                  <c:v>1/17/2006</c:v>
                </c:pt>
                <c:pt idx="273">
                  <c:v>1/18/2006</c:v>
                </c:pt>
                <c:pt idx="274">
                  <c:v>1/19/2006</c:v>
                </c:pt>
                <c:pt idx="275">
                  <c:v>1/20/2006</c:v>
                </c:pt>
                <c:pt idx="276">
                  <c:v>1/23/2006</c:v>
                </c:pt>
                <c:pt idx="277">
                  <c:v>1/24/2006</c:v>
                </c:pt>
                <c:pt idx="278">
                  <c:v>1/25/2006</c:v>
                </c:pt>
                <c:pt idx="279">
                  <c:v>1/26/2006</c:v>
                </c:pt>
                <c:pt idx="280">
                  <c:v>1/27/2006</c:v>
                </c:pt>
                <c:pt idx="281">
                  <c:v>1/30/2006</c:v>
                </c:pt>
                <c:pt idx="282">
                  <c:v>1/31/2006</c:v>
                </c:pt>
                <c:pt idx="283">
                  <c:v>2/1/2006</c:v>
                </c:pt>
                <c:pt idx="284">
                  <c:v>2/2/2006</c:v>
                </c:pt>
                <c:pt idx="285">
                  <c:v>2/3/2006</c:v>
                </c:pt>
                <c:pt idx="286">
                  <c:v>2/6/2006</c:v>
                </c:pt>
                <c:pt idx="287">
                  <c:v>2/7/2006</c:v>
                </c:pt>
                <c:pt idx="288">
                  <c:v>2/8/2006</c:v>
                </c:pt>
                <c:pt idx="289">
                  <c:v>2/9/2006</c:v>
                </c:pt>
                <c:pt idx="290">
                  <c:v>2/10/2006</c:v>
                </c:pt>
                <c:pt idx="291">
                  <c:v>2/13/2006</c:v>
                </c:pt>
                <c:pt idx="292">
                  <c:v>2/14/2006</c:v>
                </c:pt>
                <c:pt idx="293">
                  <c:v>2/15/2006</c:v>
                </c:pt>
                <c:pt idx="294">
                  <c:v>2/16/2006</c:v>
                </c:pt>
                <c:pt idx="295">
                  <c:v>2/17/2006</c:v>
                </c:pt>
                <c:pt idx="296">
                  <c:v>2/20/2006</c:v>
                </c:pt>
                <c:pt idx="297">
                  <c:v>2/21/2006</c:v>
                </c:pt>
                <c:pt idx="298">
                  <c:v>2/22/2006</c:v>
                </c:pt>
                <c:pt idx="299">
                  <c:v>2/23/2006</c:v>
                </c:pt>
                <c:pt idx="300">
                  <c:v>2/24/2006</c:v>
                </c:pt>
                <c:pt idx="301">
                  <c:v>2/27/2006</c:v>
                </c:pt>
                <c:pt idx="302">
                  <c:v>2/28/2006</c:v>
                </c:pt>
                <c:pt idx="303">
                  <c:v>3/1/2006</c:v>
                </c:pt>
                <c:pt idx="304">
                  <c:v>3/2/2006</c:v>
                </c:pt>
                <c:pt idx="305">
                  <c:v>3/3/2006</c:v>
                </c:pt>
                <c:pt idx="306">
                  <c:v>3/6/2006</c:v>
                </c:pt>
                <c:pt idx="307">
                  <c:v>3/7/2006</c:v>
                </c:pt>
                <c:pt idx="308">
                  <c:v>3/8/2006</c:v>
                </c:pt>
                <c:pt idx="309">
                  <c:v>3/9/2006</c:v>
                </c:pt>
                <c:pt idx="310">
                  <c:v>3/10/2006</c:v>
                </c:pt>
                <c:pt idx="311">
                  <c:v>3/13/2006</c:v>
                </c:pt>
                <c:pt idx="312">
                  <c:v>3/14/2006</c:v>
                </c:pt>
                <c:pt idx="313">
                  <c:v>3/15/2006</c:v>
                </c:pt>
                <c:pt idx="314">
                  <c:v>3/16/2006</c:v>
                </c:pt>
                <c:pt idx="315">
                  <c:v>3/17/2006</c:v>
                </c:pt>
                <c:pt idx="316">
                  <c:v>3/20/2006</c:v>
                </c:pt>
                <c:pt idx="317">
                  <c:v>3/21/2006</c:v>
                </c:pt>
                <c:pt idx="318">
                  <c:v>3/22/2006</c:v>
                </c:pt>
                <c:pt idx="319">
                  <c:v>3/23/2006</c:v>
                </c:pt>
                <c:pt idx="320">
                  <c:v>3/24/2006</c:v>
                </c:pt>
                <c:pt idx="321">
                  <c:v>3/27/2006</c:v>
                </c:pt>
                <c:pt idx="322">
                  <c:v>3/28/2006</c:v>
                </c:pt>
                <c:pt idx="323">
                  <c:v>3/29/2006</c:v>
                </c:pt>
                <c:pt idx="324">
                  <c:v>3/30/2006</c:v>
                </c:pt>
                <c:pt idx="325">
                  <c:v>3/31/2006</c:v>
                </c:pt>
                <c:pt idx="326">
                  <c:v>4/3/2006</c:v>
                </c:pt>
                <c:pt idx="327">
                  <c:v>4/4/2006</c:v>
                </c:pt>
                <c:pt idx="328">
                  <c:v>4/5/2006</c:v>
                </c:pt>
                <c:pt idx="329">
                  <c:v>4/6/2006</c:v>
                </c:pt>
                <c:pt idx="330">
                  <c:v>4/7/2006</c:v>
                </c:pt>
                <c:pt idx="331">
                  <c:v>4/10/2006</c:v>
                </c:pt>
                <c:pt idx="332">
                  <c:v>4/11/2006</c:v>
                </c:pt>
                <c:pt idx="333">
                  <c:v>4/12/2006</c:v>
                </c:pt>
                <c:pt idx="334">
                  <c:v>4/13/2006</c:v>
                </c:pt>
                <c:pt idx="335">
                  <c:v>4/14/2006</c:v>
                </c:pt>
                <c:pt idx="336">
                  <c:v>4/17/2006</c:v>
                </c:pt>
                <c:pt idx="337">
                  <c:v>4/18/2006</c:v>
                </c:pt>
                <c:pt idx="338">
                  <c:v>4/19/2006</c:v>
                </c:pt>
                <c:pt idx="339">
                  <c:v>4/20/2006</c:v>
                </c:pt>
                <c:pt idx="340">
                  <c:v>4/21/2006</c:v>
                </c:pt>
                <c:pt idx="341">
                  <c:v>4/24/2006</c:v>
                </c:pt>
                <c:pt idx="342">
                  <c:v>4/25/2006</c:v>
                </c:pt>
                <c:pt idx="343">
                  <c:v>4/26/2006</c:v>
                </c:pt>
                <c:pt idx="344">
                  <c:v>4/27/2006</c:v>
                </c:pt>
                <c:pt idx="345">
                  <c:v>4/28/2006</c:v>
                </c:pt>
                <c:pt idx="346">
                  <c:v>5/1/2006</c:v>
                </c:pt>
                <c:pt idx="347">
                  <c:v>5/2/2006</c:v>
                </c:pt>
                <c:pt idx="348">
                  <c:v>5/3/2006</c:v>
                </c:pt>
                <c:pt idx="349">
                  <c:v>5/4/2006</c:v>
                </c:pt>
                <c:pt idx="350">
                  <c:v>5/5/2006</c:v>
                </c:pt>
                <c:pt idx="351">
                  <c:v>5/8/2006</c:v>
                </c:pt>
                <c:pt idx="352">
                  <c:v>5/9/2006</c:v>
                </c:pt>
                <c:pt idx="353">
                  <c:v>5/10/2006</c:v>
                </c:pt>
                <c:pt idx="354">
                  <c:v>5/11/2006</c:v>
                </c:pt>
                <c:pt idx="355">
                  <c:v>5/12/2006</c:v>
                </c:pt>
                <c:pt idx="356">
                  <c:v>5/15/2006</c:v>
                </c:pt>
                <c:pt idx="357">
                  <c:v>5/16/2006</c:v>
                </c:pt>
                <c:pt idx="358">
                  <c:v>5/17/2006</c:v>
                </c:pt>
                <c:pt idx="359">
                  <c:v>5/18/2006</c:v>
                </c:pt>
                <c:pt idx="360">
                  <c:v>5/19/2006</c:v>
                </c:pt>
                <c:pt idx="361">
                  <c:v>5/22/2006</c:v>
                </c:pt>
                <c:pt idx="362">
                  <c:v>5/23/2006</c:v>
                </c:pt>
                <c:pt idx="363">
                  <c:v>5/24/2006</c:v>
                </c:pt>
                <c:pt idx="364">
                  <c:v>5/25/2006</c:v>
                </c:pt>
                <c:pt idx="365">
                  <c:v>5/26/2006</c:v>
                </c:pt>
                <c:pt idx="366">
                  <c:v>5/30/2006</c:v>
                </c:pt>
                <c:pt idx="367">
                  <c:v>5/31/2006</c:v>
                </c:pt>
                <c:pt idx="368">
                  <c:v>6/1/2006</c:v>
                </c:pt>
                <c:pt idx="369">
                  <c:v>6/2/2006</c:v>
                </c:pt>
                <c:pt idx="370">
                  <c:v>6/5/2006</c:v>
                </c:pt>
                <c:pt idx="371">
                  <c:v>6/6/2006</c:v>
                </c:pt>
                <c:pt idx="372">
                  <c:v>6/7/2006</c:v>
                </c:pt>
                <c:pt idx="373">
                  <c:v>6/8/2006</c:v>
                </c:pt>
                <c:pt idx="374">
                  <c:v>6/9/2006</c:v>
                </c:pt>
                <c:pt idx="375">
                  <c:v>6/12/2006</c:v>
                </c:pt>
                <c:pt idx="376">
                  <c:v>6/13/2006</c:v>
                </c:pt>
                <c:pt idx="377">
                  <c:v>6/14/2006</c:v>
                </c:pt>
                <c:pt idx="378">
                  <c:v>6/15/2006</c:v>
                </c:pt>
                <c:pt idx="379">
                  <c:v>6/16/2006</c:v>
                </c:pt>
                <c:pt idx="380">
                  <c:v>6/19/2006</c:v>
                </c:pt>
                <c:pt idx="381">
                  <c:v>6/20/2006</c:v>
                </c:pt>
                <c:pt idx="382">
                  <c:v>6/21/2006</c:v>
                </c:pt>
                <c:pt idx="383">
                  <c:v>6/22/2006</c:v>
                </c:pt>
                <c:pt idx="384">
                  <c:v>6/23/2006</c:v>
                </c:pt>
                <c:pt idx="385">
                  <c:v>6/26/2006</c:v>
                </c:pt>
                <c:pt idx="386">
                  <c:v>6/27/2006</c:v>
                </c:pt>
                <c:pt idx="387">
                  <c:v>6/28/2006</c:v>
                </c:pt>
                <c:pt idx="388">
                  <c:v>6/29/2006</c:v>
                </c:pt>
                <c:pt idx="389">
                  <c:v>6/30/2006</c:v>
                </c:pt>
                <c:pt idx="390">
                  <c:v>7/3/2006</c:v>
                </c:pt>
                <c:pt idx="391">
                  <c:v>7/5/2006</c:v>
                </c:pt>
                <c:pt idx="392">
                  <c:v>7/6/2006</c:v>
                </c:pt>
                <c:pt idx="393">
                  <c:v>7/7/2006</c:v>
                </c:pt>
                <c:pt idx="394">
                  <c:v>7/10/2006</c:v>
                </c:pt>
                <c:pt idx="395">
                  <c:v>7/11/2006</c:v>
                </c:pt>
                <c:pt idx="396">
                  <c:v>7/12/2006</c:v>
                </c:pt>
                <c:pt idx="397">
                  <c:v>7/13/2006</c:v>
                </c:pt>
                <c:pt idx="398">
                  <c:v>7/14/2006</c:v>
                </c:pt>
                <c:pt idx="399">
                  <c:v>7/17/2006</c:v>
                </c:pt>
                <c:pt idx="400">
                  <c:v>7/18/2006</c:v>
                </c:pt>
                <c:pt idx="401">
                  <c:v>7/19/2006</c:v>
                </c:pt>
                <c:pt idx="402">
                  <c:v>7/20/2006</c:v>
                </c:pt>
                <c:pt idx="403">
                  <c:v>7/21/2006</c:v>
                </c:pt>
                <c:pt idx="404">
                  <c:v>7/24/2006</c:v>
                </c:pt>
                <c:pt idx="405">
                  <c:v>7/25/2006</c:v>
                </c:pt>
                <c:pt idx="406">
                  <c:v>7/26/2006</c:v>
                </c:pt>
                <c:pt idx="407">
                  <c:v>7/27/2006</c:v>
                </c:pt>
                <c:pt idx="408">
                  <c:v>7/28/2006</c:v>
                </c:pt>
                <c:pt idx="409">
                  <c:v>7/31/2006</c:v>
                </c:pt>
                <c:pt idx="410">
                  <c:v>8/1/2006</c:v>
                </c:pt>
                <c:pt idx="411">
                  <c:v>8/2/2006</c:v>
                </c:pt>
                <c:pt idx="412">
                  <c:v>8/3/2006</c:v>
                </c:pt>
                <c:pt idx="413">
                  <c:v>8/4/2006</c:v>
                </c:pt>
                <c:pt idx="414">
                  <c:v>8/7/2006</c:v>
                </c:pt>
                <c:pt idx="415">
                  <c:v>8/8/2006</c:v>
                </c:pt>
                <c:pt idx="416">
                  <c:v>8/9/2006</c:v>
                </c:pt>
                <c:pt idx="417">
                  <c:v>8/10/2006</c:v>
                </c:pt>
                <c:pt idx="418">
                  <c:v>8/11/2006</c:v>
                </c:pt>
                <c:pt idx="419">
                  <c:v>8/14/2006</c:v>
                </c:pt>
                <c:pt idx="420">
                  <c:v>8/15/2006</c:v>
                </c:pt>
                <c:pt idx="421">
                  <c:v>8/16/2006</c:v>
                </c:pt>
                <c:pt idx="422">
                  <c:v>8/17/2006</c:v>
                </c:pt>
                <c:pt idx="423">
                  <c:v>8/18/2006</c:v>
                </c:pt>
                <c:pt idx="424">
                  <c:v>8/21/2006</c:v>
                </c:pt>
                <c:pt idx="425">
                  <c:v>8/22/2006</c:v>
                </c:pt>
                <c:pt idx="426">
                  <c:v>8/23/2006</c:v>
                </c:pt>
                <c:pt idx="427">
                  <c:v>8/24/2006</c:v>
                </c:pt>
                <c:pt idx="428">
                  <c:v>8/25/2006</c:v>
                </c:pt>
                <c:pt idx="429">
                  <c:v>8/28/2006</c:v>
                </c:pt>
                <c:pt idx="430">
                  <c:v>8/29/2006</c:v>
                </c:pt>
                <c:pt idx="431">
                  <c:v>8/30/2006</c:v>
                </c:pt>
                <c:pt idx="432">
                  <c:v>8/31/2006</c:v>
                </c:pt>
                <c:pt idx="433">
                  <c:v>9/1/2006</c:v>
                </c:pt>
                <c:pt idx="434">
                  <c:v>9/5/2006</c:v>
                </c:pt>
                <c:pt idx="435">
                  <c:v>9/6/2006</c:v>
                </c:pt>
                <c:pt idx="436">
                  <c:v>9/7/2006</c:v>
                </c:pt>
                <c:pt idx="437">
                  <c:v>9/8/2006</c:v>
                </c:pt>
                <c:pt idx="438">
                  <c:v>9/11/2006</c:v>
                </c:pt>
                <c:pt idx="439">
                  <c:v>9/12/2006</c:v>
                </c:pt>
                <c:pt idx="440">
                  <c:v>9/13/2006</c:v>
                </c:pt>
                <c:pt idx="441">
                  <c:v>9/14/2006</c:v>
                </c:pt>
                <c:pt idx="442">
                  <c:v>9/15/2006</c:v>
                </c:pt>
                <c:pt idx="443">
                  <c:v>9/18/2006</c:v>
                </c:pt>
                <c:pt idx="444">
                  <c:v>9/19/2006</c:v>
                </c:pt>
                <c:pt idx="445">
                  <c:v>9/20/2006</c:v>
                </c:pt>
                <c:pt idx="446">
                  <c:v>9/21/2006</c:v>
                </c:pt>
                <c:pt idx="447">
                  <c:v>9/22/2006</c:v>
                </c:pt>
                <c:pt idx="448">
                  <c:v>9/25/2006</c:v>
                </c:pt>
                <c:pt idx="449">
                  <c:v>9/26/2006</c:v>
                </c:pt>
                <c:pt idx="450">
                  <c:v>9/27/2006</c:v>
                </c:pt>
                <c:pt idx="451">
                  <c:v>9/28/2006</c:v>
                </c:pt>
                <c:pt idx="452">
                  <c:v>9/29/2006</c:v>
                </c:pt>
                <c:pt idx="453">
                  <c:v>10/2/2006</c:v>
                </c:pt>
                <c:pt idx="454">
                  <c:v>10/3/2006</c:v>
                </c:pt>
                <c:pt idx="455">
                  <c:v>10/4/2006</c:v>
                </c:pt>
                <c:pt idx="456">
                  <c:v>10/5/2006</c:v>
                </c:pt>
                <c:pt idx="457">
                  <c:v>10/6/2006</c:v>
                </c:pt>
                <c:pt idx="458">
                  <c:v>10/9/2006</c:v>
                </c:pt>
                <c:pt idx="459">
                  <c:v>10/10/2006</c:v>
                </c:pt>
                <c:pt idx="460">
                  <c:v>10/11/2006</c:v>
                </c:pt>
                <c:pt idx="461">
                  <c:v>10/12/2006</c:v>
                </c:pt>
                <c:pt idx="462">
                  <c:v>10/13/2006</c:v>
                </c:pt>
                <c:pt idx="463">
                  <c:v>10/16/2006</c:v>
                </c:pt>
                <c:pt idx="464">
                  <c:v>10/17/2006</c:v>
                </c:pt>
                <c:pt idx="465">
                  <c:v>10/18/2006</c:v>
                </c:pt>
                <c:pt idx="466">
                  <c:v>10/19/2006</c:v>
                </c:pt>
                <c:pt idx="467">
                  <c:v>10/20/2006</c:v>
                </c:pt>
                <c:pt idx="468">
                  <c:v>10/23/2006</c:v>
                </c:pt>
                <c:pt idx="469">
                  <c:v>10/24/2006</c:v>
                </c:pt>
                <c:pt idx="470">
                  <c:v>10/25/2006</c:v>
                </c:pt>
                <c:pt idx="471">
                  <c:v>10/26/2006</c:v>
                </c:pt>
                <c:pt idx="472">
                  <c:v>10/27/2006</c:v>
                </c:pt>
                <c:pt idx="473">
                  <c:v>10/30/2006</c:v>
                </c:pt>
                <c:pt idx="474">
                  <c:v>10/31/2006</c:v>
                </c:pt>
                <c:pt idx="475">
                  <c:v>11/1/2006</c:v>
                </c:pt>
                <c:pt idx="476">
                  <c:v>11/2/2006</c:v>
                </c:pt>
                <c:pt idx="477">
                  <c:v>11/3/2006</c:v>
                </c:pt>
                <c:pt idx="478">
                  <c:v>11/6/2006</c:v>
                </c:pt>
                <c:pt idx="479">
                  <c:v>11/7/2006</c:v>
                </c:pt>
                <c:pt idx="480">
                  <c:v>11/8/2006</c:v>
                </c:pt>
                <c:pt idx="481">
                  <c:v>11/9/2006</c:v>
                </c:pt>
                <c:pt idx="482">
                  <c:v>11/10/2006</c:v>
                </c:pt>
                <c:pt idx="483">
                  <c:v>11/13/2006</c:v>
                </c:pt>
                <c:pt idx="484">
                  <c:v>11/14/2006</c:v>
                </c:pt>
                <c:pt idx="485">
                  <c:v>11/15/2006</c:v>
                </c:pt>
                <c:pt idx="486">
                  <c:v>11/16/2006</c:v>
                </c:pt>
                <c:pt idx="487">
                  <c:v>11/17/2006</c:v>
                </c:pt>
                <c:pt idx="488">
                  <c:v>11/20/2006</c:v>
                </c:pt>
                <c:pt idx="489">
                  <c:v>11/21/2006</c:v>
                </c:pt>
                <c:pt idx="490">
                  <c:v>11/22/2006</c:v>
                </c:pt>
                <c:pt idx="491">
                  <c:v>11/24/2006</c:v>
                </c:pt>
                <c:pt idx="492">
                  <c:v>11/27/2006</c:v>
                </c:pt>
                <c:pt idx="493">
                  <c:v>11/28/2006</c:v>
                </c:pt>
                <c:pt idx="494">
                  <c:v>11/29/2006</c:v>
                </c:pt>
                <c:pt idx="495">
                  <c:v>11/30/2006</c:v>
                </c:pt>
                <c:pt idx="496">
                  <c:v>12/1/2006</c:v>
                </c:pt>
                <c:pt idx="497">
                  <c:v>12/4/2006</c:v>
                </c:pt>
                <c:pt idx="498">
                  <c:v>12/5/2006</c:v>
                </c:pt>
                <c:pt idx="499">
                  <c:v>12/6/2006</c:v>
                </c:pt>
                <c:pt idx="500">
                  <c:v>12/7/2006</c:v>
                </c:pt>
                <c:pt idx="501">
                  <c:v>12/8/2006</c:v>
                </c:pt>
                <c:pt idx="502">
                  <c:v>12/11/2006</c:v>
                </c:pt>
                <c:pt idx="503">
                  <c:v>12/12/2006</c:v>
                </c:pt>
                <c:pt idx="504">
                  <c:v>12/13/2006</c:v>
                </c:pt>
                <c:pt idx="505">
                  <c:v>12/14/2006</c:v>
                </c:pt>
                <c:pt idx="506">
                  <c:v>12/15/2006</c:v>
                </c:pt>
                <c:pt idx="507">
                  <c:v>12/18/2006</c:v>
                </c:pt>
                <c:pt idx="508">
                  <c:v>12/19/2006</c:v>
                </c:pt>
                <c:pt idx="509">
                  <c:v>12/20/2006</c:v>
                </c:pt>
                <c:pt idx="510">
                  <c:v>12/21/2006</c:v>
                </c:pt>
                <c:pt idx="511">
                  <c:v>12/22/2006</c:v>
                </c:pt>
                <c:pt idx="512">
                  <c:v>12/26/2006</c:v>
                </c:pt>
                <c:pt idx="513">
                  <c:v>12/27/2006</c:v>
                </c:pt>
                <c:pt idx="514">
                  <c:v>12/28/2006</c:v>
                </c:pt>
                <c:pt idx="515">
                  <c:v>12/29/2006</c:v>
                </c:pt>
                <c:pt idx="516">
                  <c:v>1/2/2007</c:v>
                </c:pt>
                <c:pt idx="517">
                  <c:v>1/3/2007</c:v>
                </c:pt>
                <c:pt idx="518">
                  <c:v>1/4/2007</c:v>
                </c:pt>
                <c:pt idx="519">
                  <c:v>1/5/2007</c:v>
                </c:pt>
                <c:pt idx="520">
                  <c:v>1/8/2007</c:v>
                </c:pt>
                <c:pt idx="521">
                  <c:v>1/9/2007</c:v>
                </c:pt>
                <c:pt idx="522">
                  <c:v>1/10/2007</c:v>
                </c:pt>
                <c:pt idx="523">
                  <c:v>1/11/2007</c:v>
                </c:pt>
                <c:pt idx="524">
                  <c:v>1/12/2007</c:v>
                </c:pt>
                <c:pt idx="525">
                  <c:v>1/15/2007</c:v>
                </c:pt>
                <c:pt idx="526">
                  <c:v>1/16/2007</c:v>
                </c:pt>
                <c:pt idx="527">
                  <c:v>1/17/2007</c:v>
                </c:pt>
                <c:pt idx="528">
                  <c:v>1/18/2007</c:v>
                </c:pt>
                <c:pt idx="529">
                  <c:v>1/19/2007</c:v>
                </c:pt>
                <c:pt idx="530">
                  <c:v>1/22/2007</c:v>
                </c:pt>
                <c:pt idx="531">
                  <c:v>1/23/2007</c:v>
                </c:pt>
                <c:pt idx="532">
                  <c:v>1/24/2007</c:v>
                </c:pt>
                <c:pt idx="533">
                  <c:v>1/25/2007</c:v>
                </c:pt>
                <c:pt idx="534">
                  <c:v>1/26/2007</c:v>
                </c:pt>
                <c:pt idx="535">
                  <c:v>1/29/2007</c:v>
                </c:pt>
                <c:pt idx="536">
                  <c:v>1/30/2007</c:v>
                </c:pt>
                <c:pt idx="537">
                  <c:v>1/31/2007</c:v>
                </c:pt>
                <c:pt idx="538">
                  <c:v>2/1/2007</c:v>
                </c:pt>
                <c:pt idx="539">
                  <c:v>2/2/2007</c:v>
                </c:pt>
                <c:pt idx="540">
                  <c:v>2/5/2007</c:v>
                </c:pt>
                <c:pt idx="541">
                  <c:v>2/6/2007</c:v>
                </c:pt>
                <c:pt idx="542">
                  <c:v>2/7/2007</c:v>
                </c:pt>
                <c:pt idx="543">
                  <c:v>2/8/2007</c:v>
                </c:pt>
                <c:pt idx="544">
                  <c:v>2/9/2007</c:v>
                </c:pt>
                <c:pt idx="545">
                  <c:v>2/12/2007</c:v>
                </c:pt>
                <c:pt idx="546">
                  <c:v>2/13/2007</c:v>
                </c:pt>
                <c:pt idx="547">
                  <c:v>2/14/2007</c:v>
                </c:pt>
                <c:pt idx="548">
                  <c:v>2/15/2007</c:v>
                </c:pt>
                <c:pt idx="549">
                  <c:v>2/16/2007</c:v>
                </c:pt>
                <c:pt idx="550">
                  <c:v>2/19/2007</c:v>
                </c:pt>
                <c:pt idx="551">
                  <c:v>2/20/2007</c:v>
                </c:pt>
                <c:pt idx="552">
                  <c:v>2/21/2007</c:v>
                </c:pt>
                <c:pt idx="553">
                  <c:v>2/22/2007</c:v>
                </c:pt>
                <c:pt idx="554">
                  <c:v>2/23/2007</c:v>
                </c:pt>
                <c:pt idx="555">
                  <c:v>2/26/2007</c:v>
                </c:pt>
                <c:pt idx="556">
                  <c:v>2/27/2007</c:v>
                </c:pt>
                <c:pt idx="557">
                  <c:v>2/28/2007</c:v>
                </c:pt>
                <c:pt idx="558">
                  <c:v>3/1/2007</c:v>
                </c:pt>
                <c:pt idx="559">
                  <c:v>3/2/2007</c:v>
                </c:pt>
                <c:pt idx="560">
                  <c:v>3/5/2007</c:v>
                </c:pt>
                <c:pt idx="561">
                  <c:v>3/6/2007</c:v>
                </c:pt>
                <c:pt idx="562">
                  <c:v>3/7/2007</c:v>
                </c:pt>
                <c:pt idx="563">
                  <c:v>3/8/2007</c:v>
                </c:pt>
                <c:pt idx="564">
                  <c:v>3/9/2007</c:v>
                </c:pt>
                <c:pt idx="565">
                  <c:v>3/12/2007</c:v>
                </c:pt>
                <c:pt idx="566">
                  <c:v>3/13/2007</c:v>
                </c:pt>
                <c:pt idx="567">
                  <c:v>3/14/2007</c:v>
                </c:pt>
                <c:pt idx="568">
                  <c:v>3/15/2007</c:v>
                </c:pt>
                <c:pt idx="569">
                  <c:v>3/16/2007</c:v>
                </c:pt>
                <c:pt idx="570">
                  <c:v>3/19/2007</c:v>
                </c:pt>
                <c:pt idx="571">
                  <c:v>3/20/2007</c:v>
                </c:pt>
                <c:pt idx="572">
                  <c:v>3/21/2007</c:v>
                </c:pt>
                <c:pt idx="573">
                  <c:v>3/22/2007</c:v>
                </c:pt>
                <c:pt idx="574">
                  <c:v>3/23/2007</c:v>
                </c:pt>
                <c:pt idx="575">
                  <c:v>3/26/2007</c:v>
                </c:pt>
                <c:pt idx="576">
                  <c:v>3/27/2007</c:v>
                </c:pt>
                <c:pt idx="577">
                  <c:v>3/28/2007</c:v>
                </c:pt>
                <c:pt idx="578">
                  <c:v>3/29/2007</c:v>
                </c:pt>
                <c:pt idx="579">
                  <c:v>3/30/2007</c:v>
                </c:pt>
                <c:pt idx="580">
                  <c:v>4/2/2007</c:v>
                </c:pt>
                <c:pt idx="581">
                  <c:v>4/3/2007</c:v>
                </c:pt>
                <c:pt idx="582">
                  <c:v>4/4/2007</c:v>
                </c:pt>
                <c:pt idx="583">
                  <c:v>4/5/2007</c:v>
                </c:pt>
                <c:pt idx="584">
                  <c:v>4/6/2007</c:v>
                </c:pt>
                <c:pt idx="585">
                  <c:v>4/9/2007</c:v>
                </c:pt>
                <c:pt idx="586">
                  <c:v>4/10/2007</c:v>
                </c:pt>
                <c:pt idx="587">
                  <c:v>4/11/2007</c:v>
                </c:pt>
                <c:pt idx="588">
                  <c:v>4/12/2007</c:v>
                </c:pt>
                <c:pt idx="589">
                  <c:v>4/13/2007</c:v>
                </c:pt>
                <c:pt idx="590">
                  <c:v>4/16/2007</c:v>
                </c:pt>
                <c:pt idx="591">
                  <c:v>4/17/2007</c:v>
                </c:pt>
                <c:pt idx="592">
                  <c:v>4/18/2007</c:v>
                </c:pt>
                <c:pt idx="593">
                  <c:v>4/19/2007</c:v>
                </c:pt>
                <c:pt idx="594">
                  <c:v>4/20/2007</c:v>
                </c:pt>
                <c:pt idx="595">
                  <c:v>4/23/2007</c:v>
                </c:pt>
                <c:pt idx="596">
                  <c:v>4/24/2007</c:v>
                </c:pt>
                <c:pt idx="597">
                  <c:v>4/25/2007</c:v>
                </c:pt>
                <c:pt idx="598">
                  <c:v>4/26/2007</c:v>
                </c:pt>
                <c:pt idx="599">
                  <c:v>4/27/2007</c:v>
                </c:pt>
                <c:pt idx="600">
                  <c:v>4/30/2007</c:v>
                </c:pt>
                <c:pt idx="601">
                  <c:v>5/1/2007</c:v>
                </c:pt>
                <c:pt idx="602">
                  <c:v>5/2/2007</c:v>
                </c:pt>
                <c:pt idx="603">
                  <c:v>5/3/2007</c:v>
                </c:pt>
                <c:pt idx="604">
                  <c:v>5/4/2007</c:v>
                </c:pt>
                <c:pt idx="605">
                  <c:v>5/7/2007</c:v>
                </c:pt>
                <c:pt idx="606">
                  <c:v>5/8/2007</c:v>
                </c:pt>
                <c:pt idx="607">
                  <c:v>5/9/2007</c:v>
                </c:pt>
                <c:pt idx="608">
                  <c:v>5/10/2007</c:v>
                </c:pt>
                <c:pt idx="609">
                  <c:v>5/11/2007</c:v>
                </c:pt>
                <c:pt idx="610">
                  <c:v>5/14/2007</c:v>
                </c:pt>
                <c:pt idx="611">
                  <c:v>5/15/2007</c:v>
                </c:pt>
                <c:pt idx="612">
                  <c:v>5/16/2007</c:v>
                </c:pt>
                <c:pt idx="613">
                  <c:v>5/17/2007</c:v>
                </c:pt>
                <c:pt idx="614">
                  <c:v>5/18/2007</c:v>
                </c:pt>
                <c:pt idx="615">
                  <c:v>5/21/2007</c:v>
                </c:pt>
                <c:pt idx="616">
                  <c:v>5/22/2007</c:v>
                </c:pt>
                <c:pt idx="617">
                  <c:v>5/23/2007</c:v>
                </c:pt>
                <c:pt idx="618">
                  <c:v>5/24/2007</c:v>
                </c:pt>
                <c:pt idx="619">
                  <c:v>5/25/2007</c:v>
                </c:pt>
                <c:pt idx="620">
                  <c:v>5/29/2007</c:v>
                </c:pt>
                <c:pt idx="621">
                  <c:v>5/30/2007</c:v>
                </c:pt>
                <c:pt idx="622">
                  <c:v>5/31/2007</c:v>
                </c:pt>
                <c:pt idx="623">
                  <c:v>6/1/2007</c:v>
                </c:pt>
                <c:pt idx="624">
                  <c:v>6/4/2007</c:v>
                </c:pt>
                <c:pt idx="625">
                  <c:v>6/5/2007</c:v>
                </c:pt>
                <c:pt idx="626">
                  <c:v>6/6/2007</c:v>
                </c:pt>
                <c:pt idx="627">
                  <c:v>6/7/2007</c:v>
                </c:pt>
                <c:pt idx="628">
                  <c:v>6/8/2007</c:v>
                </c:pt>
                <c:pt idx="629">
                  <c:v>6/11/2007</c:v>
                </c:pt>
                <c:pt idx="630">
                  <c:v>6/12/2007</c:v>
                </c:pt>
                <c:pt idx="631">
                  <c:v>6/13/2007</c:v>
                </c:pt>
                <c:pt idx="632">
                  <c:v>6/14/2007</c:v>
                </c:pt>
                <c:pt idx="633">
                  <c:v>6/15/2007</c:v>
                </c:pt>
                <c:pt idx="634">
                  <c:v>6/18/2007</c:v>
                </c:pt>
                <c:pt idx="635">
                  <c:v>6/19/2007</c:v>
                </c:pt>
                <c:pt idx="636">
                  <c:v>6/20/2007</c:v>
                </c:pt>
                <c:pt idx="637">
                  <c:v>6/21/2007</c:v>
                </c:pt>
                <c:pt idx="638">
                  <c:v>6/22/2007</c:v>
                </c:pt>
                <c:pt idx="639">
                  <c:v>6/25/2007</c:v>
                </c:pt>
                <c:pt idx="640">
                  <c:v>6/26/2007</c:v>
                </c:pt>
                <c:pt idx="641">
                  <c:v>6/27/2007</c:v>
                </c:pt>
                <c:pt idx="642">
                  <c:v>6/28/2007</c:v>
                </c:pt>
                <c:pt idx="643">
                  <c:v>6/29/2007</c:v>
                </c:pt>
                <c:pt idx="644">
                  <c:v>7/2/2007</c:v>
                </c:pt>
                <c:pt idx="645">
                  <c:v>7/3/2007</c:v>
                </c:pt>
                <c:pt idx="646">
                  <c:v>7/5/2007</c:v>
                </c:pt>
                <c:pt idx="647">
                  <c:v>7/6/2007</c:v>
                </c:pt>
                <c:pt idx="648">
                  <c:v>7/9/2007</c:v>
                </c:pt>
                <c:pt idx="649">
                  <c:v>7/10/2007</c:v>
                </c:pt>
                <c:pt idx="650">
                  <c:v>7/11/2007</c:v>
                </c:pt>
                <c:pt idx="651">
                  <c:v>7/12/2007</c:v>
                </c:pt>
                <c:pt idx="652">
                  <c:v>7/13/2007</c:v>
                </c:pt>
                <c:pt idx="653">
                  <c:v>7/16/2007</c:v>
                </c:pt>
                <c:pt idx="654">
                  <c:v>7/17/2007</c:v>
                </c:pt>
                <c:pt idx="655">
                  <c:v>7/18/2007</c:v>
                </c:pt>
                <c:pt idx="656">
                  <c:v>7/19/2007</c:v>
                </c:pt>
                <c:pt idx="657">
                  <c:v>7/20/2007</c:v>
                </c:pt>
                <c:pt idx="658">
                  <c:v>7/23/2007</c:v>
                </c:pt>
                <c:pt idx="659">
                  <c:v>7/24/2007</c:v>
                </c:pt>
                <c:pt idx="660">
                  <c:v>7/25/2007</c:v>
                </c:pt>
                <c:pt idx="661">
                  <c:v>7/26/2007</c:v>
                </c:pt>
                <c:pt idx="662">
                  <c:v>7/27/2007</c:v>
                </c:pt>
                <c:pt idx="663">
                  <c:v>7/30/2007</c:v>
                </c:pt>
                <c:pt idx="664">
                  <c:v>7/31/2007</c:v>
                </c:pt>
                <c:pt idx="665">
                  <c:v>8/1/2007</c:v>
                </c:pt>
                <c:pt idx="666">
                  <c:v>8/2/2007</c:v>
                </c:pt>
                <c:pt idx="667">
                  <c:v>8/3/2007</c:v>
                </c:pt>
                <c:pt idx="668">
                  <c:v>8/6/2007</c:v>
                </c:pt>
                <c:pt idx="669">
                  <c:v>8/7/2007</c:v>
                </c:pt>
                <c:pt idx="670">
                  <c:v>8/8/2007</c:v>
                </c:pt>
                <c:pt idx="671">
                  <c:v>8/9/2007</c:v>
                </c:pt>
                <c:pt idx="672">
                  <c:v>8/10/2007</c:v>
                </c:pt>
                <c:pt idx="673">
                  <c:v>8/13/2007</c:v>
                </c:pt>
                <c:pt idx="674">
                  <c:v>8/14/2007</c:v>
                </c:pt>
                <c:pt idx="675">
                  <c:v>8/15/2007</c:v>
                </c:pt>
                <c:pt idx="676">
                  <c:v>8/16/2007</c:v>
                </c:pt>
                <c:pt idx="677">
                  <c:v>8/17/2007</c:v>
                </c:pt>
                <c:pt idx="678">
                  <c:v>8/20/2007</c:v>
                </c:pt>
                <c:pt idx="679">
                  <c:v>8/21/2007</c:v>
                </c:pt>
                <c:pt idx="680">
                  <c:v>8/22/2007</c:v>
                </c:pt>
                <c:pt idx="681">
                  <c:v>8/23/2007</c:v>
                </c:pt>
                <c:pt idx="682">
                  <c:v>8/24/2007</c:v>
                </c:pt>
                <c:pt idx="683">
                  <c:v>8/27/2007</c:v>
                </c:pt>
                <c:pt idx="684">
                  <c:v>8/28/2007</c:v>
                </c:pt>
                <c:pt idx="685">
                  <c:v>8/29/2007</c:v>
                </c:pt>
                <c:pt idx="686">
                  <c:v>8/30/2007</c:v>
                </c:pt>
                <c:pt idx="687">
                  <c:v>8/31/2007</c:v>
                </c:pt>
                <c:pt idx="688">
                  <c:v>9/4/2007</c:v>
                </c:pt>
                <c:pt idx="689">
                  <c:v>9/5/2007</c:v>
                </c:pt>
                <c:pt idx="690">
                  <c:v>9/6/2007</c:v>
                </c:pt>
                <c:pt idx="691">
                  <c:v>9/7/2007</c:v>
                </c:pt>
                <c:pt idx="692">
                  <c:v>9/10/2007</c:v>
                </c:pt>
                <c:pt idx="693">
                  <c:v>9/11/2007</c:v>
                </c:pt>
                <c:pt idx="694">
                  <c:v>9/12/2007</c:v>
                </c:pt>
                <c:pt idx="695">
                  <c:v>9/13/2007</c:v>
                </c:pt>
                <c:pt idx="696">
                  <c:v>9/14/2007</c:v>
                </c:pt>
                <c:pt idx="697">
                  <c:v>9/17/2007</c:v>
                </c:pt>
                <c:pt idx="698">
                  <c:v>9/18/2007</c:v>
                </c:pt>
                <c:pt idx="699">
                  <c:v>9/19/2007</c:v>
                </c:pt>
                <c:pt idx="700">
                  <c:v>9/20/2007</c:v>
                </c:pt>
                <c:pt idx="701">
                  <c:v>9/21/2007</c:v>
                </c:pt>
                <c:pt idx="702">
                  <c:v>9/24/2007</c:v>
                </c:pt>
                <c:pt idx="703">
                  <c:v>9/25/2007</c:v>
                </c:pt>
                <c:pt idx="704">
                  <c:v>9/26/2007</c:v>
                </c:pt>
                <c:pt idx="705">
                  <c:v>9/27/2007</c:v>
                </c:pt>
                <c:pt idx="706">
                  <c:v>9/28/2007</c:v>
                </c:pt>
                <c:pt idx="707">
                  <c:v>10/1/2007</c:v>
                </c:pt>
                <c:pt idx="708">
                  <c:v>10/2/2007</c:v>
                </c:pt>
                <c:pt idx="709">
                  <c:v>10/3/2007</c:v>
                </c:pt>
                <c:pt idx="710">
                  <c:v>10/4/2007</c:v>
                </c:pt>
                <c:pt idx="711">
                  <c:v>10/5/2007</c:v>
                </c:pt>
                <c:pt idx="712">
                  <c:v>10/8/2007</c:v>
                </c:pt>
                <c:pt idx="713">
                  <c:v>10/9/2007</c:v>
                </c:pt>
                <c:pt idx="714">
                  <c:v>10/10/2007</c:v>
                </c:pt>
                <c:pt idx="715">
                  <c:v>10/11/2007</c:v>
                </c:pt>
                <c:pt idx="716">
                  <c:v>10/12/2007</c:v>
                </c:pt>
                <c:pt idx="717">
                  <c:v>10/15/2007</c:v>
                </c:pt>
                <c:pt idx="718">
                  <c:v>10/16/2007</c:v>
                </c:pt>
                <c:pt idx="719">
                  <c:v>10/17/2007</c:v>
                </c:pt>
                <c:pt idx="720">
                  <c:v>10/18/2007</c:v>
                </c:pt>
                <c:pt idx="721">
                  <c:v>10/19/2007</c:v>
                </c:pt>
                <c:pt idx="722">
                  <c:v>10/22/2007</c:v>
                </c:pt>
                <c:pt idx="723">
                  <c:v>10/23/2007</c:v>
                </c:pt>
                <c:pt idx="724">
                  <c:v>10/24/2007</c:v>
                </c:pt>
                <c:pt idx="725">
                  <c:v>10/25/2007</c:v>
                </c:pt>
                <c:pt idx="726">
                  <c:v>10/26/2007</c:v>
                </c:pt>
                <c:pt idx="727">
                  <c:v>10/29/2007</c:v>
                </c:pt>
                <c:pt idx="728">
                  <c:v>10/30/2007</c:v>
                </c:pt>
                <c:pt idx="729">
                  <c:v>10/31/2007</c:v>
                </c:pt>
                <c:pt idx="730">
                  <c:v>11/1/2007</c:v>
                </c:pt>
                <c:pt idx="731">
                  <c:v>11/2/2007</c:v>
                </c:pt>
                <c:pt idx="732">
                  <c:v>11/5/2007</c:v>
                </c:pt>
                <c:pt idx="733">
                  <c:v>11/6/2007</c:v>
                </c:pt>
                <c:pt idx="734">
                  <c:v>11/7/2007</c:v>
                </c:pt>
                <c:pt idx="735">
                  <c:v>11/8/2007</c:v>
                </c:pt>
                <c:pt idx="736">
                  <c:v>11/9/2007</c:v>
                </c:pt>
                <c:pt idx="737">
                  <c:v>11/12/2007</c:v>
                </c:pt>
                <c:pt idx="738">
                  <c:v>11/13/2007</c:v>
                </c:pt>
                <c:pt idx="739">
                  <c:v>11/14/2007</c:v>
                </c:pt>
                <c:pt idx="740">
                  <c:v>11/15/2007</c:v>
                </c:pt>
                <c:pt idx="741">
                  <c:v>11/16/2007</c:v>
                </c:pt>
                <c:pt idx="742">
                  <c:v>11/19/2007</c:v>
                </c:pt>
                <c:pt idx="743">
                  <c:v>11/20/2007</c:v>
                </c:pt>
                <c:pt idx="744">
                  <c:v>11/21/2007</c:v>
                </c:pt>
                <c:pt idx="745">
                  <c:v>11/23/2007</c:v>
                </c:pt>
                <c:pt idx="746">
                  <c:v>11/26/2007</c:v>
                </c:pt>
                <c:pt idx="747">
                  <c:v>11/27/2007</c:v>
                </c:pt>
                <c:pt idx="748">
                  <c:v>11/28/2007</c:v>
                </c:pt>
                <c:pt idx="749">
                  <c:v>11/29/2007</c:v>
                </c:pt>
                <c:pt idx="750">
                  <c:v>11/30/2007</c:v>
                </c:pt>
                <c:pt idx="751">
                  <c:v>12/3/2007</c:v>
                </c:pt>
                <c:pt idx="752">
                  <c:v>12/4/2007</c:v>
                </c:pt>
                <c:pt idx="753">
                  <c:v>12/5/2007</c:v>
                </c:pt>
                <c:pt idx="754">
                  <c:v>12/6/2007</c:v>
                </c:pt>
                <c:pt idx="755">
                  <c:v>12/7/2007</c:v>
                </c:pt>
                <c:pt idx="756">
                  <c:v>12/10/2007</c:v>
                </c:pt>
                <c:pt idx="757">
                  <c:v>12/11/2007</c:v>
                </c:pt>
                <c:pt idx="758">
                  <c:v>12/12/2007</c:v>
                </c:pt>
                <c:pt idx="759">
                  <c:v>12/13/2007</c:v>
                </c:pt>
                <c:pt idx="760">
                  <c:v>12/14/2007</c:v>
                </c:pt>
                <c:pt idx="761">
                  <c:v>12/17/2007</c:v>
                </c:pt>
                <c:pt idx="762">
                  <c:v>12/18/2007</c:v>
                </c:pt>
                <c:pt idx="763">
                  <c:v>12/19/2007</c:v>
                </c:pt>
                <c:pt idx="764">
                  <c:v>12/20/2007</c:v>
                </c:pt>
                <c:pt idx="765">
                  <c:v>12/21/2007</c:v>
                </c:pt>
                <c:pt idx="766">
                  <c:v>12/24/2007</c:v>
                </c:pt>
                <c:pt idx="767">
                  <c:v>12/26/2007</c:v>
                </c:pt>
                <c:pt idx="768">
                  <c:v>12/27/2007</c:v>
                </c:pt>
                <c:pt idx="769">
                  <c:v>12/28/2007</c:v>
                </c:pt>
                <c:pt idx="770">
                  <c:v>12/31/2007</c:v>
                </c:pt>
                <c:pt idx="771">
                  <c:v>1/2/2008</c:v>
                </c:pt>
                <c:pt idx="772">
                  <c:v>1/3/2008</c:v>
                </c:pt>
                <c:pt idx="773">
                  <c:v>1/4/2008</c:v>
                </c:pt>
                <c:pt idx="774">
                  <c:v>1/7/2008</c:v>
                </c:pt>
                <c:pt idx="775">
                  <c:v>1/8/2008</c:v>
                </c:pt>
                <c:pt idx="776">
                  <c:v>1/9/2008</c:v>
                </c:pt>
                <c:pt idx="777">
                  <c:v>1/10/2008</c:v>
                </c:pt>
                <c:pt idx="778">
                  <c:v>1/11/2008</c:v>
                </c:pt>
                <c:pt idx="779">
                  <c:v>1/14/2008</c:v>
                </c:pt>
                <c:pt idx="780">
                  <c:v>1/15/2008</c:v>
                </c:pt>
                <c:pt idx="781">
                  <c:v>1/16/2008</c:v>
                </c:pt>
                <c:pt idx="782">
                  <c:v>1/17/2008</c:v>
                </c:pt>
                <c:pt idx="783">
                  <c:v>1/18/2008</c:v>
                </c:pt>
                <c:pt idx="784">
                  <c:v>1/21/2008</c:v>
                </c:pt>
                <c:pt idx="785">
                  <c:v>1/22/2008</c:v>
                </c:pt>
                <c:pt idx="786">
                  <c:v>1/23/2008</c:v>
                </c:pt>
                <c:pt idx="787">
                  <c:v>1/24/2008</c:v>
                </c:pt>
                <c:pt idx="788">
                  <c:v>1/25/2008</c:v>
                </c:pt>
                <c:pt idx="789">
                  <c:v>1/28/2008</c:v>
                </c:pt>
                <c:pt idx="790">
                  <c:v>1/29/2008</c:v>
                </c:pt>
                <c:pt idx="791">
                  <c:v>1/30/2008</c:v>
                </c:pt>
                <c:pt idx="792">
                  <c:v>1/31/2008</c:v>
                </c:pt>
                <c:pt idx="793">
                  <c:v>2/1/2008</c:v>
                </c:pt>
                <c:pt idx="794">
                  <c:v>2/4/2008</c:v>
                </c:pt>
                <c:pt idx="795">
                  <c:v>2/5/2008</c:v>
                </c:pt>
                <c:pt idx="796">
                  <c:v>2/6/2008</c:v>
                </c:pt>
                <c:pt idx="797">
                  <c:v>2/7/2008</c:v>
                </c:pt>
                <c:pt idx="798">
                  <c:v>2/8/2008</c:v>
                </c:pt>
                <c:pt idx="799">
                  <c:v>2/11/2008</c:v>
                </c:pt>
                <c:pt idx="800">
                  <c:v>2/12/2008</c:v>
                </c:pt>
                <c:pt idx="801">
                  <c:v>2/13/2008</c:v>
                </c:pt>
                <c:pt idx="802">
                  <c:v>2/14/2008</c:v>
                </c:pt>
                <c:pt idx="803">
                  <c:v>2/15/2008</c:v>
                </c:pt>
                <c:pt idx="804">
                  <c:v>2/18/2008</c:v>
                </c:pt>
                <c:pt idx="805">
                  <c:v>2/19/2008</c:v>
                </c:pt>
                <c:pt idx="806">
                  <c:v>2/20/2008</c:v>
                </c:pt>
                <c:pt idx="807">
                  <c:v>2/21/2008</c:v>
                </c:pt>
                <c:pt idx="808">
                  <c:v>2/22/2008</c:v>
                </c:pt>
                <c:pt idx="809">
                  <c:v>2/25/2008</c:v>
                </c:pt>
                <c:pt idx="810">
                  <c:v>2/26/2008</c:v>
                </c:pt>
                <c:pt idx="811">
                  <c:v>2/27/2008</c:v>
                </c:pt>
                <c:pt idx="812">
                  <c:v>2/28/2008</c:v>
                </c:pt>
                <c:pt idx="813">
                  <c:v>2/29/2008</c:v>
                </c:pt>
                <c:pt idx="814">
                  <c:v>3/3/2008</c:v>
                </c:pt>
                <c:pt idx="815">
                  <c:v>3/4/2008</c:v>
                </c:pt>
                <c:pt idx="816">
                  <c:v>3/5/2008</c:v>
                </c:pt>
                <c:pt idx="817">
                  <c:v>3/6/2008</c:v>
                </c:pt>
                <c:pt idx="818">
                  <c:v>3/7/2008</c:v>
                </c:pt>
                <c:pt idx="819">
                  <c:v>3/10/2008</c:v>
                </c:pt>
                <c:pt idx="820">
                  <c:v>3/11/2008</c:v>
                </c:pt>
                <c:pt idx="821">
                  <c:v>3/12/2008</c:v>
                </c:pt>
                <c:pt idx="822">
                  <c:v>3/13/2008</c:v>
                </c:pt>
                <c:pt idx="823">
                  <c:v>3/14/2008</c:v>
                </c:pt>
                <c:pt idx="824">
                  <c:v>3/17/2008</c:v>
                </c:pt>
                <c:pt idx="825">
                  <c:v>3/18/2008</c:v>
                </c:pt>
                <c:pt idx="826">
                  <c:v>3/19/2008</c:v>
                </c:pt>
                <c:pt idx="827">
                  <c:v>3/20/2008</c:v>
                </c:pt>
                <c:pt idx="828">
                  <c:v>3/21/2008</c:v>
                </c:pt>
                <c:pt idx="829">
                  <c:v>3/24/2008</c:v>
                </c:pt>
                <c:pt idx="830">
                  <c:v>3/25/2008</c:v>
                </c:pt>
                <c:pt idx="831">
                  <c:v>3/26/2008</c:v>
                </c:pt>
                <c:pt idx="832">
                  <c:v>3/27/2008</c:v>
                </c:pt>
                <c:pt idx="833">
                  <c:v>3/28/2008</c:v>
                </c:pt>
                <c:pt idx="834">
                  <c:v>3/31/2008</c:v>
                </c:pt>
                <c:pt idx="835">
                  <c:v>4/1/2008</c:v>
                </c:pt>
                <c:pt idx="836">
                  <c:v>4/2/2008</c:v>
                </c:pt>
                <c:pt idx="837">
                  <c:v>4/3/2008</c:v>
                </c:pt>
                <c:pt idx="838">
                  <c:v>4/4/2008</c:v>
                </c:pt>
                <c:pt idx="839">
                  <c:v>4/7/2008</c:v>
                </c:pt>
                <c:pt idx="840">
                  <c:v>4/8/2008</c:v>
                </c:pt>
                <c:pt idx="841">
                  <c:v>4/9/2008</c:v>
                </c:pt>
                <c:pt idx="842">
                  <c:v>4/10/2008</c:v>
                </c:pt>
                <c:pt idx="843">
                  <c:v>4/11/2008</c:v>
                </c:pt>
                <c:pt idx="844">
                  <c:v>4/14/2008</c:v>
                </c:pt>
                <c:pt idx="845">
                  <c:v>4/15/2008</c:v>
                </c:pt>
                <c:pt idx="846">
                  <c:v>4/16/2008</c:v>
                </c:pt>
                <c:pt idx="847">
                  <c:v>4/17/2008</c:v>
                </c:pt>
                <c:pt idx="848">
                  <c:v>4/18/2008</c:v>
                </c:pt>
                <c:pt idx="849">
                  <c:v>4/21/2008</c:v>
                </c:pt>
                <c:pt idx="850">
                  <c:v>4/22/2008</c:v>
                </c:pt>
                <c:pt idx="851">
                  <c:v>4/23/2008</c:v>
                </c:pt>
                <c:pt idx="852">
                  <c:v>4/24/2008</c:v>
                </c:pt>
                <c:pt idx="853">
                  <c:v>4/25/2008</c:v>
                </c:pt>
                <c:pt idx="854">
                  <c:v>4/28/2008</c:v>
                </c:pt>
                <c:pt idx="855">
                  <c:v>4/29/2008</c:v>
                </c:pt>
                <c:pt idx="856">
                  <c:v>4/30/2008</c:v>
                </c:pt>
                <c:pt idx="857">
                  <c:v>5/1/2008</c:v>
                </c:pt>
                <c:pt idx="858">
                  <c:v>5/2/2008</c:v>
                </c:pt>
                <c:pt idx="859">
                  <c:v>5/5/2008</c:v>
                </c:pt>
                <c:pt idx="860">
                  <c:v>5/6/2008</c:v>
                </c:pt>
                <c:pt idx="861">
                  <c:v>5/7/2008</c:v>
                </c:pt>
                <c:pt idx="862">
                  <c:v>5/8/2008</c:v>
                </c:pt>
                <c:pt idx="863">
                  <c:v>5/9/2008</c:v>
                </c:pt>
                <c:pt idx="864">
                  <c:v>5/12/2008</c:v>
                </c:pt>
                <c:pt idx="865">
                  <c:v>5/13/2008</c:v>
                </c:pt>
                <c:pt idx="866">
                  <c:v>5/14/2008</c:v>
                </c:pt>
                <c:pt idx="867">
                  <c:v>5/15/2008</c:v>
                </c:pt>
                <c:pt idx="868">
                  <c:v>5/16/2008</c:v>
                </c:pt>
                <c:pt idx="869">
                  <c:v>5/19/2008</c:v>
                </c:pt>
                <c:pt idx="870">
                  <c:v>5/20/2008</c:v>
                </c:pt>
                <c:pt idx="871">
                  <c:v>5/21/2008</c:v>
                </c:pt>
                <c:pt idx="872">
                  <c:v>5/22/2008</c:v>
                </c:pt>
                <c:pt idx="873">
                  <c:v>5/23/2008</c:v>
                </c:pt>
                <c:pt idx="874">
                  <c:v>5/27/2008</c:v>
                </c:pt>
                <c:pt idx="875">
                  <c:v>5/28/2008</c:v>
                </c:pt>
                <c:pt idx="876">
                  <c:v>5/29/2008</c:v>
                </c:pt>
                <c:pt idx="877">
                  <c:v>5/30/2008</c:v>
                </c:pt>
                <c:pt idx="878">
                  <c:v>6/2/2008</c:v>
                </c:pt>
                <c:pt idx="879">
                  <c:v>6/3/2008</c:v>
                </c:pt>
                <c:pt idx="880">
                  <c:v>6/4/2008</c:v>
                </c:pt>
                <c:pt idx="881">
                  <c:v>6/5/2008</c:v>
                </c:pt>
                <c:pt idx="882">
                  <c:v>6/6/2008</c:v>
                </c:pt>
                <c:pt idx="883">
                  <c:v>6/9/2008</c:v>
                </c:pt>
                <c:pt idx="884">
                  <c:v>6/10/2008</c:v>
                </c:pt>
                <c:pt idx="885">
                  <c:v>6/11/2008</c:v>
                </c:pt>
                <c:pt idx="886">
                  <c:v>6/12/2008</c:v>
                </c:pt>
                <c:pt idx="887">
                  <c:v>6/13/2008</c:v>
                </c:pt>
                <c:pt idx="888">
                  <c:v>6/16/2008</c:v>
                </c:pt>
                <c:pt idx="889">
                  <c:v>6/17/2008</c:v>
                </c:pt>
                <c:pt idx="890">
                  <c:v>6/18/2008</c:v>
                </c:pt>
                <c:pt idx="891">
                  <c:v>6/19/2008</c:v>
                </c:pt>
                <c:pt idx="892">
                  <c:v>6/20/2008</c:v>
                </c:pt>
                <c:pt idx="893">
                  <c:v>6/23/2008</c:v>
                </c:pt>
                <c:pt idx="894">
                  <c:v>6/24/2008</c:v>
                </c:pt>
                <c:pt idx="895">
                  <c:v>6/25/2008</c:v>
                </c:pt>
                <c:pt idx="896">
                  <c:v>6/26/2008</c:v>
                </c:pt>
                <c:pt idx="897">
                  <c:v>6/27/2008</c:v>
                </c:pt>
                <c:pt idx="898">
                  <c:v>6/30/2008</c:v>
                </c:pt>
                <c:pt idx="899">
                  <c:v>7/1/2008</c:v>
                </c:pt>
                <c:pt idx="900">
                  <c:v>7/2/2008</c:v>
                </c:pt>
                <c:pt idx="901">
                  <c:v>7/3/2008</c:v>
                </c:pt>
                <c:pt idx="902">
                  <c:v>7/7/2008</c:v>
                </c:pt>
                <c:pt idx="903">
                  <c:v>7/8/2008</c:v>
                </c:pt>
                <c:pt idx="904">
                  <c:v>7/9/2008</c:v>
                </c:pt>
                <c:pt idx="905">
                  <c:v>7/10/2008</c:v>
                </c:pt>
                <c:pt idx="906">
                  <c:v>7/11/2008</c:v>
                </c:pt>
                <c:pt idx="907">
                  <c:v>7/14/2008</c:v>
                </c:pt>
                <c:pt idx="908">
                  <c:v>7/15/2008</c:v>
                </c:pt>
                <c:pt idx="909">
                  <c:v>7/16/2008</c:v>
                </c:pt>
                <c:pt idx="910">
                  <c:v>7/17/2008</c:v>
                </c:pt>
                <c:pt idx="911">
                  <c:v>7/18/2008</c:v>
                </c:pt>
                <c:pt idx="912">
                  <c:v>7/21/2008</c:v>
                </c:pt>
                <c:pt idx="913">
                  <c:v>7/22/2008</c:v>
                </c:pt>
                <c:pt idx="914">
                  <c:v>7/23/2008</c:v>
                </c:pt>
                <c:pt idx="915">
                  <c:v>7/24/2008</c:v>
                </c:pt>
                <c:pt idx="916">
                  <c:v>7/25/2008</c:v>
                </c:pt>
                <c:pt idx="917">
                  <c:v>7/28/2008</c:v>
                </c:pt>
                <c:pt idx="918">
                  <c:v>7/29/2008</c:v>
                </c:pt>
                <c:pt idx="919">
                  <c:v>7/30/2008</c:v>
                </c:pt>
                <c:pt idx="920">
                  <c:v>7/31/2008</c:v>
                </c:pt>
                <c:pt idx="921">
                  <c:v>8/1/2008</c:v>
                </c:pt>
                <c:pt idx="922">
                  <c:v>8/4/2008</c:v>
                </c:pt>
                <c:pt idx="923">
                  <c:v>8/5/2008</c:v>
                </c:pt>
                <c:pt idx="924">
                  <c:v>8/6/2008</c:v>
                </c:pt>
                <c:pt idx="925">
                  <c:v>8/7/2008</c:v>
                </c:pt>
                <c:pt idx="926">
                  <c:v>8/8/2008</c:v>
                </c:pt>
                <c:pt idx="927">
                  <c:v>8/11/2008</c:v>
                </c:pt>
                <c:pt idx="928">
                  <c:v>8/12/2008</c:v>
                </c:pt>
                <c:pt idx="929">
                  <c:v>8/13/2008</c:v>
                </c:pt>
                <c:pt idx="930">
                  <c:v>8/14/2008</c:v>
                </c:pt>
                <c:pt idx="931">
                  <c:v>8/15/2008</c:v>
                </c:pt>
                <c:pt idx="932">
                  <c:v>8/18/2008</c:v>
                </c:pt>
                <c:pt idx="933">
                  <c:v>8/19/2008</c:v>
                </c:pt>
                <c:pt idx="934">
                  <c:v>8/20/2008</c:v>
                </c:pt>
                <c:pt idx="935">
                  <c:v>8/21/2008</c:v>
                </c:pt>
                <c:pt idx="936">
                  <c:v>8/22/2008</c:v>
                </c:pt>
                <c:pt idx="937">
                  <c:v>8/25/2008</c:v>
                </c:pt>
                <c:pt idx="938">
                  <c:v>8/26/2008</c:v>
                </c:pt>
                <c:pt idx="939">
                  <c:v>8/27/2008</c:v>
                </c:pt>
                <c:pt idx="940">
                  <c:v>8/28/2008</c:v>
                </c:pt>
                <c:pt idx="941">
                  <c:v>8/29/2008</c:v>
                </c:pt>
                <c:pt idx="942">
                  <c:v>9/2/2008</c:v>
                </c:pt>
                <c:pt idx="943">
                  <c:v>9/3/2008</c:v>
                </c:pt>
                <c:pt idx="944">
                  <c:v>9/4/2008</c:v>
                </c:pt>
                <c:pt idx="945">
                  <c:v>9/5/2008</c:v>
                </c:pt>
                <c:pt idx="946">
                  <c:v>9/8/2008</c:v>
                </c:pt>
                <c:pt idx="947">
                  <c:v>9/9/2008</c:v>
                </c:pt>
                <c:pt idx="948">
                  <c:v>9/10/2008</c:v>
                </c:pt>
                <c:pt idx="949">
                  <c:v>9/11/2008</c:v>
                </c:pt>
                <c:pt idx="950">
                  <c:v>9/12/2008</c:v>
                </c:pt>
                <c:pt idx="951">
                  <c:v>9/15/2008</c:v>
                </c:pt>
                <c:pt idx="952">
                  <c:v>9/16/2008</c:v>
                </c:pt>
                <c:pt idx="953">
                  <c:v>9/17/2008</c:v>
                </c:pt>
                <c:pt idx="954">
                  <c:v>9/18/2008</c:v>
                </c:pt>
                <c:pt idx="955">
                  <c:v>9/19/2008</c:v>
                </c:pt>
                <c:pt idx="956">
                  <c:v>9/22/2008</c:v>
                </c:pt>
                <c:pt idx="957">
                  <c:v>9/23/2008</c:v>
                </c:pt>
                <c:pt idx="958">
                  <c:v>9/24/2008</c:v>
                </c:pt>
                <c:pt idx="959">
                  <c:v>9/25/2008</c:v>
                </c:pt>
                <c:pt idx="960">
                  <c:v>9/26/2008</c:v>
                </c:pt>
                <c:pt idx="961">
                  <c:v>9/29/2008</c:v>
                </c:pt>
                <c:pt idx="962">
                  <c:v>9/30/2008</c:v>
                </c:pt>
                <c:pt idx="963">
                  <c:v>10/1/2008</c:v>
                </c:pt>
                <c:pt idx="964">
                  <c:v>10/2/2008</c:v>
                </c:pt>
                <c:pt idx="965">
                  <c:v>10/3/2008</c:v>
                </c:pt>
                <c:pt idx="966">
                  <c:v>10/6/2008</c:v>
                </c:pt>
                <c:pt idx="967">
                  <c:v>10/7/2008</c:v>
                </c:pt>
                <c:pt idx="968">
                  <c:v>10/8/2008</c:v>
                </c:pt>
                <c:pt idx="969">
                  <c:v>10/9/2008</c:v>
                </c:pt>
                <c:pt idx="970">
                  <c:v>10/10/2008</c:v>
                </c:pt>
                <c:pt idx="971">
                  <c:v>10/13/2008</c:v>
                </c:pt>
                <c:pt idx="972">
                  <c:v>10/14/2008</c:v>
                </c:pt>
                <c:pt idx="973">
                  <c:v>10/15/2008</c:v>
                </c:pt>
                <c:pt idx="974">
                  <c:v>10/16/2008</c:v>
                </c:pt>
                <c:pt idx="975">
                  <c:v>10/17/2008</c:v>
                </c:pt>
                <c:pt idx="976">
                  <c:v>10/20/2008</c:v>
                </c:pt>
                <c:pt idx="977">
                  <c:v>10/21/2008</c:v>
                </c:pt>
                <c:pt idx="978">
                  <c:v>10/22/2008</c:v>
                </c:pt>
                <c:pt idx="979">
                  <c:v>10/23/2008</c:v>
                </c:pt>
                <c:pt idx="980">
                  <c:v>10/24/2008</c:v>
                </c:pt>
                <c:pt idx="981">
                  <c:v>10/27/2008</c:v>
                </c:pt>
                <c:pt idx="982">
                  <c:v>10/28/2008</c:v>
                </c:pt>
                <c:pt idx="983">
                  <c:v>10/29/2008</c:v>
                </c:pt>
                <c:pt idx="984">
                  <c:v>10/30/2008</c:v>
                </c:pt>
                <c:pt idx="985">
                  <c:v>10/31/2008</c:v>
                </c:pt>
                <c:pt idx="986">
                  <c:v>11/3/2008</c:v>
                </c:pt>
                <c:pt idx="987">
                  <c:v>11/4/2008</c:v>
                </c:pt>
                <c:pt idx="988">
                  <c:v>11/5/2008</c:v>
                </c:pt>
                <c:pt idx="989">
                  <c:v>11/6/2008</c:v>
                </c:pt>
                <c:pt idx="990">
                  <c:v>11/7/2008</c:v>
                </c:pt>
                <c:pt idx="991">
                  <c:v>11/10/2008</c:v>
                </c:pt>
                <c:pt idx="992">
                  <c:v>11/11/2008</c:v>
                </c:pt>
                <c:pt idx="993">
                  <c:v>11/12/2008</c:v>
                </c:pt>
                <c:pt idx="994">
                  <c:v>11/13/2008</c:v>
                </c:pt>
                <c:pt idx="995">
                  <c:v>11/14/2008</c:v>
                </c:pt>
                <c:pt idx="996">
                  <c:v>11/17/2008</c:v>
                </c:pt>
                <c:pt idx="997">
                  <c:v>11/18/2008</c:v>
                </c:pt>
                <c:pt idx="998">
                  <c:v>11/19/2008</c:v>
                </c:pt>
                <c:pt idx="999">
                  <c:v>11/20/2008</c:v>
                </c:pt>
                <c:pt idx="1000">
                  <c:v>11/21/2008</c:v>
                </c:pt>
                <c:pt idx="1001">
                  <c:v>11/24/2008</c:v>
                </c:pt>
                <c:pt idx="1002">
                  <c:v>11/25/2008</c:v>
                </c:pt>
                <c:pt idx="1003">
                  <c:v>11/26/2008</c:v>
                </c:pt>
                <c:pt idx="1004">
                  <c:v>11/28/2008</c:v>
                </c:pt>
                <c:pt idx="1005">
                  <c:v>12/1/2008</c:v>
                </c:pt>
                <c:pt idx="1006">
                  <c:v>12/2/2008</c:v>
                </c:pt>
                <c:pt idx="1007">
                  <c:v>12/3/2008</c:v>
                </c:pt>
                <c:pt idx="1008">
                  <c:v>12/4/2008</c:v>
                </c:pt>
                <c:pt idx="1009">
                  <c:v>12/5/2008</c:v>
                </c:pt>
                <c:pt idx="1010">
                  <c:v>12/8/2008</c:v>
                </c:pt>
                <c:pt idx="1011">
                  <c:v>12/9/2008</c:v>
                </c:pt>
                <c:pt idx="1012">
                  <c:v>12/10/2008</c:v>
                </c:pt>
                <c:pt idx="1013">
                  <c:v>12/11/2008</c:v>
                </c:pt>
                <c:pt idx="1014">
                  <c:v>12/12/2008</c:v>
                </c:pt>
                <c:pt idx="1015">
                  <c:v>12/15/2008</c:v>
                </c:pt>
                <c:pt idx="1016">
                  <c:v>12/16/2008</c:v>
                </c:pt>
                <c:pt idx="1017">
                  <c:v>12/17/2008</c:v>
                </c:pt>
                <c:pt idx="1018">
                  <c:v>12/18/2008</c:v>
                </c:pt>
                <c:pt idx="1019">
                  <c:v>12/19/2008</c:v>
                </c:pt>
                <c:pt idx="1020">
                  <c:v>12/22/2008</c:v>
                </c:pt>
                <c:pt idx="1021">
                  <c:v>12/23/2008</c:v>
                </c:pt>
                <c:pt idx="1022">
                  <c:v>12/24/2008</c:v>
                </c:pt>
                <c:pt idx="1023">
                  <c:v>12/26/2008</c:v>
                </c:pt>
                <c:pt idx="1024">
                  <c:v>12/29/2008</c:v>
                </c:pt>
                <c:pt idx="1025">
                  <c:v>12/30/2008</c:v>
                </c:pt>
                <c:pt idx="1026">
                  <c:v>12/31/2008</c:v>
                </c:pt>
                <c:pt idx="1027">
                  <c:v>1/2/2009</c:v>
                </c:pt>
                <c:pt idx="1028">
                  <c:v>1/5/2009</c:v>
                </c:pt>
                <c:pt idx="1029">
                  <c:v>1/6/2009</c:v>
                </c:pt>
                <c:pt idx="1030">
                  <c:v>1/7/2009</c:v>
                </c:pt>
                <c:pt idx="1031">
                  <c:v>1/8/2009</c:v>
                </c:pt>
                <c:pt idx="1032">
                  <c:v>1/9/2009</c:v>
                </c:pt>
                <c:pt idx="1033">
                  <c:v>1/12/2009</c:v>
                </c:pt>
                <c:pt idx="1034">
                  <c:v>1/13/2009</c:v>
                </c:pt>
                <c:pt idx="1035">
                  <c:v>1/14/2009</c:v>
                </c:pt>
                <c:pt idx="1036">
                  <c:v>1/15/2009</c:v>
                </c:pt>
                <c:pt idx="1037">
                  <c:v>1/16/2009</c:v>
                </c:pt>
                <c:pt idx="1038">
                  <c:v>1/19/2009</c:v>
                </c:pt>
                <c:pt idx="1039">
                  <c:v>1/20/2009</c:v>
                </c:pt>
                <c:pt idx="1040">
                  <c:v>1/21/2009</c:v>
                </c:pt>
                <c:pt idx="1041">
                  <c:v>1/22/2009</c:v>
                </c:pt>
                <c:pt idx="1042">
                  <c:v>1/23/2009</c:v>
                </c:pt>
                <c:pt idx="1043">
                  <c:v>1/26/2009</c:v>
                </c:pt>
                <c:pt idx="1044">
                  <c:v>1/27/2009</c:v>
                </c:pt>
                <c:pt idx="1045">
                  <c:v>1/28/2009</c:v>
                </c:pt>
                <c:pt idx="1046">
                  <c:v>1/29/2009</c:v>
                </c:pt>
                <c:pt idx="1047">
                  <c:v>1/30/2009</c:v>
                </c:pt>
                <c:pt idx="1048">
                  <c:v>2/2/2009</c:v>
                </c:pt>
                <c:pt idx="1049">
                  <c:v>2/3/2009</c:v>
                </c:pt>
                <c:pt idx="1050">
                  <c:v>2/4/2009</c:v>
                </c:pt>
                <c:pt idx="1051">
                  <c:v>2/5/2009</c:v>
                </c:pt>
                <c:pt idx="1052">
                  <c:v>2/6/2009</c:v>
                </c:pt>
                <c:pt idx="1053">
                  <c:v>2/9/2009</c:v>
                </c:pt>
                <c:pt idx="1054">
                  <c:v>2/10/2009</c:v>
                </c:pt>
                <c:pt idx="1055">
                  <c:v>2/11/2009</c:v>
                </c:pt>
                <c:pt idx="1056">
                  <c:v>2/12/2009</c:v>
                </c:pt>
                <c:pt idx="1057">
                  <c:v>2/13/2009</c:v>
                </c:pt>
                <c:pt idx="1058">
                  <c:v>2/16/2009</c:v>
                </c:pt>
                <c:pt idx="1059">
                  <c:v>2/17/2009</c:v>
                </c:pt>
                <c:pt idx="1060">
                  <c:v>2/18/2009</c:v>
                </c:pt>
                <c:pt idx="1061">
                  <c:v>2/19/2009</c:v>
                </c:pt>
                <c:pt idx="1062">
                  <c:v>2/20/2009</c:v>
                </c:pt>
                <c:pt idx="1063">
                  <c:v>2/23/2009</c:v>
                </c:pt>
                <c:pt idx="1064">
                  <c:v>2/24/2009</c:v>
                </c:pt>
                <c:pt idx="1065">
                  <c:v>2/25/2009</c:v>
                </c:pt>
                <c:pt idx="1066">
                  <c:v>2/26/2009</c:v>
                </c:pt>
                <c:pt idx="1067">
                  <c:v>2/27/2009</c:v>
                </c:pt>
                <c:pt idx="1068">
                  <c:v>3/2/2009</c:v>
                </c:pt>
                <c:pt idx="1069">
                  <c:v>3/3/2009</c:v>
                </c:pt>
                <c:pt idx="1070">
                  <c:v>3/4/2009</c:v>
                </c:pt>
                <c:pt idx="1071">
                  <c:v>3/5/2009</c:v>
                </c:pt>
                <c:pt idx="1072">
                  <c:v>3/6/2009</c:v>
                </c:pt>
                <c:pt idx="1073">
                  <c:v>3/9/2009</c:v>
                </c:pt>
                <c:pt idx="1074">
                  <c:v>3/10/2009</c:v>
                </c:pt>
                <c:pt idx="1075">
                  <c:v>3/11/2009</c:v>
                </c:pt>
                <c:pt idx="1076">
                  <c:v>3/12/2009</c:v>
                </c:pt>
                <c:pt idx="1077">
                  <c:v>3/13/2009</c:v>
                </c:pt>
                <c:pt idx="1078">
                  <c:v>3/16/2009</c:v>
                </c:pt>
                <c:pt idx="1079">
                  <c:v>3/17/2009</c:v>
                </c:pt>
                <c:pt idx="1080">
                  <c:v>3/18/2009</c:v>
                </c:pt>
                <c:pt idx="1081">
                  <c:v>3/19/2009</c:v>
                </c:pt>
                <c:pt idx="1082">
                  <c:v>3/20/2009</c:v>
                </c:pt>
                <c:pt idx="1083">
                  <c:v>3/23/2009</c:v>
                </c:pt>
                <c:pt idx="1084">
                  <c:v>3/24/2009</c:v>
                </c:pt>
                <c:pt idx="1085">
                  <c:v>3/25/2009</c:v>
                </c:pt>
                <c:pt idx="1086">
                  <c:v>3/26/2009</c:v>
                </c:pt>
                <c:pt idx="1087">
                  <c:v>3/27/2009</c:v>
                </c:pt>
                <c:pt idx="1088">
                  <c:v>3/30/2009</c:v>
                </c:pt>
                <c:pt idx="1089">
                  <c:v>3/31/2009</c:v>
                </c:pt>
                <c:pt idx="1090">
                  <c:v>4/1/2009</c:v>
                </c:pt>
                <c:pt idx="1091">
                  <c:v>4/2/2009</c:v>
                </c:pt>
                <c:pt idx="1092">
                  <c:v>4/3/2009</c:v>
                </c:pt>
                <c:pt idx="1093">
                  <c:v>4/6/2009</c:v>
                </c:pt>
                <c:pt idx="1094">
                  <c:v>4/7/2009</c:v>
                </c:pt>
                <c:pt idx="1095">
                  <c:v>4/8/2009</c:v>
                </c:pt>
                <c:pt idx="1096">
                  <c:v>4/9/2009</c:v>
                </c:pt>
                <c:pt idx="1097">
                  <c:v>4/10/2009</c:v>
                </c:pt>
                <c:pt idx="1098">
                  <c:v>4/13/2009</c:v>
                </c:pt>
                <c:pt idx="1099">
                  <c:v>4/14/2009</c:v>
                </c:pt>
                <c:pt idx="1100">
                  <c:v>4/15/2009</c:v>
                </c:pt>
                <c:pt idx="1101">
                  <c:v>4/16/2009</c:v>
                </c:pt>
                <c:pt idx="1102">
                  <c:v>4/17/2009</c:v>
                </c:pt>
                <c:pt idx="1103">
                  <c:v>4/20/2009</c:v>
                </c:pt>
                <c:pt idx="1104">
                  <c:v>4/21/2009</c:v>
                </c:pt>
                <c:pt idx="1105">
                  <c:v>4/22/2009</c:v>
                </c:pt>
                <c:pt idx="1106">
                  <c:v>4/23/2009</c:v>
                </c:pt>
                <c:pt idx="1107">
                  <c:v>4/24/2009</c:v>
                </c:pt>
                <c:pt idx="1108">
                  <c:v>4/27/2009</c:v>
                </c:pt>
                <c:pt idx="1109">
                  <c:v>4/28/2009</c:v>
                </c:pt>
                <c:pt idx="1110">
                  <c:v>4/29/2009</c:v>
                </c:pt>
                <c:pt idx="1111">
                  <c:v>4/30/2009</c:v>
                </c:pt>
                <c:pt idx="1112">
                  <c:v>5/1/2009</c:v>
                </c:pt>
                <c:pt idx="1113">
                  <c:v>5/4/2009</c:v>
                </c:pt>
                <c:pt idx="1114">
                  <c:v>5/5/2009</c:v>
                </c:pt>
                <c:pt idx="1115">
                  <c:v>5/6/2009</c:v>
                </c:pt>
                <c:pt idx="1116">
                  <c:v>5/7/2009</c:v>
                </c:pt>
                <c:pt idx="1117">
                  <c:v>5/8/2009</c:v>
                </c:pt>
                <c:pt idx="1118">
                  <c:v>5/11/2009</c:v>
                </c:pt>
                <c:pt idx="1119">
                  <c:v>5/12/2009</c:v>
                </c:pt>
                <c:pt idx="1120">
                  <c:v>5/13/2009</c:v>
                </c:pt>
                <c:pt idx="1121">
                  <c:v>5/14/2009</c:v>
                </c:pt>
                <c:pt idx="1122">
                  <c:v>5/15/2009</c:v>
                </c:pt>
                <c:pt idx="1123">
                  <c:v>5/18/2009</c:v>
                </c:pt>
                <c:pt idx="1124">
                  <c:v>5/19/2009</c:v>
                </c:pt>
                <c:pt idx="1125">
                  <c:v>5/20/2009</c:v>
                </c:pt>
                <c:pt idx="1126">
                  <c:v>5/21/2009</c:v>
                </c:pt>
                <c:pt idx="1127">
                  <c:v>5/22/2009</c:v>
                </c:pt>
                <c:pt idx="1128">
                  <c:v>5/26/2009</c:v>
                </c:pt>
                <c:pt idx="1129">
                  <c:v>5/27/2009</c:v>
                </c:pt>
                <c:pt idx="1130">
                  <c:v>5/28/2009</c:v>
                </c:pt>
                <c:pt idx="1131">
                  <c:v>5/29/2009</c:v>
                </c:pt>
                <c:pt idx="1132">
                  <c:v>6/1/2009</c:v>
                </c:pt>
                <c:pt idx="1133">
                  <c:v>6/2/2009</c:v>
                </c:pt>
                <c:pt idx="1134">
                  <c:v>6/3/2009</c:v>
                </c:pt>
                <c:pt idx="1135">
                  <c:v>6/4/2009</c:v>
                </c:pt>
                <c:pt idx="1136">
                  <c:v>6/5/2009</c:v>
                </c:pt>
                <c:pt idx="1137">
                  <c:v>6/8/2009</c:v>
                </c:pt>
                <c:pt idx="1138">
                  <c:v>6/9/2009</c:v>
                </c:pt>
                <c:pt idx="1139">
                  <c:v>6/10/2009</c:v>
                </c:pt>
                <c:pt idx="1140">
                  <c:v>6/11/2009</c:v>
                </c:pt>
                <c:pt idx="1141">
                  <c:v>6/12/2009</c:v>
                </c:pt>
                <c:pt idx="1142">
                  <c:v>6/15/2009</c:v>
                </c:pt>
                <c:pt idx="1143">
                  <c:v>6/16/2009</c:v>
                </c:pt>
                <c:pt idx="1144">
                  <c:v>6/17/2009</c:v>
                </c:pt>
                <c:pt idx="1145">
                  <c:v>6/18/2009</c:v>
                </c:pt>
                <c:pt idx="1146">
                  <c:v>6/19/2009</c:v>
                </c:pt>
                <c:pt idx="1147">
                  <c:v>6/22/2009</c:v>
                </c:pt>
                <c:pt idx="1148">
                  <c:v>6/23/2009</c:v>
                </c:pt>
                <c:pt idx="1149">
                  <c:v>6/24/2009</c:v>
                </c:pt>
                <c:pt idx="1150">
                  <c:v>6/25/2009</c:v>
                </c:pt>
                <c:pt idx="1151">
                  <c:v>6/26/2009</c:v>
                </c:pt>
                <c:pt idx="1152">
                  <c:v>6/29/2009</c:v>
                </c:pt>
                <c:pt idx="1153">
                  <c:v>6/30/2009</c:v>
                </c:pt>
                <c:pt idx="1154">
                  <c:v>7/1/2009</c:v>
                </c:pt>
                <c:pt idx="1155">
                  <c:v>7/2/2009</c:v>
                </c:pt>
                <c:pt idx="1156">
                  <c:v>7/3/2009</c:v>
                </c:pt>
                <c:pt idx="1157">
                  <c:v>7/6/2009</c:v>
                </c:pt>
                <c:pt idx="1158">
                  <c:v>7/7/2009</c:v>
                </c:pt>
                <c:pt idx="1159">
                  <c:v>7/8/2009</c:v>
                </c:pt>
                <c:pt idx="1160">
                  <c:v>7/9/2009</c:v>
                </c:pt>
                <c:pt idx="1161">
                  <c:v>7/10/2009</c:v>
                </c:pt>
                <c:pt idx="1162">
                  <c:v>7/13/2009</c:v>
                </c:pt>
                <c:pt idx="1163">
                  <c:v>7/14/2009</c:v>
                </c:pt>
                <c:pt idx="1164">
                  <c:v>7/15/2009</c:v>
                </c:pt>
                <c:pt idx="1165">
                  <c:v>7/16/2009</c:v>
                </c:pt>
                <c:pt idx="1166">
                  <c:v>7/17/2009</c:v>
                </c:pt>
                <c:pt idx="1167">
                  <c:v>7/20/2009</c:v>
                </c:pt>
                <c:pt idx="1168">
                  <c:v>7/21/2009</c:v>
                </c:pt>
                <c:pt idx="1169">
                  <c:v>7/23/2009</c:v>
                </c:pt>
                <c:pt idx="1170">
                  <c:v>7/24/2009</c:v>
                </c:pt>
                <c:pt idx="1171">
                  <c:v>7/27/2009</c:v>
                </c:pt>
                <c:pt idx="1172">
                  <c:v>7/28/2009</c:v>
                </c:pt>
                <c:pt idx="1173">
                  <c:v>7/29/2009</c:v>
                </c:pt>
                <c:pt idx="1174">
                  <c:v>7/30/2009</c:v>
                </c:pt>
                <c:pt idx="1175">
                  <c:v>7/31/2009</c:v>
                </c:pt>
                <c:pt idx="1176">
                  <c:v>8/3/2009</c:v>
                </c:pt>
                <c:pt idx="1177">
                  <c:v>8/4/2009</c:v>
                </c:pt>
                <c:pt idx="1178">
                  <c:v>8/5/2009</c:v>
                </c:pt>
                <c:pt idx="1179">
                  <c:v>8/6/2009</c:v>
                </c:pt>
                <c:pt idx="1180">
                  <c:v>8/7/2009</c:v>
                </c:pt>
                <c:pt idx="1181">
                  <c:v>8/10/2009</c:v>
                </c:pt>
                <c:pt idx="1182">
                  <c:v>8/11/2009</c:v>
                </c:pt>
                <c:pt idx="1183">
                  <c:v>8/12/2009</c:v>
                </c:pt>
                <c:pt idx="1184">
                  <c:v>8/13/2009</c:v>
                </c:pt>
                <c:pt idx="1185">
                  <c:v>8/14/2009</c:v>
                </c:pt>
                <c:pt idx="1186">
                  <c:v>8/17/2009</c:v>
                </c:pt>
                <c:pt idx="1187">
                  <c:v>8/18/2009</c:v>
                </c:pt>
                <c:pt idx="1188">
                  <c:v>8/19/2009</c:v>
                </c:pt>
                <c:pt idx="1189">
                  <c:v>8/20/2009</c:v>
                </c:pt>
                <c:pt idx="1190">
                  <c:v>8/21/2009</c:v>
                </c:pt>
                <c:pt idx="1191">
                  <c:v>8/24/2009</c:v>
                </c:pt>
                <c:pt idx="1192">
                  <c:v>8/25/2009</c:v>
                </c:pt>
                <c:pt idx="1193">
                  <c:v>8/26/2009</c:v>
                </c:pt>
                <c:pt idx="1194">
                  <c:v>8/27/2009</c:v>
                </c:pt>
                <c:pt idx="1195">
                  <c:v>8/28/2009</c:v>
                </c:pt>
                <c:pt idx="1196">
                  <c:v>8/31/2009</c:v>
                </c:pt>
                <c:pt idx="1197">
                  <c:v>9/1/2009</c:v>
                </c:pt>
                <c:pt idx="1198">
                  <c:v>9/2/2009</c:v>
                </c:pt>
                <c:pt idx="1199">
                  <c:v>9/3/2009</c:v>
                </c:pt>
                <c:pt idx="1200">
                  <c:v>9/4/2009</c:v>
                </c:pt>
                <c:pt idx="1201">
                  <c:v>9/8/2009</c:v>
                </c:pt>
                <c:pt idx="1202">
                  <c:v>9/9/2009</c:v>
                </c:pt>
                <c:pt idx="1203">
                  <c:v>9/10/2009</c:v>
                </c:pt>
                <c:pt idx="1204">
                  <c:v>9/11/2009</c:v>
                </c:pt>
                <c:pt idx="1205">
                  <c:v>9/14/2009</c:v>
                </c:pt>
                <c:pt idx="1206">
                  <c:v>9/15/2009</c:v>
                </c:pt>
                <c:pt idx="1207">
                  <c:v>9/16/2009</c:v>
                </c:pt>
                <c:pt idx="1208">
                  <c:v>9/17/2009</c:v>
                </c:pt>
                <c:pt idx="1209">
                  <c:v>9/18/2009</c:v>
                </c:pt>
                <c:pt idx="1210">
                  <c:v>9/21/2009</c:v>
                </c:pt>
                <c:pt idx="1211">
                  <c:v>9/22/2009</c:v>
                </c:pt>
                <c:pt idx="1212">
                  <c:v>9/23/2009</c:v>
                </c:pt>
                <c:pt idx="1213">
                  <c:v>9/24/2009</c:v>
                </c:pt>
                <c:pt idx="1214">
                  <c:v>9/25/2009</c:v>
                </c:pt>
                <c:pt idx="1215">
                  <c:v>9/28/2009</c:v>
                </c:pt>
                <c:pt idx="1216">
                  <c:v>9/29/2009</c:v>
                </c:pt>
                <c:pt idx="1217">
                  <c:v>9/30/2009</c:v>
                </c:pt>
                <c:pt idx="1218">
                  <c:v>10/1/2009</c:v>
                </c:pt>
                <c:pt idx="1219">
                  <c:v>10/2/2009</c:v>
                </c:pt>
                <c:pt idx="1220">
                  <c:v>10/5/2009</c:v>
                </c:pt>
                <c:pt idx="1221">
                  <c:v>10/6/2009</c:v>
                </c:pt>
                <c:pt idx="1222">
                  <c:v>10/7/2009</c:v>
                </c:pt>
                <c:pt idx="1223">
                  <c:v>10/8/2009</c:v>
                </c:pt>
                <c:pt idx="1224">
                  <c:v>10/9/2009</c:v>
                </c:pt>
                <c:pt idx="1225">
                  <c:v>10/12/2009</c:v>
                </c:pt>
                <c:pt idx="1226">
                  <c:v>10/13/2009</c:v>
                </c:pt>
                <c:pt idx="1227">
                  <c:v>10/14/2009</c:v>
                </c:pt>
                <c:pt idx="1228">
                  <c:v>10/15/2009</c:v>
                </c:pt>
                <c:pt idx="1229">
                  <c:v>10/16/2009</c:v>
                </c:pt>
                <c:pt idx="1230">
                  <c:v>10/19/2009</c:v>
                </c:pt>
                <c:pt idx="1231">
                  <c:v>10/20/2009</c:v>
                </c:pt>
                <c:pt idx="1232">
                  <c:v>10/21/2009</c:v>
                </c:pt>
                <c:pt idx="1233">
                  <c:v>10/22/2009</c:v>
                </c:pt>
                <c:pt idx="1234">
                  <c:v>10/23/2009</c:v>
                </c:pt>
                <c:pt idx="1235">
                  <c:v>10/26/2009</c:v>
                </c:pt>
                <c:pt idx="1236">
                  <c:v>10/27/2009</c:v>
                </c:pt>
                <c:pt idx="1237">
                  <c:v>10/28/2009</c:v>
                </c:pt>
                <c:pt idx="1238">
                  <c:v>10/29/2009</c:v>
                </c:pt>
                <c:pt idx="1239">
                  <c:v>10/30/2009</c:v>
                </c:pt>
                <c:pt idx="1240">
                  <c:v>11/2/2009</c:v>
                </c:pt>
                <c:pt idx="1241">
                  <c:v>11/3/2009</c:v>
                </c:pt>
                <c:pt idx="1242">
                  <c:v>11/4/2009</c:v>
                </c:pt>
                <c:pt idx="1243">
                  <c:v>11/5/2009</c:v>
                </c:pt>
                <c:pt idx="1244">
                  <c:v>11/6/2009</c:v>
                </c:pt>
                <c:pt idx="1245">
                  <c:v>11/9/2009</c:v>
                </c:pt>
                <c:pt idx="1246">
                  <c:v>11/10/2009</c:v>
                </c:pt>
                <c:pt idx="1247">
                  <c:v>11/11/2009</c:v>
                </c:pt>
                <c:pt idx="1248">
                  <c:v>11/12/2009</c:v>
                </c:pt>
                <c:pt idx="1249">
                  <c:v>11/13/2009</c:v>
                </c:pt>
                <c:pt idx="1250">
                  <c:v>11/16/2009</c:v>
                </c:pt>
                <c:pt idx="1251">
                  <c:v>11/17/2009</c:v>
                </c:pt>
                <c:pt idx="1252">
                  <c:v>11/18/2009</c:v>
                </c:pt>
                <c:pt idx="1253">
                  <c:v>11/19/2009</c:v>
                </c:pt>
                <c:pt idx="1254">
                  <c:v>11/20/2009</c:v>
                </c:pt>
                <c:pt idx="1255">
                  <c:v>11/23/2009</c:v>
                </c:pt>
                <c:pt idx="1256">
                  <c:v>11/24/2009</c:v>
                </c:pt>
                <c:pt idx="1257">
                  <c:v>11/25/2009</c:v>
                </c:pt>
                <c:pt idx="1258">
                  <c:v>11/27/2009</c:v>
                </c:pt>
                <c:pt idx="1259">
                  <c:v>11/30/2009</c:v>
                </c:pt>
                <c:pt idx="1260">
                  <c:v>12/1/2009</c:v>
                </c:pt>
                <c:pt idx="1261">
                  <c:v>12/2/2009</c:v>
                </c:pt>
                <c:pt idx="1262">
                  <c:v>12/3/2009</c:v>
                </c:pt>
                <c:pt idx="1263">
                  <c:v>12/4/2009</c:v>
                </c:pt>
                <c:pt idx="1264">
                  <c:v>12/7/2009</c:v>
                </c:pt>
                <c:pt idx="1265">
                  <c:v>12/8/2009</c:v>
                </c:pt>
                <c:pt idx="1266">
                  <c:v>12/9/2009</c:v>
                </c:pt>
                <c:pt idx="1267">
                  <c:v>12/10/2009</c:v>
                </c:pt>
                <c:pt idx="1268">
                  <c:v>12/11/2009</c:v>
                </c:pt>
                <c:pt idx="1269">
                  <c:v>12/14/2009</c:v>
                </c:pt>
                <c:pt idx="1270">
                  <c:v>12/15/2009</c:v>
                </c:pt>
                <c:pt idx="1271">
                  <c:v>12/16/2009</c:v>
                </c:pt>
                <c:pt idx="1272">
                  <c:v>12/17/2009</c:v>
                </c:pt>
                <c:pt idx="1273">
                  <c:v>12/18/2009</c:v>
                </c:pt>
                <c:pt idx="1274">
                  <c:v>12/21/2009</c:v>
                </c:pt>
                <c:pt idx="1275">
                  <c:v>12/22/2009</c:v>
                </c:pt>
                <c:pt idx="1276">
                  <c:v>12/23/2009</c:v>
                </c:pt>
                <c:pt idx="1277">
                  <c:v>12/24/2009</c:v>
                </c:pt>
                <c:pt idx="1278">
                  <c:v>12/28/2009</c:v>
                </c:pt>
                <c:pt idx="1279">
                  <c:v>12/29/2009</c:v>
                </c:pt>
                <c:pt idx="1280">
                  <c:v>12/30/2009</c:v>
                </c:pt>
                <c:pt idx="1281">
                  <c:v>12/31/2009</c:v>
                </c:pt>
                <c:pt idx="1282">
                  <c:v>1/3/2011</c:v>
                </c:pt>
                <c:pt idx="1283">
                  <c:v>1/4/2011</c:v>
                </c:pt>
                <c:pt idx="1284">
                  <c:v>1/5/2011</c:v>
                </c:pt>
                <c:pt idx="1285">
                  <c:v>1/6/2011</c:v>
                </c:pt>
                <c:pt idx="1286">
                  <c:v>1/7/2011</c:v>
                </c:pt>
                <c:pt idx="1287">
                  <c:v>1/10/2011</c:v>
                </c:pt>
                <c:pt idx="1288">
                  <c:v>1/11/2011</c:v>
                </c:pt>
                <c:pt idx="1289">
                  <c:v>1/12/2011</c:v>
                </c:pt>
                <c:pt idx="1290">
                  <c:v>1/13/2011</c:v>
                </c:pt>
                <c:pt idx="1291">
                  <c:v>1/14/2011</c:v>
                </c:pt>
                <c:pt idx="1292">
                  <c:v>1/17/2011</c:v>
                </c:pt>
                <c:pt idx="1293">
                  <c:v>1/18/2011</c:v>
                </c:pt>
                <c:pt idx="1294">
                  <c:v>1/19/2011</c:v>
                </c:pt>
                <c:pt idx="1295">
                  <c:v>1/20/2011</c:v>
                </c:pt>
                <c:pt idx="1296">
                  <c:v>1/21/2011</c:v>
                </c:pt>
                <c:pt idx="1297">
                  <c:v>1/24/2011</c:v>
                </c:pt>
                <c:pt idx="1298">
                  <c:v>1/25/2011</c:v>
                </c:pt>
                <c:pt idx="1299">
                  <c:v>1/26/2011</c:v>
                </c:pt>
                <c:pt idx="1300">
                  <c:v>1/27/2011</c:v>
                </c:pt>
                <c:pt idx="1301">
                  <c:v>1/28/2011</c:v>
                </c:pt>
                <c:pt idx="1302">
                  <c:v>1/31/2011</c:v>
                </c:pt>
                <c:pt idx="1303">
                  <c:v>2/1/2011</c:v>
                </c:pt>
                <c:pt idx="1304">
                  <c:v>2/2/2011</c:v>
                </c:pt>
                <c:pt idx="1305">
                  <c:v>2/3/2011</c:v>
                </c:pt>
                <c:pt idx="1306">
                  <c:v>2/4/2011</c:v>
                </c:pt>
                <c:pt idx="1307">
                  <c:v>2/7/2011</c:v>
                </c:pt>
                <c:pt idx="1308">
                  <c:v>2/8/2011</c:v>
                </c:pt>
                <c:pt idx="1309">
                  <c:v>2/9/2011</c:v>
                </c:pt>
                <c:pt idx="1310">
                  <c:v>2/10/2011</c:v>
                </c:pt>
                <c:pt idx="1311">
                  <c:v>2/11/2011</c:v>
                </c:pt>
                <c:pt idx="1312">
                  <c:v>2/14/2011</c:v>
                </c:pt>
                <c:pt idx="1313">
                  <c:v>2/15/2011</c:v>
                </c:pt>
                <c:pt idx="1314">
                  <c:v>2/16/2011</c:v>
                </c:pt>
                <c:pt idx="1315">
                  <c:v>2/17/2011</c:v>
                </c:pt>
                <c:pt idx="1316">
                  <c:v>2/18/2011</c:v>
                </c:pt>
                <c:pt idx="1317">
                  <c:v>2/21/2011</c:v>
                </c:pt>
                <c:pt idx="1318">
                  <c:v>2/22/2011</c:v>
                </c:pt>
                <c:pt idx="1319">
                  <c:v>2/23/2011</c:v>
                </c:pt>
                <c:pt idx="1320">
                  <c:v>2/24/2011</c:v>
                </c:pt>
                <c:pt idx="1321">
                  <c:v>2/25/2011</c:v>
                </c:pt>
                <c:pt idx="1322">
                  <c:v>2/28/2011</c:v>
                </c:pt>
                <c:pt idx="1323">
                  <c:v>3/1/2011</c:v>
                </c:pt>
                <c:pt idx="1324">
                  <c:v>3/2/2011</c:v>
                </c:pt>
                <c:pt idx="1325">
                  <c:v>3/3/2011</c:v>
                </c:pt>
                <c:pt idx="1326">
                  <c:v>3/4/2011</c:v>
                </c:pt>
                <c:pt idx="1327">
                  <c:v>3/7/2011</c:v>
                </c:pt>
                <c:pt idx="1328">
                  <c:v>3/8/2011</c:v>
                </c:pt>
                <c:pt idx="1329">
                  <c:v>3/9/2011</c:v>
                </c:pt>
                <c:pt idx="1330">
                  <c:v>3/10/2011</c:v>
                </c:pt>
                <c:pt idx="1331">
                  <c:v>3/11/2011</c:v>
                </c:pt>
                <c:pt idx="1332">
                  <c:v>3/14/2011</c:v>
                </c:pt>
                <c:pt idx="1333">
                  <c:v>3/15/2011</c:v>
                </c:pt>
                <c:pt idx="1334">
                  <c:v>3/16/2011</c:v>
                </c:pt>
                <c:pt idx="1335">
                  <c:v>3/17/2011</c:v>
                </c:pt>
                <c:pt idx="1336">
                  <c:v>3/18/2011</c:v>
                </c:pt>
                <c:pt idx="1337">
                  <c:v>3/21/2011</c:v>
                </c:pt>
                <c:pt idx="1338">
                  <c:v>3/22/2011</c:v>
                </c:pt>
                <c:pt idx="1339">
                  <c:v>3/23/2011</c:v>
                </c:pt>
                <c:pt idx="1340">
                  <c:v>3/24/2011</c:v>
                </c:pt>
                <c:pt idx="1341">
                  <c:v>3/25/2011</c:v>
                </c:pt>
                <c:pt idx="1342">
                  <c:v>3/28/2011</c:v>
                </c:pt>
                <c:pt idx="1343">
                  <c:v>3/29/2011</c:v>
                </c:pt>
                <c:pt idx="1344">
                  <c:v>3/30/2011</c:v>
                </c:pt>
                <c:pt idx="1345">
                  <c:v>3/31/2011</c:v>
                </c:pt>
                <c:pt idx="1346">
                  <c:v>4/1/2011</c:v>
                </c:pt>
                <c:pt idx="1347">
                  <c:v>4/4/2011</c:v>
                </c:pt>
                <c:pt idx="1348">
                  <c:v>4/5/2011</c:v>
                </c:pt>
                <c:pt idx="1349">
                  <c:v>4/6/2011</c:v>
                </c:pt>
                <c:pt idx="1350">
                  <c:v>4/7/2011</c:v>
                </c:pt>
                <c:pt idx="1351">
                  <c:v>4/8/2011</c:v>
                </c:pt>
                <c:pt idx="1352">
                  <c:v>4/11/2011</c:v>
                </c:pt>
                <c:pt idx="1353">
                  <c:v>4/12/2011</c:v>
                </c:pt>
                <c:pt idx="1354">
                  <c:v>4/13/2011</c:v>
                </c:pt>
                <c:pt idx="1355">
                  <c:v>4/14/2011</c:v>
                </c:pt>
                <c:pt idx="1356">
                  <c:v>4/15/2011</c:v>
                </c:pt>
                <c:pt idx="1357">
                  <c:v>4/18/2011</c:v>
                </c:pt>
                <c:pt idx="1358">
                  <c:v>4/19/2011</c:v>
                </c:pt>
                <c:pt idx="1359">
                  <c:v>4/20/2011</c:v>
                </c:pt>
                <c:pt idx="1360">
                  <c:v>4/21/2011</c:v>
                </c:pt>
                <c:pt idx="1361">
                  <c:v>4/22/2011</c:v>
                </c:pt>
                <c:pt idx="1362">
                  <c:v>4/25/2011</c:v>
                </c:pt>
                <c:pt idx="1363">
                  <c:v>4/26/2011</c:v>
                </c:pt>
                <c:pt idx="1364">
                  <c:v>4/27/2011</c:v>
                </c:pt>
                <c:pt idx="1365">
                  <c:v>4/28/2011</c:v>
                </c:pt>
                <c:pt idx="1366">
                  <c:v>4/29/2011</c:v>
                </c:pt>
                <c:pt idx="1367">
                  <c:v>5/2/2011</c:v>
                </c:pt>
                <c:pt idx="1368">
                  <c:v>5/3/2011</c:v>
                </c:pt>
                <c:pt idx="1369">
                  <c:v>5/4/2011</c:v>
                </c:pt>
                <c:pt idx="1370">
                  <c:v>5/5/2011</c:v>
                </c:pt>
                <c:pt idx="1371">
                  <c:v>5/6/2011</c:v>
                </c:pt>
                <c:pt idx="1372">
                  <c:v>5/9/2011</c:v>
                </c:pt>
                <c:pt idx="1373">
                  <c:v>5/10/2011</c:v>
                </c:pt>
                <c:pt idx="1374">
                  <c:v>5/11/2011</c:v>
                </c:pt>
                <c:pt idx="1375">
                  <c:v>5/12/2011</c:v>
                </c:pt>
                <c:pt idx="1376">
                  <c:v>5/13/2011</c:v>
                </c:pt>
                <c:pt idx="1377">
                  <c:v>5/16/2011</c:v>
                </c:pt>
                <c:pt idx="1378">
                  <c:v>5/17/2011</c:v>
                </c:pt>
                <c:pt idx="1379">
                  <c:v>5/18/2011</c:v>
                </c:pt>
                <c:pt idx="1380">
                  <c:v>5/19/2011</c:v>
                </c:pt>
                <c:pt idx="1381">
                  <c:v>5/20/2011</c:v>
                </c:pt>
                <c:pt idx="1382">
                  <c:v>5/23/2011</c:v>
                </c:pt>
                <c:pt idx="1383">
                  <c:v>5/24/2011</c:v>
                </c:pt>
                <c:pt idx="1384">
                  <c:v>5/25/2011</c:v>
                </c:pt>
                <c:pt idx="1385">
                  <c:v>5/26/2011</c:v>
                </c:pt>
                <c:pt idx="1386">
                  <c:v>5/27/2011</c:v>
                </c:pt>
                <c:pt idx="1387">
                  <c:v>5/31/2011</c:v>
                </c:pt>
                <c:pt idx="1388">
                  <c:v>6/1/2011</c:v>
                </c:pt>
                <c:pt idx="1389">
                  <c:v>6/2/2011</c:v>
                </c:pt>
                <c:pt idx="1390">
                  <c:v>6/3/2011</c:v>
                </c:pt>
                <c:pt idx="1391">
                  <c:v>6/6/2011</c:v>
                </c:pt>
                <c:pt idx="1392">
                  <c:v>6/7/2011</c:v>
                </c:pt>
                <c:pt idx="1393">
                  <c:v>6/8/2011</c:v>
                </c:pt>
                <c:pt idx="1394">
                  <c:v>6/9/2011</c:v>
                </c:pt>
                <c:pt idx="1395">
                  <c:v>6/10/2011</c:v>
                </c:pt>
                <c:pt idx="1396">
                  <c:v>6/13/2011</c:v>
                </c:pt>
                <c:pt idx="1397">
                  <c:v>6/14/2011</c:v>
                </c:pt>
                <c:pt idx="1398">
                  <c:v>6/15/2011</c:v>
                </c:pt>
                <c:pt idx="1399">
                  <c:v>6/16/2011</c:v>
                </c:pt>
                <c:pt idx="1400">
                  <c:v>6/17/2011</c:v>
                </c:pt>
                <c:pt idx="1401">
                  <c:v>6/20/2011</c:v>
                </c:pt>
                <c:pt idx="1402">
                  <c:v>6/21/2011</c:v>
                </c:pt>
                <c:pt idx="1403">
                  <c:v>6/22/2011</c:v>
                </c:pt>
                <c:pt idx="1404">
                  <c:v>6/23/2011</c:v>
                </c:pt>
                <c:pt idx="1405">
                  <c:v>6/24/2011</c:v>
                </c:pt>
                <c:pt idx="1406">
                  <c:v>6/27/2011</c:v>
                </c:pt>
                <c:pt idx="1407">
                  <c:v>6/28/2011</c:v>
                </c:pt>
                <c:pt idx="1408">
                  <c:v>6/29/2011</c:v>
                </c:pt>
                <c:pt idx="1409">
                  <c:v>6/30/2011</c:v>
                </c:pt>
                <c:pt idx="1410">
                  <c:v>7/1/2011</c:v>
                </c:pt>
                <c:pt idx="1411">
                  <c:v>7/5/2011</c:v>
                </c:pt>
                <c:pt idx="1412">
                  <c:v>7/6/2011</c:v>
                </c:pt>
                <c:pt idx="1413">
                  <c:v>7/7/2011</c:v>
                </c:pt>
                <c:pt idx="1414">
                  <c:v>7/8/2011</c:v>
                </c:pt>
                <c:pt idx="1415">
                  <c:v>7/11/2011</c:v>
                </c:pt>
                <c:pt idx="1416">
                  <c:v>7/12/2011</c:v>
                </c:pt>
                <c:pt idx="1417">
                  <c:v>7/13/2011</c:v>
                </c:pt>
                <c:pt idx="1418">
                  <c:v>7/14/2011</c:v>
                </c:pt>
                <c:pt idx="1419">
                  <c:v>7/15/2011</c:v>
                </c:pt>
                <c:pt idx="1420">
                  <c:v>7/18/2011</c:v>
                </c:pt>
                <c:pt idx="1421">
                  <c:v>7/19/2011</c:v>
                </c:pt>
                <c:pt idx="1422">
                  <c:v>7/20/2011</c:v>
                </c:pt>
                <c:pt idx="1423">
                  <c:v>7/21/2011</c:v>
                </c:pt>
                <c:pt idx="1424">
                  <c:v>7/22/2011</c:v>
                </c:pt>
                <c:pt idx="1425">
                  <c:v>7/25/2011</c:v>
                </c:pt>
                <c:pt idx="1426">
                  <c:v>7/26/2011</c:v>
                </c:pt>
                <c:pt idx="1427">
                  <c:v>7/27/2011</c:v>
                </c:pt>
                <c:pt idx="1428">
                  <c:v>7/28/2011</c:v>
                </c:pt>
                <c:pt idx="1429">
                  <c:v>7/29/2011</c:v>
                </c:pt>
                <c:pt idx="1430">
                  <c:v>8/1/2011</c:v>
                </c:pt>
                <c:pt idx="1431">
                  <c:v>8/2/2011</c:v>
                </c:pt>
                <c:pt idx="1432">
                  <c:v>8/3/2011</c:v>
                </c:pt>
                <c:pt idx="1433">
                  <c:v>8/4/2011</c:v>
                </c:pt>
                <c:pt idx="1434">
                  <c:v>8/5/2011</c:v>
                </c:pt>
                <c:pt idx="1435">
                  <c:v>8/8/2011</c:v>
                </c:pt>
                <c:pt idx="1436">
                  <c:v>8/9/2011</c:v>
                </c:pt>
                <c:pt idx="1437">
                  <c:v>8/10/2011</c:v>
                </c:pt>
                <c:pt idx="1438">
                  <c:v>8/11/2011</c:v>
                </c:pt>
                <c:pt idx="1439">
                  <c:v>8/12/2011</c:v>
                </c:pt>
                <c:pt idx="1440">
                  <c:v>8/15/2011</c:v>
                </c:pt>
                <c:pt idx="1441">
                  <c:v>8/16/2011</c:v>
                </c:pt>
                <c:pt idx="1442">
                  <c:v>8/17/2011</c:v>
                </c:pt>
                <c:pt idx="1443">
                  <c:v>8/18/2011</c:v>
                </c:pt>
                <c:pt idx="1444">
                  <c:v>8/19/2011</c:v>
                </c:pt>
                <c:pt idx="1445">
                  <c:v>8/22/2011</c:v>
                </c:pt>
                <c:pt idx="1446">
                  <c:v>8/23/2011</c:v>
                </c:pt>
                <c:pt idx="1447">
                  <c:v>8/24/2011</c:v>
                </c:pt>
                <c:pt idx="1448">
                  <c:v>8/25/2011</c:v>
                </c:pt>
                <c:pt idx="1449">
                  <c:v>8/26/2011</c:v>
                </c:pt>
                <c:pt idx="1450">
                  <c:v>8/29/2011</c:v>
                </c:pt>
                <c:pt idx="1451">
                  <c:v>8/30/2011</c:v>
                </c:pt>
                <c:pt idx="1452">
                  <c:v>8/31/2011</c:v>
                </c:pt>
                <c:pt idx="1453">
                  <c:v>9/1/2011</c:v>
                </c:pt>
                <c:pt idx="1454">
                  <c:v>9/2/2011</c:v>
                </c:pt>
                <c:pt idx="1455">
                  <c:v>9/6/2011</c:v>
                </c:pt>
                <c:pt idx="1456">
                  <c:v>9/7/2011</c:v>
                </c:pt>
                <c:pt idx="1457">
                  <c:v>9/8/2011</c:v>
                </c:pt>
                <c:pt idx="1458">
                  <c:v>9/9/2011</c:v>
                </c:pt>
                <c:pt idx="1459">
                  <c:v>9/12/2011</c:v>
                </c:pt>
                <c:pt idx="1460">
                  <c:v>9/13/2011</c:v>
                </c:pt>
                <c:pt idx="1461">
                  <c:v>9/14/2011</c:v>
                </c:pt>
                <c:pt idx="1462">
                  <c:v>9/15/2011</c:v>
                </c:pt>
                <c:pt idx="1463">
                  <c:v>9/16/2011</c:v>
                </c:pt>
                <c:pt idx="1464">
                  <c:v>9/19/2011</c:v>
                </c:pt>
                <c:pt idx="1465">
                  <c:v>9/20/2011</c:v>
                </c:pt>
                <c:pt idx="1466">
                  <c:v>9/21/2011</c:v>
                </c:pt>
                <c:pt idx="1467">
                  <c:v>9/22/2011</c:v>
                </c:pt>
                <c:pt idx="1468">
                  <c:v>9/23/2011</c:v>
                </c:pt>
                <c:pt idx="1469">
                  <c:v>9/26/2011</c:v>
                </c:pt>
                <c:pt idx="1470">
                  <c:v>9/27/2011</c:v>
                </c:pt>
                <c:pt idx="1471">
                  <c:v>9/28/2011</c:v>
                </c:pt>
                <c:pt idx="1472">
                  <c:v>9/29/2011</c:v>
                </c:pt>
                <c:pt idx="1473">
                  <c:v>9/30/2011</c:v>
                </c:pt>
                <c:pt idx="1474">
                  <c:v>10/3/2011</c:v>
                </c:pt>
                <c:pt idx="1475">
                  <c:v>10/4/2011</c:v>
                </c:pt>
                <c:pt idx="1476">
                  <c:v>10/5/2011</c:v>
                </c:pt>
                <c:pt idx="1477">
                  <c:v>10/6/2011</c:v>
                </c:pt>
                <c:pt idx="1478">
                  <c:v>10/7/2011</c:v>
                </c:pt>
                <c:pt idx="1479">
                  <c:v>10/10/2011</c:v>
                </c:pt>
                <c:pt idx="1480">
                  <c:v>10/11/2011</c:v>
                </c:pt>
                <c:pt idx="1481">
                  <c:v>10/12/2011</c:v>
                </c:pt>
                <c:pt idx="1482">
                  <c:v>10/13/2011</c:v>
                </c:pt>
                <c:pt idx="1483">
                  <c:v>10/14/2011</c:v>
                </c:pt>
                <c:pt idx="1484">
                  <c:v>10/17/2011</c:v>
                </c:pt>
                <c:pt idx="1485">
                  <c:v>10/18/2011</c:v>
                </c:pt>
                <c:pt idx="1486">
                  <c:v>10/19/2011</c:v>
                </c:pt>
                <c:pt idx="1487">
                  <c:v>10/20/2011</c:v>
                </c:pt>
                <c:pt idx="1488">
                  <c:v>10/21/2011</c:v>
                </c:pt>
                <c:pt idx="1489">
                  <c:v>10/24/2011</c:v>
                </c:pt>
                <c:pt idx="1490">
                  <c:v>10/25/2011</c:v>
                </c:pt>
                <c:pt idx="1491">
                  <c:v>10/26/2011</c:v>
                </c:pt>
                <c:pt idx="1492">
                  <c:v>10/27/2011</c:v>
                </c:pt>
                <c:pt idx="1493">
                  <c:v>10/28/2011</c:v>
                </c:pt>
                <c:pt idx="1494">
                  <c:v>10/31/2011</c:v>
                </c:pt>
                <c:pt idx="1495">
                  <c:v>11/1/2011</c:v>
                </c:pt>
                <c:pt idx="1496">
                  <c:v>11/2/2011</c:v>
                </c:pt>
                <c:pt idx="1497">
                  <c:v>11/3/2011</c:v>
                </c:pt>
                <c:pt idx="1498">
                  <c:v>11/4/2011</c:v>
                </c:pt>
                <c:pt idx="1499">
                  <c:v>11/7/2011</c:v>
                </c:pt>
                <c:pt idx="1500">
                  <c:v>11/8/2011</c:v>
                </c:pt>
                <c:pt idx="1501">
                  <c:v>11/9/2011</c:v>
                </c:pt>
                <c:pt idx="1502">
                  <c:v>11/10/2011</c:v>
                </c:pt>
                <c:pt idx="1503">
                  <c:v>11/11/2011</c:v>
                </c:pt>
                <c:pt idx="1504">
                  <c:v>11/14/2011</c:v>
                </c:pt>
                <c:pt idx="1505">
                  <c:v>11/15/2011</c:v>
                </c:pt>
                <c:pt idx="1506">
                  <c:v>11/16/2011</c:v>
                </c:pt>
                <c:pt idx="1507">
                  <c:v>11/17/2011</c:v>
                </c:pt>
                <c:pt idx="1508">
                  <c:v>11/18/2011</c:v>
                </c:pt>
                <c:pt idx="1509">
                  <c:v>11/21/2011</c:v>
                </c:pt>
                <c:pt idx="1510">
                  <c:v>11/22/2011</c:v>
                </c:pt>
                <c:pt idx="1511">
                  <c:v>11/23/2011</c:v>
                </c:pt>
                <c:pt idx="1512">
                  <c:v>11/25/2011</c:v>
                </c:pt>
                <c:pt idx="1513">
                  <c:v>11/28/2011</c:v>
                </c:pt>
                <c:pt idx="1514">
                  <c:v>11/29/2011</c:v>
                </c:pt>
                <c:pt idx="1515">
                  <c:v>11/30/2011</c:v>
                </c:pt>
                <c:pt idx="1516">
                  <c:v>12/1/2011</c:v>
                </c:pt>
                <c:pt idx="1517">
                  <c:v>12/2/2011</c:v>
                </c:pt>
                <c:pt idx="1518">
                  <c:v>12/5/2011</c:v>
                </c:pt>
                <c:pt idx="1519">
                  <c:v>12/6/2011</c:v>
                </c:pt>
                <c:pt idx="1520">
                  <c:v>12/7/2011</c:v>
                </c:pt>
                <c:pt idx="1521">
                  <c:v>12/8/2011</c:v>
                </c:pt>
                <c:pt idx="1522">
                  <c:v>12/9/2011</c:v>
                </c:pt>
                <c:pt idx="1523">
                  <c:v>12/12/2011</c:v>
                </c:pt>
                <c:pt idx="1524">
                  <c:v>12/13/2011</c:v>
                </c:pt>
                <c:pt idx="1525">
                  <c:v>12/14/2011</c:v>
                </c:pt>
                <c:pt idx="1526">
                  <c:v>12/15/2011</c:v>
                </c:pt>
                <c:pt idx="1527">
                  <c:v>12/16/2011</c:v>
                </c:pt>
                <c:pt idx="1528">
                  <c:v>12/19/2011</c:v>
                </c:pt>
                <c:pt idx="1529">
                  <c:v>12/20/2011</c:v>
                </c:pt>
                <c:pt idx="1530">
                  <c:v>12/21/2011</c:v>
                </c:pt>
                <c:pt idx="1531">
                  <c:v>12/22/2011</c:v>
                </c:pt>
                <c:pt idx="1532">
                  <c:v>12/23/2011</c:v>
                </c:pt>
                <c:pt idx="1533">
                  <c:v>12/27/2011</c:v>
                </c:pt>
                <c:pt idx="1534">
                  <c:v>12/28/2011</c:v>
                </c:pt>
                <c:pt idx="1535">
                  <c:v>12/29/2011</c:v>
                </c:pt>
                <c:pt idx="1536">
                  <c:v>12/30/2011</c:v>
                </c:pt>
                <c:pt idx="1537">
                  <c:v>1/3/2012</c:v>
                </c:pt>
                <c:pt idx="1538">
                  <c:v>1/4/2012</c:v>
                </c:pt>
                <c:pt idx="1539">
                  <c:v>1/5/2012</c:v>
                </c:pt>
                <c:pt idx="1540">
                  <c:v>1/6/2012</c:v>
                </c:pt>
                <c:pt idx="1541">
                  <c:v>1/9/2012</c:v>
                </c:pt>
                <c:pt idx="1542">
                  <c:v>1/10/2012</c:v>
                </c:pt>
                <c:pt idx="1543">
                  <c:v>1/11/2012</c:v>
                </c:pt>
                <c:pt idx="1544">
                  <c:v>1/12/2012</c:v>
                </c:pt>
                <c:pt idx="1545">
                  <c:v>1/13/2012</c:v>
                </c:pt>
                <c:pt idx="1546">
                  <c:v>1/16/2012</c:v>
                </c:pt>
                <c:pt idx="1547">
                  <c:v>1/17/2012</c:v>
                </c:pt>
                <c:pt idx="1548">
                  <c:v>1/18/2012</c:v>
                </c:pt>
                <c:pt idx="1549">
                  <c:v>1/19/2012</c:v>
                </c:pt>
                <c:pt idx="1550">
                  <c:v>1/20/2012</c:v>
                </c:pt>
                <c:pt idx="1551">
                  <c:v>1/23/2012</c:v>
                </c:pt>
                <c:pt idx="1552">
                  <c:v>1/24/2012</c:v>
                </c:pt>
                <c:pt idx="1553">
                  <c:v>1/25/2012</c:v>
                </c:pt>
                <c:pt idx="1554">
                  <c:v>1/26/2012</c:v>
                </c:pt>
                <c:pt idx="1555">
                  <c:v>1/27/2012</c:v>
                </c:pt>
                <c:pt idx="1556">
                  <c:v>1/30/2012</c:v>
                </c:pt>
                <c:pt idx="1557">
                  <c:v>1/31/2012</c:v>
                </c:pt>
                <c:pt idx="1558">
                  <c:v>2/1/2012</c:v>
                </c:pt>
                <c:pt idx="1559">
                  <c:v>2/2/2012</c:v>
                </c:pt>
                <c:pt idx="1560">
                  <c:v>2/3/2012</c:v>
                </c:pt>
                <c:pt idx="1561">
                  <c:v>2/6/2012</c:v>
                </c:pt>
                <c:pt idx="1562">
                  <c:v>2/7/2012</c:v>
                </c:pt>
                <c:pt idx="1563">
                  <c:v>2/8/2012</c:v>
                </c:pt>
                <c:pt idx="1564">
                  <c:v>2/9/2012</c:v>
                </c:pt>
                <c:pt idx="1565">
                  <c:v>2/10/2012</c:v>
                </c:pt>
                <c:pt idx="1566">
                  <c:v>2/13/2012</c:v>
                </c:pt>
                <c:pt idx="1567">
                  <c:v>2/14/2012</c:v>
                </c:pt>
                <c:pt idx="1568">
                  <c:v>2/15/2012</c:v>
                </c:pt>
                <c:pt idx="1569">
                  <c:v>2/16/2012</c:v>
                </c:pt>
                <c:pt idx="1570">
                  <c:v>2/17/2012</c:v>
                </c:pt>
                <c:pt idx="1571">
                  <c:v>2/20/2012</c:v>
                </c:pt>
                <c:pt idx="1572">
                  <c:v>2/21/2012</c:v>
                </c:pt>
                <c:pt idx="1573">
                  <c:v>2/22/2012</c:v>
                </c:pt>
                <c:pt idx="1574">
                  <c:v>2/23/2012</c:v>
                </c:pt>
                <c:pt idx="1575">
                  <c:v>2/24/2012</c:v>
                </c:pt>
                <c:pt idx="1576">
                  <c:v>2/27/2012</c:v>
                </c:pt>
                <c:pt idx="1577">
                  <c:v>2/28/2012</c:v>
                </c:pt>
                <c:pt idx="1578">
                  <c:v>2/29/2012</c:v>
                </c:pt>
                <c:pt idx="1579">
                  <c:v>3/1/2012</c:v>
                </c:pt>
                <c:pt idx="1580">
                  <c:v>3/2/2012</c:v>
                </c:pt>
                <c:pt idx="1581">
                  <c:v>3/5/2012</c:v>
                </c:pt>
                <c:pt idx="1582">
                  <c:v>3/6/2012</c:v>
                </c:pt>
                <c:pt idx="1583">
                  <c:v>3/7/2012</c:v>
                </c:pt>
                <c:pt idx="1584">
                  <c:v>3/8/2012</c:v>
                </c:pt>
                <c:pt idx="1585">
                  <c:v>3/9/2012</c:v>
                </c:pt>
                <c:pt idx="1586">
                  <c:v>3/12/2012</c:v>
                </c:pt>
                <c:pt idx="1587">
                  <c:v>3/13/2012</c:v>
                </c:pt>
                <c:pt idx="1588">
                  <c:v>3/14/2012</c:v>
                </c:pt>
                <c:pt idx="1589">
                  <c:v>3/15/2012</c:v>
                </c:pt>
                <c:pt idx="1590">
                  <c:v>3/16/2012</c:v>
                </c:pt>
                <c:pt idx="1591">
                  <c:v>3/19/2012</c:v>
                </c:pt>
                <c:pt idx="1592">
                  <c:v>3/20/2012</c:v>
                </c:pt>
                <c:pt idx="1593">
                  <c:v>3/21/2012</c:v>
                </c:pt>
                <c:pt idx="1594">
                  <c:v>3/22/2012</c:v>
                </c:pt>
                <c:pt idx="1595">
                  <c:v>3/23/2012</c:v>
                </c:pt>
                <c:pt idx="1596">
                  <c:v>3/26/2012</c:v>
                </c:pt>
                <c:pt idx="1597">
                  <c:v>3/27/2012</c:v>
                </c:pt>
                <c:pt idx="1598">
                  <c:v>3/28/2012</c:v>
                </c:pt>
                <c:pt idx="1599">
                  <c:v>3/29/2012</c:v>
                </c:pt>
                <c:pt idx="1600">
                  <c:v>3/30/2012</c:v>
                </c:pt>
                <c:pt idx="1601">
                  <c:v>4/2/2012</c:v>
                </c:pt>
                <c:pt idx="1602">
                  <c:v>4/3/2012</c:v>
                </c:pt>
                <c:pt idx="1603">
                  <c:v>4/4/2012</c:v>
                </c:pt>
                <c:pt idx="1604">
                  <c:v>4/5/2012</c:v>
                </c:pt>
                <c:pt idx="1605">
                  <c:v>4/6/2012</c:v>
                </c:pt>
                <c:pt idx="1606">
                  <c:v>4/9/2012</c:v>
                </c:pt>
                <c:pt idx="1607">
                  <c:v>4/10/2012</c:v>
                </c:pt>
                <c:pt idx="1608">
                  <c:v>4/11/2012</c:v>
                </c:pt>
                <c:pt idx="1609">
                  <c:v>4/12/2012</c:v>
                </c:pt>
                <c:pt idx="1610">
                  <c:v>4/13/2012</c:v>
                </c:pt>
                <c:pt idx="1611">
                  <c:v>4/16/2012</c:v>
                </c:pt>
                <c:pt idx="1612">
                  <c:v>4/17/2012</c:v>
                </c:pt>
                <c:pt idx="1613">
                  <c:v>4/18/2012</c:v>
                </c:pt>
                <c:pt idx="1614">
                  <c:v>4/19/2012</c:v>
                </c:pt>
                <c:pt idx="1615">
                  <c:v>4/20/2012</c:v>
                </c:pt>
                <c:pt idx="1616">
                  <c:v>4/23/2012</c:v>
                </c:pt>
                <c:pt idx="1617">
                  <c:v>4/24/2012</c:v>
                </c:pt>
                <c:pt idx="1618">
                  <c:v>4/25/2012</c:v>
                </c:pt>
                <c:pt idx="1619">
                  <c:v>4/26/2012</c:v>
                </c:pt>
                <c:pt idx="1620">
                  <c:v>4/27/2012</c:v>
                </c:pt>
                <c:pt idx="1621">
                  <c:v>4/30/2012</c:v>
                </c:pt>
                <c:pt idx="1622">
                  <c:v>5/1/2012</c:v>
                </c:pt>
                <c:pt idx="1623">
                  <c:v>5/2/2012</c:v>
                </c:pt>
                <c:pt idx="1624">
                  <c:v>5/3/2012</c:v>
                </c:pt>
                <c:pt idx="1625">
                  <c:v>5/4/2012</c:v>
                </c:pt>
                <c:pt idx="1626">
                  <c:v>5/7/2012</c:v>
                </c:pt>
                <c:pt idx="1627">
                  <c:v>5/8/2012</c:v>
                </c:pt>
                <c:pt idx="1628">
                  <c:v>5/9/2012</c:v>
                </c:pt>
                <c:pt idx="1629">
                  <c:v>5/10/2012</c:v>
                </c:pt>
                <c:pt idx="1630">
                  <c:v>5/11/2012</c:v>
                </c:pt>
                <c:pt idx="1631">
                  <c:v>5/14/2012</c:v>
                </c:pt>
                <c:pt idx="1632">
                  <c:v>5/15/2012</c:v>
                </c:pt>
                <c:pt idx="1633">
                  <c:v>5/16/2012</c:v>
                </c:pt>
                <c:pt idx="1634">
                  <c:v>5/17/2012</c:v>
                </c:pt>
                <c:pt idx="1635">
                  <c:v>5/18/2012</c:v>
                </c:pt>
                <c:pt idx="1636">
                  <c:v>5/21/2012</c:v>
                </c:pt>
                <c:pt idx="1637">
                  <c:v>5/22/2012</c:v>
                </c:pt>
                <c:pt idx="1638">
                  <c:v>5/23/2012</c:v>
                </c:pt>
                <c:pt idx="1639">
                  <c:v>5/24/2012</c:v>
                </c:pt>
                <c:pt idx="1640">
                  <c:v>5/25/2012</c:v>
                </c:pt>
                <c:pt idx="1641">
                  <c:v>5/29/2012</c:v>
                </c:pt>
                <c:pt idx="1642">
                  <c:v>5/30/2012</c:v>
                </c:pt>
                <c:pt idx="1643">
                  <c:v>5/31/2012</c:v>
                </c:pt>
                <c:pt idx="1644">
                  <c:v>6/1/2012</c:v>
                </c:pt>
                <c:pt idx="1645">
                  <c:v>6/4/2012</c:v>
                </c:pt>
                <c:pt idx="1646">
                  <c:v>6/5/2012</c:v>
                </c:pt>
                <c:pt idx="1647">
                  <c:v>6/6/2012</c:v>
                </c:pt>
                <c:pt idx="1648">
                  <c:v>6/7/2012</c:v>
                </c:pt>
                <c:pt idx="1649">
                  <c:v>6/8/2012</c:v>
                </c:pt>
                <c:pt idx="1650">
                  <c:v>6/11/2012</c:v>
                </c:pt>
                <c:pt idx="1651">
                  <c:v>6/12/2012</c:v>
                </c:pt>
                <c:pt idx="1652">
                  <c:v>6/13/2012</c:v>
                </c:pt>
                <c:pt idx="1653">
                  <c:v>6/14/2012</c:v>
                </c:pt>
                <c:pt idx="1654">
                  <c:v>6/15/2012</c:v>
                </c:pt>
                <c:pt idx="1655">
                  <c:v>6/18/2012</c:v>
                </c:pt>
                <c:pt idx="1656">
                  <c:v>6/19/2012</c:v>
                </c:pt>
                <c:pt idx="1657">
                  <c:v>6/20/2012</c:v>
                </c:pt>
                <c:pt idx="1658">
                  <c:v>6/21/2012</c:v>
                </c:pt>
                <c:pt idx="1659">
                  <c:v>6/22/2012</c:v>
                </c:pt>
                <c:pt idx="1660">
                  <c:v>6/25/2012</c:v>
                </c:pt>
                <c:pt idx="1661">
                  <c:v>6/26/2012</c:v>
                </c:pt>
                <c:pt idx="1662">
                  <c:v>6/27/2012</c:v>
                </c:pt>
                <c:pt idx="1663">
                  <c:v>6/28/2012</c:v>
                </c:pt>
                <c:pt idx="1664">
                  <c:v>6/29/2012</c:v>
                </c:pt>
                <c:pt idx="1665">
                  <c:v>7/2/2012</c:v>
                </c:pt>
                <c:pt idx="1666">
                  <c:v>7/3/2012</c:v>
                </c:pt>
                <c:pt idx="1667">
                  <c:v>7/5/2012</c:v>
                </c:pt>
                <c:pt idx="1668">
                  <c:v>7/6/2012</c:v>
                </c:pt>
                <c:pt idx="1669">
                  <c:v>7/9/2012</c:v>
                </c:pt>
                <c:pt idx="1670">
                  <c:v>7/10/2012</c:v>
                </c:pt>
                <c:pt idx="1671">
                  <c:v>7/11/2012</c:v>
                </c:pt>
                <c:pt idx="1672">
                  <c:v>7/12/2012</c:v>
                </c:pt>
                <c:pt idx="1673">
                  <c:v>7/13/2012</c:v>
                </c:pt>
                <c:pt idx="1674">
                  <c:v>7/16/2012</c:v>
                </c:pt>
                <c:pt idx="1675">
                  <c:v>7/17/2012</c:v>
                </c:pt>
                <c:pt idx="1676">
                  <c:v>7/18/2012</c:v>
                </c:pt>
                <c:pt idx="1677">
                  <c:v>7/19/2012</c:v>
                </c:pt>
                <c:pt idx="1678">
                  <c:v>7/20/2012</c:v>
                </c:pt>
                <c:pt idx="1679">
                  <c:v>7/23/2012</c:v>
                </c:pt>
                <c:pt idx="1680">
                  <c:v>7/24/2012</c:v>
                </c:pt>
                <c:pt idx="1681">
                  <c:v>7/25/2012</c:v>
                </c:pt>
                <c:pt idx="1682">
                  <c:v>7/26/2012</c:v>
                </c:pt>
                <c:pt idx="1683">
                  <c:v>7/27/2012</c:v>
                </c:pt>
                <c:pt idx="1684">
                  <c:v>7/30/2012</c:v>
                </c:pt>
                <c:pt idx="1685">
                  <c:v>7/31/2012</c:v>
                </c:pt>
                <c:pt idx="1686">
                  <c:v>8/1/2012</c:v>
                </c:pt>
                <c:pt idx="1687">
                  <c:v>8/2/2012</c:v>
                </c:pt>
                <c:pt idx="1688">
                  <c:v>8/3/2012</c:v>
                </c:pt>
                <c:pt idx="1689">
                  <c:v>8/6/2012</c:v>
                </c:pt>
                <c:pt idx="1690">
                  <c:v>8/7/2012</c:v>
                </c:pt>
                <c:pt idx="1691">
                  <c:v>8/8/2012</c:v>
                </c:pt>
                <c:pt idx="1692">
                  <c:v>8/9/2012</c:v>
                </c:pt>
                <c:pt idx="1693">
                  <c:v>8/10/2012</c:v>
                </c:pt>
                <c:pt idx="1694">
                  <c:v>8/13/2012</c:v>
                </c:pt>
                <c:pt idx="1695">
                  <c:v>8/14/2012</c:v>
                </c:pt>
                <c:pt idx="1696">
                  <c:v>8/15/2012</c:v>
                </c:pt>
                <c:pt idx="1697">
                  <c:v>8/16/2012</c:v>
                </c:pt>
                <c:pt idx="1698">
                  <c:v>8/17/2012</c:v>
                </c:pt>
                <c:pt idx="1699">
                  <c:v>8/20/2012</c:v>
                </c:pt>
                <c:pt idx="1700">
                  <c:v>8/21/2012</c:v>
                </c:pt>
                <c:pt idx="1701">
                  <c:v>8/22/2012</c:v>
                </c:pt>
                <c:pt idx="1702">
                  <c:v>8/23/2012</c:v>
                </c:pt>
                <c:pt idx="1703">
                  <c:v>8/24/2012</c:v>
                </c:pt>
                <c:pt idx="1704">
                  <c:v>8/27/2012</c:v>
                </c:pt>
                <c:pt idx="1705">
                  <c:v>8/28/2012</c:v>
                </c:pt>
                <c:pt idx="1706">
                  <c:v>8/29/2012</c:v>
                </c:pt>
                <c:pt idx="1707">
                  <c:v>8/30/2012</c:v>
                </c:pt>
                <c:pt idx="1708">
                  <c:v>8/31/2012</c:v>
                </c:pt>
                <c:pt idx="1709">
                  <c:v>9/4/2012</c:v>
                </c:pt>
                <c:pt idx="1710">
                  <c:v>9/5/2012</c:v>
                </c:pt>
                <c:pt idx="1711">
                  <c:v>9/6/2012</c:v>
                </c:pt>
                <c:pt idx="1712">
                  <c:v>9/7/2012</c:v>
                </c:pt>
                <c:pt idx="1713">
                  <c:v>9/10/2012</c:v>
                </c:pt>
                <c:pt idx="1714">
                  <c:v>9/11/2012</c:v>
                </c:pt>
                <c:pt idx="1715">
                  <c:v>9/12/2012</c:v>
                </c:pt>
                <c:pt idx="1716">
                  <c:v>9/13/2012</c:v>
                </c:pt>
                <c:pt idx="1717">
                  <c:v>9/14/2012</c:v>
                </c:pt>
                <c:pt idx="1718">
                  <c:v>9/17/2012</c:v>
                </c:pt>
                <c:pt idx="1719">
                  <c:v>9/18/2012</c:v>
                </c:pt>
                <c:pt idx="1720">
                  <c:v>9/19/2012</c:v>
                </c:pt>
                <c:pt idx="1721">
                  <c:v>9/20/2012</c:v>
                </c:pt>
                <c:pt idx="1722">
                  <c:v>9/21/2012</c:v>
                </c:pt>
                <c:pt idx="1723">
                  <c:v>9/24/2012</c:v>
                </c:pt>
                <c:pt idx="1724">
                  <c:v>9/25/2012</c:v>
                </c:pt>
                <c:pt idx="1725">
                  <c:v>9/26/2012</c:v>
                </c:pt>
                <c:pt idx="1726">
                  <c:v>9/27/2012</c:v>
                </c:pt>
                <c:pt idx="1727">
                  <c:v>9/28/2012</c:v>
                </c:pt>
                <c:pt idx="1728">
                  <c:v>10/1/2012</c:v>
                </c:pt>
                <c:pt idx="1729">
                  <c:v>10/2/2012</c:v>
                </c:pt>
                <c:pt idx="1730">
                  <c:v>10/3/2012</c:v>
                </c:pt>
                <c:pt idx="1731">
                  <c:v>10/4/2012</c:v>
                </c:pt>
                <c:pt idx="1732">
                  <c:v>10/5/2012</c:v>
                </c:pt>
                <c:pt idx="1733">
                  <c:v>10/8/2012</c:v>
                </c:pt>
                <c:pt idx="1734">
                  <c:v>10/9/2012</c:v>
                </c:pt>
                <c:pt idx="1735">
                  <c:v>10/10/2012</c:v>
                </c:pt>
                <c:pt idx="1736">
                  <c:v>10/11/2012</c:v>
                </c:pt>
                <c:pt idx="1737">
                  <c:v>10/12/2012</c:v>
                </c:pt>
                <c:pt idx="1738">
                  <c:v>10/15/2012</c:v>
                </c:pt>
                <c:pt idx="1739">
                  <c:v>10/16/2012</c:v>
                </c:pt>
                <c:pt idx="1740">
                  <c:v>10/17/2012</c:v>
                </c:pt>
                <c:pt idx="1741">
                  <c:v>10/18/2012</c:v>
                </c:pt>
                <c:pt idx="1742">
                  <c:v>10/19/2012</c:v>
                </c:pt>
                <c:pt idx="1743">
                  <c:v>10/22/2012</c:v>
                </c:pt>
                <c:pt idx="1744">
                  <c:v>10/23/2012</c:v>
                </c:pt>
                <c:pt idx="1745">
                  <c:v>10/24/2012</c:v>
                </c:pt>
                <c:pt idx="1746">
                  <c:v>10/25/2012</c:v>
                </c:pt>
                <c:pt idx="1747">
                  <c:v>10/26/2012</c:v>
                </c:pt>
                <c:pt idx="1748">
                  <c:v>10/29/2012</c:v>
                </c:pt>
                <c:pt idx="1749">
                  <c:v>10/30/2012</c:v>
                </c:pt>
                <c:pt idx="1750">
                  <c:v>10/31/2012</c:v>
                </c:pt>
                <c:pt idx="1751">
                  <c:v>11/1/2012</c:v>
                </c:pt>
                <c:pt idx="1752">
                  <c:v>11/2/2012</c:v>
                </c:pt>
                <c:pt idx="1753">
                  <c:v>11/5/2012</c:v>
                </c:pt>
                <c:pt idx="1754">
                  <c:v>11/6/2012</c:v>
                </c:pt>
                <c:pt idx="1755">
                  <c:v>11/7/2012</c:v>
                </c:pt>
                <c:pt idx="1756">
                  <c:v>11/8/2012</c:v>
                </c:pt>
                <c:pt idx="1757">
                  <c:v>11/9/2012</c:v>
                </c:pt>
                <c:pt idx="1758">
                  <c:v>11/12/2012</c:v>
                </c:pt>
                <c:pt idx="1759">
                  <c:v>11/13/2012</c:v>
                </c:pt>
                <c:pt idx="1760">
                  <c:v>11/14/2012</c:v>
                </c:pt>
                <c:pt idx="1761">
                  <c:v>11/15/2012</c:v>
                </c:pt>
                <c:pt idx="1762">
                  <c:v>11/16/2012</c:v>
                </c:pt>
                <c:pt idx="1763">
                  <c:v>11/19/2012</c:v>
                </c:pt>
                <c:pt idx="1764">
                  <c:v>11/20/2012</c:v>
                </c:pt>
                <c:pt idx="1765">
                  <c:v>11/21/2012</c:v>
                </c:pt>
                <c:pt idx="1766">
                  <c:v>11/23/2012</c:v>
                </c:pt>
                <c:pt idx="1767">
                  <c:v>11/26/2012</c:v>
                </c:pt>
                <c:pt idx="1768">
                  <c:v>11/27/2012</c:v>
                </c:pt>
                <c:pt idx="1769">
                  <c:v>11/28/2012</c:v>
                </c:pt>
                <c:pt idx="1770">
                  <c:v>11/29/2012</c:v>
                </c:pt>
                <c:pt idx="1771">
                  <c:v>11/30/2012</c:v>
                </c:pt>
                <c:pt idx="1772">
                  <c:v>12/3/2012</c:v>
                </c:pt>
                <c:pt idx="1773">
                  <c:v>12/4/2012</c:v>
                </c:pt>
                <c:pt idx="1774">
                  <c:v>12/5/2012</c:v>
                </c:pt>
                <c:pt idx="1775">
                  <c:v>12/6/2012</c:v>
                </c:pt>
                <c:pt idx="1776">
                  <c:v>12/7/2012</c:v>
                </c:pt>
                <c:pt idx="1777">
                  <c:v>12/10/2012</c:v>
                </c:pt>
                <c:pt idx="1778">
                  <c:v>12/11/2012</c:v>
                </c:pt>
                <c:pt idx="1779">
                  <c:v>12/12/2012</c:v>
                </c:pt>
                <c:pt idx="1780">
                  <c:v>12/13/2012</c:v>
                </c:pt>
                <c:pt idx="1781">
                  <c:v>12/14/2012</c:v>
                </c:pt>
                <c:pt idx="1782">
                  <c:v>12/17/2012</c:v>
                </c:pt>
                <c:pt idx="1783">
                  <c:v>12/18/2012</c:v>
                </c:pt>
                <c:pt idx="1784">
                  <c:v>12/19/2012</c:v>
                </c:pt>
                <c:pt idx="1785">
                  <c:v>12/20/2012</c:v>
                </c:pt>
                <c:pt idx="1786">
                  <c:v>12/21/2012</c:v>
                </c:pt>
                <c:pt idx="1787">
                  <c:v>12/24/2012</c:v>
                </c:pt>
                <c:pt idx="1788">
                  <c:v>12/26/2012</c:v>
                </c:pt>
                <c:pt idx="1789">
                  <c:v>12/27/2012</c:v>
                </c:pt>
                <c:pt idx="1790">
                  <c:v>12/28/2012</c:v>
                </c:pt>
                <c:pt idx="1791">
                  <c:v>12/31/2012</c:v>
                </c:pt>
                <c:pt idx="1792">
                  <c:v>1/2/2013</c:v>
                </c:pt>
                <c:pt idx="1793">
                  <c:v>1/3/2013</c:v>
                </c:pt>
                <c:pt idx="1794">
                  <c:v>1/4/2013</c:v>
                </c:pt>
                <c:pt idx="1795">
                  <c:v>1/7/2013</c:v>
                </c:pt>
                <c:pt idx="1796">
                  <c:v>1/8/2013</c:v>
                </c:pt>
                <c:pt idx="1797">
                  <c:v>1/9/2013</c:v>
                </c:pt>
                <c:pt idx="1798">
                  <c:v>1/10/2013</c:v>
                </c:pt>
                <c:pt idx="1799">
                  <c:v>1/11/2013</c:v>
                </c:pt>
                <c:pt idx="1800">
                  <c:v>1/14/2013</c:v>
                </c:pt>
                <c:pt idx="1801">
                  <c:v>1/15/2013</c:v>
                </c:pt>
                <c:pt idx="1802">
                  <c:v>1/16/2013</c:v>
                </c:pt>
                <c:pt idx="1803">
                  <c:v>1/17/2013</c:v>
                </c:pt>
                <c:pt idx="1804">
                  <c:v>1/18/2013</c:v>
                </c:pt>
                <c:pt idx="1805">
                  <c:v>1/21/2013</c:v>
                </c:pt>
                <c:pt idx="1806">
                  <c:v>1/22/2013</c:v>
                </c:pt>
                <c:pt idx="1807">
                  <c:v>1/23/2013</c:v>
                </c:pt>
                <c:pt idx="1808">
                  <c:v>1/24/2013</c:v>
                </c:pt>
                <c:pt idx="1809">
                  <c:v>1/25/2013</c:v>
                </c:pt>
                <c:pt idx="1810">
                  <c:v>1/28/2013</c:v>
                </c:pt>
                <c:pt idx="1811">
                  <c:v>1/29/2013</c:v>
                </c:pt>
                <c:pt idx="1812">
                  <c:v>1/30/2013</c:v>
                </c:pt>
                <c:pt idx="1813">
                  <c:v>1/31/2013</c:v>
                </c:pt>
                <c:pt idx="1814">
                  <c:v>2/1/2013</c:v>
                </c:pt>
                <c:pt idx="1815">
                  <c:v>2/4/2013</c:v>
                </c:pt>
                <c:pt idx="1816">
                  <c:v>2/5/2013</c:v>
                </c:pt>
                <c:pt idx="1817">
                  <c:v>2/6/2013</c:v>
                </c:pt>
                <c:pt idx="1818">
                  <c:v>2/7/2013</c:v>
                </c:pt>
                <c:pt idx="1819">
                  <c:v>2/8/2013</c:v>
                </c:pt>
                <c:pt idx="1820">
                  <c:v>2/11/2013</c:v>
                </c:pt>
                <c:pt idx="1821">
                  <c:v>2/12/2013</c:v>
                </c:pt>
                <c:pt idx="1822">
                  <c:v>2/13/2013</c:v>
                </c:pt>
                <c:pt idx="1823">
                  <c:v>2/14/2013</c:v>
                </c:pt>
                <c:pt idx="1824">
                  <c:v>2/15/2013</c:v>
                </c:pt>
                <c:pt idx="1825">
                  <c:v>2/18/2013</c:v>
                </c:pt>
                <c:pt idx="1826">
                  <c:v>2/19/2013</c:v>
                </c:pt>
                <c:pt idx="1827">
                  <c:v>2/20/2013</c:v>
                </c:pt>
                <c:pt idx="1828">
                  <c:v>2/21/2013</c:v>
                </c:pt>
                <c:pt idx="1829">
                  <c:v>2/22/2013</c:v>
                </c:pt>
                <c:pt idx="1830">
                  <c:v>2/25/2013</c:v>
                </c:pt>
                <c:pt idx="1831">
                  <c:v>2/26/2013</c:v>
                </c:pt>
                <c:pt idx="1832">
                  <c:v>2/27/2013</c:v>
                </c:pt>
                <c:pt idx="1833">
                  <c:v>2/28/2013</c:v>
                </c:pt>
                <c:pt idx="1834">
                  <c:v>3/1/2013</c:v>
                </c:pt>
                <c:pt idx="1835">
                  <c:v>3/4/2013</c:v>
                </c:pt>
                <c:pt idx="1836">
                  <c:v>3/5/2013</c:v>
                </c:pt>
                <c:pt idx="1837">
                  <c:v>3/6/2013</c:v>
                </c:pt>
                <c:pt idx="1838">
                  <c:v>3/7/2013</c:v>
                </c:pt>
                <c:pt idx="1839">
                  <c:v>3/8/2013</c:v>
                </c:pt>
                <c:pt idx="1840">
                  <c:v>3/11/2013</c:v>
                </c:pt>
                <c:pt idx="1841">
                  <c:v>3/12/2013</c:v>
                </c:pt>
                <c:pt idx="1842">
                  <c:v>3/13/2013</c:v>
                </c:pt>
                <c:pt idx="1843">
                  <c:v>3/14/2013</c:v>
                </c:pt>
                <c:pt idx="1844">
                  <c:v>3/15/2013</c:v>
                </c:pt>
                <c:pt idx="1845">
                  <c:v>3/18/2013</c:v>
                </c:pt>
                <c:pt idx="1846">
                  <c:v>3/19/2013</c:v>
                </c:pt>
                <c:pt idx="1847">
                  <c:v>3/20/2013</c:v>
                </c:pt>
                <c:pt idx="1848">
                  <c:v>3/21/2013</c:v>
                </c:pt>
                <c:pt idx="1849">
                  <c:v>3/22/2013</c:v>
                </c:pt>
                <c:pt idx="1850">
                  <c:v>3/25/2013</c:v>
                </c:pt>
                <c:pt idx="1851">
                  <c:v>3/26/2013</c:v>
                </c:pt>
                <c:pt idx="1852">
                  <c:v>3/27/2013</c:v>
                </c:pt>
                <c:pt idx="1853">
                  <c:v>3/28/2013</c:v>
                </c:pt>
                <c:pt idx="1854">
                  <c:v>3/29/2013</c:v>
                </c:pt>
                <c:pt idx="1855">
                  <c:v>4/1/2013</c:v>
                </c:pt>
                <c:pt idx="1856">
                  <c:v>4/2/2013</c:v>
                </c:pt>
                <c:pt idx="1857">
                  <c:v>4/3/2013</c:v>
                </c:pt>
                <c:pt idx="1858">
                  <c:v>4/4/2013</c:v>
                </c:pt>
                <c:pt idx="1859">
                  <c:v>4/5/2013</c:v>
                </c:pt>
                <c:pt idx="1860">
                  <c:v>4/8/2013</c:v>
                </c:pt>
                <c:pt idx="1861">
                  <c:v>4/9/2013</c:v>
                </c:pt>
                <c:pt idx="1862">
                  <c:v>4/10/2013</c:v>
                </c:pt>
                <c:pt idx="1863">
                  <c:v>4/11/2013</c:v>
                </c:pt>
                <c:pt idx="1864">
                  <c:v>4/12/2013</c:v>
                </c:pt>
                <c:pt idx="1865">
                  <c:v>4/15/2013</c:v>
                </c:pt>
                <c:pt idx="1866">
                  <c:v>4/16/2013</c:v>
                </c:pt>
                <c:pt idx="1867">
                  <c:v>4/17/2013</c:v>
                </c:pt>
                <c:pt idx="1868">
                  <c:v>4/18/2013</c:v>
                </c:pt>
                <c:pt idx="1869">
                  <c:v>4/19/2013</c:v>
                </c:pt>
                <c:pt idx="1870">
                  <c:v>4/22/2013</c:v>
                </c:pt>
                <c:pt idx="1871">
                  <c:v>4/23/2013</c:v>
                </c:pt>
                <c:pt idx="1872">
                  <c:v>4/24/2013</c:v>
                </c:pt>
                <c:pt idx="1873">
                  <c:v>4/25/2013</c:v>
                </c:pt>
                <c:pt idx="1874">
                  <c:v>4/26/2013</c:v>
                </c:pt>
                <c:pt idx="1875">
                  <c:v>4/29/2013</c:v>
                </c:pt>
                <c:pt idx="1876">
                  <c:v>4/30/2013</c:v>
                </c:pt>
                <c:pt idx="1877">
                  <c:v>5/1/2013</c:v>
                </c:pt>
                <c:pt idx="1878">
                  <c:v>5/2/2013</c:v>
                </c:pt>
                <c:pt idx="1879">
                  <c:v>5/3/2013</c:v>
                </c:pt>
                <c:pt idx="1880">
                  <c:v>5/6/2013</c:v>
                </c:pt>
                <c:pt idx="1881">
                  <c:v>5/7/2013</c:v>
                </c:pt>
                <c:pt idx="1882">
                  <c:v>5/8/2013</c:v>
                </c:pt>
                <c:pt idx="1883">
                  <c:v>5/9/2013</c:v>
                </c:pt>
                <c:pt idx="1884">
                  <c:v>5/10/2013</c:v>
                </c:pt>
                <c:pt idx="1885">
                  <c:v>5/13/2013</c:v>
                </c:pt>
                <c:pt idx="1886">
                  <c:v>5/14/2013</c:v>
                </c:pt>
                <c:pt idx="1887">
                  <c:v>5/15/2013</c:v>
                </c:pt>
                <c:pt idx="1888">
                  <c:v>5/16/2013</c:v>
                </c:pt>
                <c:pt idx="1889">
                  <c:v>5/17/2013</c:v>
                </c:pt>
                <c:pt idx="1890">
                  <c:v>5/20/2013</c:v>
                </c:pt>
                <c:pt idx="1891">
                  <c:v>5/21/2013</c:v>
                </c:pt>
                <c:pt idx="1892">
                  <c:v>5/22/2013</c:v>
                </c:pt>
                <c:pt idx="1893">
                  <c:v>5/23/2013</c:v>
                </c:pt>
                <c:pt idx="1894">
                  <c:v>5/24/2013</c:v>
                </c:pt>
                <c:pt idx="1895">
                  <c:v>5/28/2013</c:v>
                </c:pt>
                <c:pt idx="1896">
                  <c:v>5/29/2013</c:v>
                </c:pt>
                <c:pt idx="1897">
                  <c:v>5/30/2013</c:v>
                </c:pt>
                <c:pt idx="1898">
                  <c:v>5/31/2013</c:v>
                </c:pt>
                <c:pt idx="1899">
                  <c:v>6/3/2013</c:v>
                </c:pt>
                <c:pt idx="1900">
                  <c:v>6/4/2013</c:v>
                </c:pt>
                <c:pt idx="1901">
                  <c:v>6/5/2013</c:v>
                </c:pt>
                <c:pt idx="1902">
                  <c:v>6/6/2013</c:v>
                </c:pt>
                <c:pt idx="1903">
                  <c:v>6/7/2013</c:v>
                </c:pt>
                <c:pt idx="1904">
                  <c:v>6/10/2013</c:v>
                </c:pt>
                <c:pt idx="1905">
                  <c:v>6/11/2013</c:v>
                </c:pt>
                <c:pt idx="1906">
                  <c:v>6/12/2013</c:v>
                </c:pt>
                <c:pt idx="1907">
                  <c:v>6/13/2013</c:v>
                </c:pt>
                <c:pt idx="1908">
                  <c:v>6/14/2013</c:v>
                </c:pt>
                <c:pt idx="1909">
                  <c:v>6/17/2013</c:v>
                </c:pt>
                <c:pt idx="1910">
                  <c:v>6/18/2013</c:v>
                </c:pt>
                <c:pt idx="1911">
                  <c:v>6/19/2013</c:v>
                </c:pt>
                <c:pt idx="1912">
                  <c:v>6/20/2013</c:v>
                </c:pt>
                <c:pt idx="1913">
                  <c:v>6/21/2013</c:v>
                </c:pt>
                <c:pt idx="1914">
                  <c:v>6/24/2013</c:v>
                </c:pt>
                <c:pt idx="1915">
                  <c:v>6/25/2013</c:v>
                </c:pt>
                <c:pt idx="1916">
                  <c:v>6/26/2013</c:v>
                </c:pt>
                <c:pt idx="1917">
                  <c:v>6/27/2013</c:v>
                </c:pt>
                <c:pt idx="1918">
                  <c:v>6/28/2013</c:v>
                </c:pt>
                <c:pt idx="1919">
                  <c:v>7/1/2013</c:v>
                </c:pt>
                <c:pt idx="1920">
                  <c:v>7/2/2013</c:v>
                </c:pt>
                <c:pt idx="1921">
                  <c:v>7/3/2013</c:v>
                </c:pt>
                <c:pt idx="1922">
                  <c:v>7/5/2013</c:v>
                </c:pt>
                <c:pt idx="1923">
                  <c:v>7/8/2013</c:v>
                </c:pt>
                <c:pt idx="1924">
                  <c:v>7/9/2013</c:v>
                </c:pt>
                <c:pt idx="1925">
                  <c:v>7/10/2013</c:v>
                </c:pt>
                <c:pt idx="1926">
                  <c:v>7/11/2013</c:v>
                </c:pt>
                <c:pt idx="1927">
                  <c:v>7/12/2013</c:v>
                </c:pt>
                <c:pt idx="1928">
                  <c:v>7/15/2013</c:v>
                </c:pt>
                <c:pt idx="1929">
                  <c:v>7/16/2013</c:v>
                </c:pt>
                <c:pt idx="1930">
                  <c:v>7/17/2013</c:v>
                </c:pt>
                <c:pt idx="1931">
                  <c:v>7/18/2013</c:v>
                </c:pt>
                <c:pt idx="1932">
                  <c:v>7/19/2013</c:v>
                </c:pt>
                <c:pt idx="1933">
                  <c:v>7/22/2013</c:v>
                </c:pt>
                <c:pt idx="1934">
                  <c:v>7/23/2013</c:v>
                </c:pt>
                <c:pt idx="1935">
                  <c:v>7/24/2013</c:v>
                </c:pt>
                <c:pt idx="1936">
                  <c:v>7/25/2013</c:v>
                </c:pt>
                <c:pt idx="1937">
                  <c:v>7/26/2013</c:v>
                </c:pt>
                <c:pt idx="1938">
                  <c:v>7/29/2013</c:v>
                </c:pt>
                <c:pt idx="1939">
                  <c:v>7/30/2013</c:v>
                </c:pt>
                <c:pt idx="1940">
                  <c:v>7/31/2013</c:v>
                </c:pt>
                <c:pt idx="1941">
                  <c:v>8/1/2013</c:v>
                </c:pt>
                <c:pt idx="1942">
                  <c:v>8/2/2013</c:v>
                </c:pt>
                <c:pt idx="1943">
                  <c:v>8/5/2013</c:v>
                </c:pt>
                <c:pt idx="1944">
                  <c:v>8/6/2013</c:v>
                </c:pt>
                <c:pt idx="1945">
                  <c:v>8/7/2013</c:v>
                </c:pt>
                <c:pt idx="1946">
                  <c:v>8/8/2013</c:v>
                </c:pt>
                <c:pt idx="1947">
                  <c:v>8/9/2013</c:v>
                </c:pt>
                <c:pt idx="1948">
                  <c:v>8/12/2013</c:v>
                </c:pt>
                <c:pt idx="1949">
                  <c:v>8/13/2013</c:v>
                </c:pt>
                <c:pt idx="1950">
                  <c:v>8/14/2013</c:v>
                </c:pt>
                <c:pt idx="1951">
                  <c:v>8/15/2013</c:v>
                </c:pt>
                <c:pt idx="1952">
                  <c:v>8/16/2013</c:v>
                </c:pt>
                <c:pt idx="1953">
                  <c:v>8/19/2013</c:v>
                </c:pt>
                <c:pt idx="1954">
                  <c:v>8/20/2013</c:v>
                </c:pt>
                <c:pt idx="1955">
                  <c:v>8/21/2013</c:v>
                </c:pt>
                <c:pt idx="1956">
                  <c:v>8/22/2013</c:v>
                </c:pt>
                <c:pt idx="1957">
                  <c:v>8/23/2013</c:v>
                </c:pt>
                <c:pt idx="1958">
                  <c:v>8/26/2013</c:v>
                </c:pt>
                <c:pt idx="1959">
                  <c:v>8/27/2013</c:v>
                </c:pt>
                <c:pt idx="1960">
                  <c:v>8/28/2013</c:v>
                </c:pt>
                <c:pt idx="1961">
                  <c:v>8/29/2013</c:v>
                </c:pt>
                <c:pt idx="1962">
                  <c:v>8/30/2013</c:v>
                </c:pt>
                <c:pt idx="1963">
                  <c:v>9/3/2013</c:v>
                </c:pt>
                <c:pt idx="1964">
                  <c:v>9/4/2013</c:v>
                </c:pt>
                <c:pt idx="1965">
                  <c:v>9/5/2013</c:v>
                </c:pt>
                <c:pt idx="1966">
                  <c:v>9/6/2013</c:v>
                </c:pt>
                <c:pt idx="1967">
                  <c:v>9/9/2013</c:v>
                </c:pt>
                <c:pt idx="1968">
                  <c:v>9/10/2013</c:v>
                </c:pt>
                <c:pt idx="1969">
                  <c:v>9/11/2013</c:v>
                </c:pt>
                <c:pt idx="1970">
                  <c:v>9/12/2013</c:v>
                </c:pt>
                <c:pt idx="1971">
                  <c:v>9/13/2013</c:v>
                </c:pt>
                <c:pt idx="1972">
                  <c:v>9/16/2013</c:v>
                </c:pt>
                <c:pt idx="1973">
                  <c:v>9/17/2013</c:v>
                </c:pt>
                <c:pt idx="1974">
                  <c:v>9/18/2013</c:v>
                </c:pt>
                <c:pt idx="1975">
                  <c:v>9/19/2013</c:v>
                </c:pt>
                <c:pt idx="1976">
                  <c:v>9/20/2013</c:v>
                </c:pt>
                <c:pt idx="1977">
                  <c:v>9/23/2013</c:v>
                </c:pt>
                <c:pt idx="1978">
                  <c:v>9/24/2013</c:v>
                </c:pt>
                <c:pt idx="1979">
                  <c:v>9/25/2013</c:v>
                </c:pt>
                <c:pt idx="1980">
                  <c:v>9/26/2013</c:v>
                </c:pt>
                <c:pt idx="1981">
                  <c:v>9/27/2013</c:v>
                </c:pt>
                <c:pt idx="1982">
                  <c:v>9/30/2013</c:v>
                </c:pt>
                <c:pt idx="1983">
                  <c:v>10/1/2013</c:v>
                </c:pt>
                <c:pt idx="1984">
                  <c:v>10/2/2013</c:v>
                </c:pt>
                <c:pt idx="1985">
                  <c:v>10/3/2013</c:v>
                </c:pt>
                <c:pt idx="1986">
                  <c:v>10/4/2013</c:v>
                </c:pt>
                <c:pt idx="1987">
                  <c:v>10/7/2013</c:v>
                </c:pt>
                <c:pt idx="1988">
                  <c:v>10/8/2013</c:v>
                </c:pt>
                <c:pt idx="1989">
                  <c:v>10/9/2013</c:v>
                </c:pt>
                <c:pt idx="1990">
                  <c:v>10/10/2013</c:v>
                </c:pt>
                <c:pt idx="1991">
                  <c:v>10/11/2013</c:v>
                </c:pt>
                <c:pt idx="1992">
                  <c:v>10/14/2013</c:v>
                </c:pt>
                <c:pt idx="1993">
                  <c:v>10/15/2013</c:v>
                </c:pt>
                <c:pt idx="1994">
                  <c:v>10/16/2013</c:v>
                </c:pt>
                <c:pt idx="1995">
                  <c:v>10/17/2013</c:v>
                </c:pt>
                <c:pt idx="1996">
                  <c:v>10/18/2013</c:v>
                </c:pt>
                <c:pt idx="1997">
                  <c:v>10/21/2013</c:v>
                </c:pt>
                <c:pt idx="1998">
                  <c:v>10/22/2013</c:v>
                </c:pt>
                <c:pt idx="1999">
                  <c:v>10/23/2013</c:v>
                </c:pt>
                <c:pt idx="2000">
                  <c:v>10/24/2013</c:v>
                </c:pt>
                <c:pt idx="2001">
                  <c:v>10/25/2013</c:v>
                </c:pt>
                <c:pt idx="2002">
                  <c:v>10/28/2013</c:v>
                </c:pt>
                <c:pt idx="2003">
                  <c:v>10/29/2013</c:v>
                </c:pt>
                <c:pt idx="2004">
                  <c:v>10/30/2013</c:v>
                </c:pt>
                <c:pt idx="2005">
                  <c:v>10/31/2013</c:v>
                </c:pt>
                <c:pt idx="2006">
                  <c:v>11/1/2013</c:v>
                </c:pt>
                <c:pt idx="2007">
                  <c:v>11/4/2013</c:v>
                </c:pt>
                <c:pt idx="2008">
                  <c:v>11/5/2013</c:v>
                </c:pt>
                <c:pt idx="2009">
                  <c:v>11/6/2013</c:v>
                </c:pt>
                <c:pt idx="2010">
                  <c:v>11/7/2013</c:v>
                </c:pt>
                <c:pt idx="2011">
                  <c:v>11/8/2013</c:v>
                </c:pt>
                <c:pt idx="2012">
                  <c:v>11/11/2013</c:v>
                </c:pt>
                <c:pt idx="2013">
                  <c:v>11/12/2013</c:v>
                </c:pt>
                <c:pt idx="2014">
                  <c:v>11/13/2013</c:v>
                </c:pt>
                <c:pt idx="2015">
                  <c:v>11/14/2013</c:v>
                </c:pt>
                <c:pt idx="2016">
                  <c:v>11/15/2013</c:v>
                </c:pt>
                <c:pt idx="2017">
                  <c:v>11/18/2013</c:v>
                </c:pt>
                <c:pt idx="2018">
                  <c:v>11/19/2013</c:v>
                </c:pt>
                <c:pt idx="2019">
                  <c:v>11/20/2013</c:v>
                </c:pt>
                <c:pt idx="2020">
                  <c:v>11/21/2013</c:v>
                </c:pt>
                <c:pt idx="2021">
                  <c:v>11/22/2013</c:v>
                </c:pt>
                <c:pt idx="2022">
                  <c:v>11/25/2013</c:v>
                </c:pt>
                <c:pt idx="2023">
                  <c:v>11/26/2013</c:v>
                </c:pt>
                <c:pt idx="2024">
                  <c:v>11/27/2013</c:v>
                </c:pt>
                <c:pt idx="2025">
                  <c:v>11/29/2013</c:v>
                </c:pt>
                <c:pt idx="2026">
                  <c:v>12/2/2013</c:v>
                </c:pt>
                <c:pt idx="2027">
                  <c:v>12/3/2013</c:v>
                </c:pt>
                <c:pt idx="2028">
                  <c:v>12/4/2013</c:v>
                </c:pt>
                <c:pt idx="2029">
                  <c:v>12/5/2013</c:v>
                </c:pt>
                <c:pt idx="2030">
                  <c:v>12/6/2013</c:v>
                </c:pt>
                <c:pt idx="2031">
                  <c:v>12/9/2013</c:v>
                </c:pt>
                <c:pt idx="2032">
                  <c:v>12/10/2013</c:v>
                </c:pt>
                <c:pt idx="2033">
                  <c:v>12/11/2013</c:v>
                </c:pt>
                <c:pt idx="2034">
                  <c:v>12/12/2013</c:v>
                </c:pt>
                <c:pt idx="2035">
                  <c:v>12/13/2013</c:v>
                </c:pt>
                <c:pt idx="2036">
                  <c:v>12/16/2013</c:v>
                </c:pt>
                <c:pt idx="2037">
                  <c:v>12/17/2013</c:v>
                </c:pt>
                <c:pt idx="2038">
                  <c:v>12/18/2013</c:v>
                </c:pt>
                <c:pt idx="2039">
                  <c:v>12/19/2013</c:v>
                </c:pt>
                <c:pt idx="2040">
                  <c:v>12/20/2013</c:v>
                </c:pt>
                <c:pt idx="2041">
                  <c:v>12/23/2013</c:v>
                </c:pt>
                <c:pt idx="2042">
                  <c:v>12/24/2013</c:v>
                </c:pt>
                <c:pt idx="2043">
                  <c:v>12/26/2013</c:v>
                </c:pt>
                <c:pt idx="2044">
                  <c:v>12/27/2013</c:v>
                </c:pt>
                <c:pt idx="2045">
                  <c:v>12/30/2013</c:v>
                </c:pt>
                <c:pt idx="2046">
                  <c:v>12/31/2013</c:v>
                </c:pt>
                <c:pt idx="2047">
                  <c:v>1/2/2014</c:v>
                </c:pt>
                <c:pt idx="2048">
                  <c:v>1/3/2014</c:v>
                </c:pt>
                <c:pt idx="2049">
                  <c:v>1/6/2014</c:v>
                </c:pt>
                <c:pt idx="2050">
                  <c:v>1/7/2014</c:v>
                </c:pt>
                <c:pt idx="2051">
                  <c:v>1/8/2014</c:v>
                </c:pt>
                <c:pt idx="2052">
                  <c:v>1/9/2014</c:v>
                </c:pt>
                <c:pt idx="2053">
                  <c:v>1/10/2014</c:v>
                </c:pt>
                <c:pt idx="2054">
                  <c:v>1/13/2014</c:v>
                </c:pt>
                <c:pt idx="2055">
                  <c:v>1/14/2014</c:v>
                </c:pt>
                <c:pt idx="2056">
                  <c:v>1/15/2014</c:v>
                </c:pt>
                <c:pt idx="2057">
                  <c:v>1/16/2014</c:v>
                </c:pt>
                <c:pt idx="2058">
                  <c:v>1/17/2014</c:v>
                </c:pt>
                <c:pt idx="2059">
                  <c:v>1/20/2014</c:v>
                </c:pt>
                <c:pt idx="2060">
                  <c:v>1/21/2014</c:v>
                </c:pt>
                <c:pt idx="2061">
                  <c:v>1/22/2014</c:v>
                </c:pt>
                <c:pt idx="2062">
                  <c:v>1/23/2014</c:v>
                </c:pt>
                <c:pt idx="2063">
                  <c:v>1/24/2014</c:v>
                </c:pt>
                <c:pt idx="2064">
                  <c:v>1/27/2014</c:v>
                </c:pt>
                <c:pt idx="2065">
                  <c:v>1/28/2014</c:v>
                </c:pt>
                <c:pt idx="2066">
                  <c:v>1/29/2014</c:v>
                </c:pt>
                <c:pt idx="2067">
                  <c:v>1/30/2014</c:v>
                </c:pt>
                <c:pt idx="2068">
                  <c:v>1/31/2014</c:v>
                </c:pt>
                <c:pt idx="2069">
                  <c:v>2/3/2014</c:v>
                </c:pt>
                <c:pt idx="2070">
                  <c:v>2/4/2014</c:v>
                </c:pt>
                <c:pt idx="2071">
                  <c:v>2/5/2014</c:v>
                </c:pt>
                <c:pt idx="2072">
                  <c:v>2/6/2014</c:v>
                </c:pt>
                <c:pt idx="2073">
                  <c:v>2/7/2014</c:v>
                </c:pt>
                <c:pt idx="2074">
                  <c:v>2/10/2014</c:v>
                </c:pt>
                <c:pt idx="2075">
                  <c:v>2/11/2014</c:v>
                </c:pt>
                <c:pt idx="2076">
                  <c:v>2/12/2014</c:v>
                </c:pt>
                <c:pt idx="2077">
                  <c:v>2/13/2014</c:v>
                </c:pt>
                <c:pt idx="2078">
                  <c:v>2/14/2014</c:v>
                </c:pt>
                <c:pt idx="2079">
                  <c:v>2/17/2014</c:v>
                </c:pt>
                <c:pt idx="2080">
                  <c:v>2/18/2014</c:v>
                </c:pt>
                <c:pt idx="2081">
                  <c:v>2/19/2014</c:v>
                </c:pt>
                <c:pt idx="2082">
                  <c:v>2/20/2014</c:v>
                </c:pt>
                <c:pt idx="2083">
                  <c:v>2/21/2014</c:v>
                </c:pt>
                <c:pt idx="2084">
                  <c:v>2/24/2014</c:v>
                </c:pt>
                <c:pt idx="2085">
                  <c:v>2/25/2014</c:v>
                </c:pt>
                <c:pt idx="2086">
                  <c:v>2/26/2014</c:v>
                </c:pt>
                <c:pt idx="2087">
                  <c:v>2/27/2014</c:v>
                </c:pt>
                <c:pt idx="2088">
                  <c:v>2/28/2014</c:v>
                </c:pt>
                <c:pt idx="2089">
                  <c:v>3/3/2014</c:v>
                </c:pt>
                <c:pt idx="2090">
                  <c:v>3/4/2014</c:v>
                </c:pt>
                <c:pt idx="2091">
                  <c:v>3/5/2014</c:v>
                </c:pt>
                <c:pt idx="2092">
                  <c:v>3/6/2014</c:v>
                </c:pt>
                <c:pt idx="2093">
                  <c:v>3/7/2014</c:v>
                </c:pt>
                <c:pt idx="2094">
                  <c:v>3/10/2014</c:v>
                </c:pt>
                <c:pt idx="2095">
                  <c:v>3/11/2014</c:v>
                </c:pt>
                <c:pt idx="2096">
                  <c:v>3/12/2014</c:v>
                </c:pt>
                <c:pt idx="2097">
                  <c:v>3/13/2014</c:v>
                </c:pt>
                <c:pt idx="2098">
                  <c:v>3/14/2014</c:v>
                </c:pt>
                <c:pt idx="2099">
                  <c:v>3/17/2014</c:v>
                </c:pt>
                <c:pt idx="2100">
                  <c:v>3/18/2014</c:v>
                </c:pt>
                <c:pt idx="2101">
                  <c:v>3/19/2014</c:v>
                </c:pt>
                <c:pt idx="2102">
                  <c:v>3/20/2014</c:v>
                </c:pt>
                <c:pt idx="2103">
                  <c:v>3/21/2014</c:v>
                </c:pt>
                <c:pt idx="2104">
                  <c:v>3/24/2014</c:v>
                </c:pt>
                <c:pt idx="2105">
                  <c:v>3/25/2014</c:v>
                </c:pt>
                <c:pt idx="2106">
                  <c:v>3/26/2014</c:v>
                </c:pt>
                <c:pt idx="2107">
                  <c:v>3/27/2014</c:v>
                </c:pt>
                <c:pt idx="2108">
                  <c:v>3/28/2014</c:v>
                </c:pt>
                <c:pt idx="2109">
                  <c:v>3/31/2014</c:v>
                </c:pt>
                <c:pt idx="2110">
                  <c:v>4/1/2014</c:v>
                </c:pt>
                <c:pt idx="2111">
                  <c:v>4/2/2014</c:v>
                </c:pt>
                <c:pt idx="2112">
                  <c:v>4/3/2014</c:v>
                </c:pt>
                <c:pt idx="2113">
                  <c:v>4/4/2014</c:v>
                </c:pt>
                <c:pt idx="2114">
                  <c:v>4/7/2014</c:v>
                </c:pt>
                <c:pt idx="2115">
                  <c:v>4/8/2014</c:v>
                </c:pt>
                <c:pt idx="2116">
                  <c:v>4/9/2014</c:v>
                </c:pt>
                <c:pt idx="2117">
                  <c:v>4/10/2014</c:v>
                </c:pt>
                <c:pt idx="2118">
                  <c:v>4/11/2014</c:v>
                </c:pt>
                <c:pt idx="2119">
                  <c:v>4/14/2014</c:v>
                </c:pt>
                <c:pt idx="2120">
                  <c:v>4/15/2014</c:v>
                </c:pt>
                <c:pt idx="2121">
                  <c:v>4/16/2014</c:v>
                </c:pt>
                <c:pt idx="2122">
                  <c:v>4/17/2014</c:v>
                </c:pt>
                <c:pt idx="2123">
                  <c:v>4/18/2014</c:v>
                </c:pt>
                <c:pt idx="2124">
                  <c:v>4/21/2014</c:v>
                </c:pt>
                <c:pt idx="2125">
                  <c:v>4/22/2014</c:v>
                </c:pt>
                <c:pt idx="2126">
                  <c:v>4/23/2014</c:v>
                </c:pt>
                <c:pt idx="2127">
                  <c:v>4/24/2014</c:v>
                </c:pt>
                <c:pt idx="2128">
                  <c:v>4/25/2014</c:v>
                </c:pt>
                <c:pt idx="2129">
                  <c:v>4/28/2014</c:v>
                </c:pt>
                <c:pt idx="2130">
                  <c:v>4/29/2014</c:v>
                </c:pt>
                <c:pt idx="2131">
                  <c:v>4/30/2014</c:v>
                </c:pt>
                <c:pt idx="2132">
                  <c:v>5/1/2014</c:v>
                </c:pt>
                <c:pt idx="2133">
                  <c:v>5/2/2014</c:v>
                </c:pt>
                <c:pt idx="2134">
                  <c:v>5/5/2014</c:v>
                </c:pt>
                <c:pt idx="2135">
                  <c:v>5/6/2014</c:v>
                </c:pt>
                <c:pt idx="2136">
                  <c:v>5/7/2014</c:v>
                </c:pt>
                <c:pt idx="2137">
                  <c:v>5/8/2014</c:v>
                </c:pt>
                <c:pt idx="2138">
                  <c:v>5/9/2014</c:v>
                </c:pt>
                <c:pt idx="2139">
                  <c:v>5/12/2014</c:v>
                </c:pt>
                <c:pt idx="2140">
                  <c:v>5/13/2014</c:v>
                </c:pt>
                <c:pt idx="2141">
                  <c:v>5/14/2014</c:v>
                </c:pt>
                <c:pt idx="2142">
                  <c:v>5/15/2014</c:v>
                </c:pt>
                <c:pt idx="2143">
                  <c:v>5/16/2014</c:v>
                </c:pt>
                <c:pt idx="2144">
                  <c:v>5/19/2014</c:v>
                </c:pt>
                <c:pt idx="2145">
                  <c:v>5/20/2014</c:v>
                </c:pt>
                <c:pt idx="2146">
                  <c:v>5/21/2014</c:v>
                </c:pt>
                <c:pt idx="2147">
                  <c:v>5/22/2014</c:v>
                </c:pt>
                <c:pt idx="2148">
                  <c:v>5/23/2014</c:v>
                </c:pt>
                <c:pt idx="2149">
                  <c:v>5/27/2014</c:v>
                </c:pt>
                <c:pt idx="2150">
                  <c:v>5/28/2014</c:v>
                </c:pt>
                <c:pt idx="2151">
                  <c:v>5/29/2014</c:v>
                </c:pt>
                <c:pt idx="2152">
                  <c:v>5/30/2014</c:v>
                </c:pt>
                <c:pt idx="2153">
                  <c:v>6/2/2014</c:v>
                </c:pt>
                <c:pt idx="2154">
                  <c:v>6/3/2014</c:v>
                </c:pt>
                <c:pt idx="2155">
                  <c:v>6/4/2014</c:v>
                </c:pt>
                <c:pt idx="2156">
                  <c:v>6/5/2014</c:v>
                </c:pt>
                <c:pt idx="2157">
                  <c:v>6/6/2014</c:v>
                </c:pt>
                <c:pt idx="2158">
                  <c:v>6/9/2014</c:v>
                </c:pt>
                <c:pt idx="2159">
                  <c:v>6/10/2014</c:v>
                </c:pt>
                <c:pt idx="2160">
                  <c:v>6/11/2014</c:v>
                </c:pt>
                <c:pt idx="2161">
                  <c:v>6/12/2014</c:v>
                </c:pt>
                <c:pt idx="2162">
                  <c:v>6/13/2014</c:v>
                </c:pt>
                <c:pt idx="2163">
                  <c:v>6/16/2014</c:v>
                </c:pt>
                <c:pt idx="2164">
                  <c:v>6/17/2014</c:v>
                </c:pt>
                <c:pt idx="2165">
                  <c:v>6/18/2014</c:v>
                </c:pt>
                <c:pt idx="2166">
                  <c:v>6/19/2014</c:v>
                </c:pt>
                <c:pt idx="2167">
                  <c:v>6/20/2014</c:v>
                </c:pt>
                <c:pt idx="2168">
                  <c:v>6/23/2014</c:v>
                </c:pt>
                <c:pt idx="2169">
                  <c:v>6/24/2014</c:v>
                </c:pt>
                <c:pt idx="2170">
                  <c:v>6/25/2014</c:v>
                </c:pt>
                <c:pt idx="2171">
                  <c:v>6/26/2014</c:v>
                </c:pt>
                <c:pt idx="2172">
                  <c:v>6/27/2014</c:v>
                </c:pt>
                <c:pt idx="2173">
                  <c:v>6/30/2014</c:v>
                </c:pt>
                <c:pt idx="2174">
                  <c:v>7/1/2014</c:v>
                </c:pt>
                <c:pt idx="2175">
                  <c:v>7/2/2014</c:v>
                </c:pt>
                <c:pt idx="2176">
                  <c:v>7/3/2014</c:v>
                </c:pt>
                <c:pt idx="2177">
                  <c:v>7/7/2014</c:v>
                </c:pt>
                <c:pt idx="2178">
                  <c:v>7/8/2014</c:v>
                </c:pt>
                <c:pt idx="2179">
                  <c:v>7/9/2014</c:v>
                </c:pt>
                <c:pt idx="2180">
                  <c:v>7/10/2014</c:v>
                </c:pt>
                <c:pt idx="2181">
                  <c:v>7/11/2014</c:v>
                </c:pt>
                <c:pt idx="2182">
                  <c:v>7/14/2014</c:v>
                </c:pt>
                <c:pt idx="2183">
                  <c:v>7/15/2014</c:v>
                </c:pt>
                <c:pt idx="2184">
                  <c:v>7/16/2014</c:v>
                </c:pt>
                <c:pt idx="2185">
                  <c:v>7/17/2014</c:v>
                </c:pt>
                <c:pt idx="2186">
                  <c:v>7/18/2014</c:v>
                </c:pt>
                <c:pt idx="2187">
                  <c:v>7/21/2014</c:v>
                </c:pt>
                <c:pt idx="2188">
                  <c:v>7/22/2014</c:v>
                </c:pt>
                <c:pt idx="2189">
                  <c:v>7/23/2014</c:v>
                </c:pt>
                <c:pt idx="2190">
                  <c:v>7/24/2014</c:v>
                </c:pt>
                <c:pt idx="2191">
                  <c:v>7/25/2014</c:v>
                </c:pt>
                <c:pt idx="2192">
                  <c:v>7/28/2014</c:v>
                </c:pt>
                <c:pt idx="2193">
                  <c:v>7/29/2014</c:v>
                </c:pt>
                <c:pt idx="2194">
                  <c:v>7/30/2014</c:v>
                </c:pt>
                <c:pt idx="2195">
                  <c:v>7/31/2014</c:v>
                </c:pt>
                <c:pt idx="2196">
                  <c:v>8/1/2014</c:v>
                </c:pt>
                <c:pt idx="2197">
                  <c:v>8/4/2014</c:v>
                </c:pt>
                <c:pt idx="2198">
                  <c:v>8/5/2014</c:v>
                </c:pt>
                <c:pt idx="2199">
                  <c:v>8/6/2014</c:v>
                </c:pt>
                <c:pt idx="2200">
                  <c:v>8/7/2014</c:v>
                </c:pt>
                <c:pt idx="2201">
                  <c:v>8/8/2014</c:v>
                </c:pt>
                <c:pt idx="2202">
                  <c:v>8/11/2014</c:v>
                </c:pt>
                <c:pt idx="2203">
                  <c:v>8/12/2014</c:v>
                </c:pt>
                <c:pt idx="2204">
                  <c:v>8/13/2014</c:v>
                </c:pt>
                <c:pt idx="2205">
                  <c:v>8/14/2014</c:v>
                </c:pt>
                <c:pt idx="2206">
                  <c:v>8/15/2014</c:v>
                </c:pt>
                <c:pt idx="2207">
                  <c:v>8/18/2014</c:v>
                </c:pt>
                <c:pt idx="2208">
                  <c:v>8/19/2014</c:v>
                </c:pt>
                <c:pt idx="2209">
                  <c:v>8/20/2014</c:v>
                </c:pt>
                <c:pt idx="2210">
                  <c:v>8/21/2014</c:v>
                </c:pt>
                <c:pt idx="2211">
                  <c:v>8/22/2014</c:v>
                </c:pt>
                <c:pt idx="2212">
                  <c:v>8/25/2014</c:v>
                </c:pt>
                <c:pt idx="2213">
                  <c:v>8/26/2014</c:v>
                </c:pt>
                <c:pt idx="2214">
                  <c:v>8/27/2014</c:v>
                </c:pt>
                <c:pt idx="2215">
                  <c:v>8/28/2014</c:v>
                </c:pt>
                <c:pt idx="2216">
                  <c:v>8/29/2014</c:v>
                </c:pt>
                <c:pt idx="2217">
                  <c:v>9/2/2014</c:v>
                </c:pt>
                <c:pt idx="2218">
                  <c:v>9/3/2014</c:v>
                </c:pt>
                <c:pt idx="2219">
                  <c:v>9/4/2014</c:v>
                </c:pt>
                <c:pt idx="2220">
                  <c:v>9/5/2014</c:v>
                </c:pt>
                <c:pt idx="2221">
                  <c:v>9/8/2014</c:v>
                </c:pt>
                <c:pt idx="2222">
                  <c:v>9/9/2014</c:v>
                </c:pt>
                <c:pt idx="2223">
                  <c:v>9/10/2014</c:v>
                </c:pt>
                <c:pt idx="2224">
                  <c:v>9/11/2014</c:v>
                </c:pt>
                <c:pt idx="2225">
                  <c:v>9/12/2014</c:v>
                </c:pt>
                <c:pt idx="2226">
                  <c:v>9/15/2014</c:v>
                </c:pt>
                <c:pt idx="2227">
                  <c:v>9/16/2014</c:v>
                </c:pt>
                <c:pt idx="2228">
                  <c:v>9/17/2014</c:v>
                </c:pt>
                <c:pt idx="2229">
                  <c:v>9/18/2014</c:v>
                </c:pt>
                <c:pt idx="2230">
                  <c:v>9/19/2014</c:v>
                </c:pt>
                <c:pt idx="2231">
                  <c:v>9/22/2014</c:v>
                </c:pt>
                <c:pt idx="2232">
                  <c:v>9/23/2014</c:v>
                </c:pt>
                <c:pt idx="2233">
                  <c:v>9/24/2014</c:v>
                </c:pt>
                <c:pt idx="2234">
                  <c:v>9/25/2014</c:v>
                </c:pt>
                <c:pt idx="2235">
                  <c:v>9/26/2014</c:v>
                </c:pt>
                <c:pt idx="2236">
                  <c:v>9/29/2014</c:v>
                </c:pt>
                <c:pt idx="2237">
                  <c:v>9/30/2014</c:v>
                </c:pt>
                <c:pt idx="2238">
                  <c:v>10/1/2014</c:v>
                </c:pt>
                <c:pt idx="2239">
                  <c:v>10/2/2014</c:v>
                </c:pt>
                <c:pt idx="2240">
                  <c:v>10/3/2014</c:v>
                </c:pt>
                <c:pt idx="2241">
                  <c:v>10/6/2014</c:v>
                </c:pt>
                <c:pt idx="2242">
                  <c:v>10/7/2014</c:v>
                </c:pt>
                <c:pt idx="2243">
                  <c:v>10/8/2014</c:v>
                </c:pt>
                <c:pt idx="2244">
                  <c:v>10/9/2014</c:v>
                </c:pt>
                <c:pt idx="2245">
                  <c:v>10/10/2014</c:v>
                </c:pt>
                <c:pt idx="2246">
                  <c:v>10/13/2014</c:v>
                </c:pt>
                <c:pt idx="2247">
                  <c:v>10/14/2014</c:v>
                </c:pt>
                <c:pt idx="2248">
                  <c:v>10/15/2014</c:v>
                </c:pt>
                <c:pt idx="2249">
                  <c:v>10/16/2014</c:v>
                </c:pt>
                <c:pt idx="2250">
                  <c:v>10/17/2014</c:v>
                </c:pt>
                <c:pt idx="2251">
                  <c:v>10/20/2014</c:v>
                </c:pt>
                <c:pt idx="2252">
                  <c:v>10/21/2014</c:v>
                </c:pt>
                <c:pt idx="2253">
                  <c:v>10/22/2014</c:v>
                </c:pt>
                <c:pt idx="2254">
                  <c:v>10/23/2014</c:v>
                </c:pt>
                <c:pt idx="2255">
                  <c:v>10/24/2014</c:v>
                </c:pt>
                <c:pt idx="2256">
                  <c:v>10/27/2014</c:v>
                </c:pt>
                <c:pt idx="2257">
                  <c:v>10/28/2014</c:v>
                </c:pt>
                <c:pt idx="2258">
                  <c:v>10/29/2014</c:v>
                </c:pt>
                <c:pt idx="2259">
                  <c:v>10/30/2014</c:v>
                </c:pt>
                <c:pt idx="2260">
                  <c:v>10/31/2014</c:v>
                </c:pt>
                <c:pt idx="2261">
                  <c:v>11/3/2014</c:v>
                </c:pt>
                <c:pt idx="2262">
                  <c:v>11/4/2014</c:v>
                </c:pt>
                <c:pt idx="2263">
                  <c:v>11/5/2014</c:v>
                </c:pt>
                <c:pt idx="2264">
                  <c:v>11/6/2014</c:v>
                </c:pt>
                <c:pt idx="2265">
                  <c:v>11/7/2014</c:v>
                </c:pt>
                <c:pt idx="2266">
                  <c:v>11/10/2014</c:v>
                </c:pt>
                <c:pt idx="2267">
                  <c:v>11/11/2014</c:v>
                </c:pt>
                <c:pt idx="2268">
                  <c:v>11/12/2014</c:v>
                </c:pt>
                <c:pt idx="2269">
                  <c:v>11/13/2014</c:v>
                </c:pt>
                <c:pt idx="2270">
                  <c:v>11/14/2014</c:v>
                </c:pt>
                <c:pt idx="2271">
                  <c:v>11/17/2014</c:v>
                </c:pt>
                <c:pt idx="2272">
                  <c:v>11/18/2014</c:v>
                </c:pt>
                <c:pt idx="2273">
                  <c:v>11/19/2014</c:v>
                </c:pt>
                <c:pt idx="2274">
                  <c:v>11/20/2014</c:v>
                </c:pt>
                <c:pt idx="2275">
                  <c:v>11/21/2014</c:v>
                </c:pt>
                <c:pt idx="2276">
                  <c:v>11/24/2014</c:v>
                </c:pt>
                <c:pt idx="2277">
                  <c:v>11/25/2014</c:v>
                </c:pt>
                <c:pt idx="2278">
                  <c:v>11/26/2014</c:v>
                </c:pt>
                <c:pt idx="2279">
                  <c:v>11/28/2014</c:v>
                </c:pt>
                <c:pt idx="2280">
                  <c:v>12/1/2014</c:v>
                </c:pt>
                <c:pt idx="2281">
                  <c:v>12/2/2014</c:v>
                </c:pt>
                <c:pt idx="2282">
                  <c:v>12/3/2014</c:v>
                </c:pt>
                <c:pt idx="2283">
                  <c:v>12/4/2014</c:v>
                </c:pt>
                <c:pt idx="2284">
                  <c:v>12/5/2014</c:v>
                </c:pt>
                <c:pt idx="2285">
                  <c:v>12/8/2014</c:v>
                </c:pt>
                <c:pt idx="2286">
                  <c:v>12/9/2014</c:v>
                </c:pt>
                <c:pt idx="2287">
                  <c:v>12/10/2014</c:v>
                </c:pt>
                <c:pt idx="2288">
                  <c:v>12/11/2014</c:v>
                </c:pt>
                <c:pt idx="2289">
                  <c:v>12/12/2014</c:v>
                </c:pt>
                <c:pt idx="2290">
                  <c:v>12/15/2014</c:v>
                </c:pt>
                <c:pt idx="2291">
                  <c:v>12/16/2014</c:v>
                </c:pt>
                <c:pt idx="2292">
                  <c:v>12/17/2014</c:v>
                </c:pt>
                <c:pt idx="2293">
                  <c:v>12/18/2014</c:v>
                </c:pt>
                <c:pt idx="2294">
                  <c:v>12/19/2014</c:v>
                </c:pt>
                <c:pt idx="2295">
                  <c:v>12/22/2014</c:v>
                </c:pt>
                <c:pt idx="2296">
                  <c:v>12/23/2014</c:v>
                </c:pt>
                <c:pt idx="2297">
                  <c:v>12/24/2014</c:v>
                </c:pt>
                <c:pt idx="2298">
                  <c:v>12/26/2014</c:v>
                </c:pt>
                <c:pt idx="2299">
                  <c:v>12/29/2014</c:v>
                </c:pt>
                <c:pt idx="2300">
                  <c:v>12/30/2014</c:v>
                </c:pt>
                <c:pt idx="2301">
                  <c:v>12/31/2014</c:v>
                </c:pt>
                <c:pt idx="2302">
                  <c:v>1/2/2015</c:v>
                </c:pt>
                <c:pt idx="2303">
                  <c:v>1/5/2015</c:v>
                </c:pt>
                <c:pt idx="2304">
                  <c:v>1/6/2015</c:v>
                </c:pt>
                <c:pt idx="2305">
                  <c:v>1/7/2015</c:v>
                </c:pt>
                <c:pt idx="2306">
                  <c:v>1/8/2015</c:v>
                </c:pt>
                <c:pt idx="2307">
                  <c:v>1/9/2015</c:v>
                </c:pt>
                <c:pt idx="2308">
                  <c:v>1/12/2015</c:v>
                </c:pt>
                <c:pt idx="2309">
                  <c:v>1/13/2015</c:v>
                </c:pt>
                <c:pt idx="2310">
                  <c:v>1/14/2015</c:v>
                </c:pt>
                <c:pt idx="2311">
                  <c:v>1/15/2015</c:v>
                </c:pt>
                <c:pt idx="2312">
                  <c:v>1/16/2015</c:v>
                </c:pt>
                <c:pt idx="2313">
                  <c:v>1/19/2015</c:v>
                </c:pt>
                <c:pt idx="2314">
                  <c:v>1/20/2015</c:v>
                </c:pt>
                <c:pt idx="2315">
                  <c:v>1/21/2015</c:v>
                </c:pt>
                <c:pt idx="2316">
                  <c:v>1/22/2015</c:v>
                </c:pt>
                <c:pt idx="2317">
                  <c:v>1/23/2015</c:v>
                </c:pt>
                <c:pt idx="2318">
                  <c:v>1/26/2015</c:v>
                </c:pt>
                <c:pt idx="2319">
                  <c:v>1/27/2015</c:v>
                </c:pt>
                <c:pt idx="2320">
                  <c:v>1/28/2015</c:v>
                </c:pt>
                <c:pt idx="2321">
                  <c:v>1/29/2015</c:v>
                </c:pt>
                <c:pt idx="2322">
                  <c:v>1/30/2015</c:v>
                </c:pt>
                <c:pt idx="2323">
                  <c:v>2/2/2015</c:v>
                </c:pt>
                <c:pt idx="2324">
                  <c:v>2/3/2015</c:v>
                </c:pt>
                <c:pt idx="2325">
                  <c:v>2/4/2015</c:v>
                </c:pt>
                <c:pt idx="2326">
                  <c:v>2/5/2015</c:v>
                </c:pt>
                <c:pt idx="2327">
                  <c:v>2/6/2015</c:v>
                </c:pt>
                <c:pt idx="2328">
                  <c:v>2/9/2015</c:v>
                </c:pt>
                <c:pt idx="2329">
                  <c:v>2/10/2015</c:v>
                </c:pt>
                <c:pt idx="2330">
                  <c:v>2/11/2015</c:v>
                </c:pt>
                <c:pt idx="2331">
                  <c:v>2/12/2015</c:v>
                </c:pt>
                <c:pt idx="2332">
                  <c:v>2/13/2015</c:v>
                </c:pt>
                <c:pt idx="2333">
                  <c:v>2/16/2015</c:v>
                </c:pt>
                <c:pt idx="2334">
                  <c:v>2/17/2015</c:v>
                </c:pt>
                <c:pt idx="2335">
                  <c:v>2/18/2015</c:v>
                </c:pt>
                <c:pt idx="2336">
                  <c:v>2/19/2015</c:v>
                </c:pt>
                <c:pt idx="2337">
                  <c:v>2/20/2015</c:v>
                </c:pt>
                <c:pt idx="2338">
                  <c:v>2/23/2015</c:v>
                </c:pt>
                <c:pt idx="2339">
                  <c:v>2/24/2015</c:v>
                </c:pt>
                <c:pt idx="2340">
                  <c:v>2/25/2015</c:v>
                </c:pt>
                <c:pt idx="2341">
                  <c:v>2/26/2015</c:v>
                </c:pt>
                <c:pt idx="2342">
                  <c:v>2/27/2015</c:v>
                </c:pt>
                <c:pt idx="2343">
                  <c:v>3/2/2015</c:v>
                </c:pt>
                <c:pt idx="2344">
                  <c:v>3/3/2015</c:v>
                </c:pt>
                <c:pt idx="2345">
                  <c:v>3/4/2015</c:v>
                </c:pt>
                <c:pt idx="2346">
                  <c:v>3/5/2015</c:v>
                </c:pt>
                <c:pt idx="2347">
                  <c:v>3/6/2015</c:v>
                </c:pt>
                <c:pt idx="2348">
                  <c:v>3/9/2015</c:v>
                </c:pt>
                <c:pt idx="2349">
                  <c:v>3/10/2015</c:v>
                </c:pt>
                <c:pt idx="2350">
                  <c:v>3/11/2015</c:v>
                </c:pt>
                <c:pt idx="2351">
                  <c:v>3/12/2015</c:v>
                </c:pt>
                <c:pt idx="2352">
                  <c:v>3/13/2015</c:v>
                </c:pt>
                <c:pt idx="2353">
                  <c:v>3/16/2015</c:v>
                </c:pt>
                <c:pt idx="2354">
                  <c:v>3/17/2015</c:v>
                </c:pt>
                <c:pt idx="2355">
                  <c:v>3/18/2015</c:v>
                </c:pt>
                <c:pt idx="2356">
                  <c:v>3/19/2015</c:v>
                </c:pt>
                <c:pt idx="2357">
                  <c:v>3/20/2015</c:v>
                </c:pt>
                <c:pt idx="2358">
                  <c:v>3/23/2015</c:v>
                </c:pt>
                <c:pt idx="2359">
                  <c:v>3/24/2015</c:v>
                </c:pt>
                <c:pt idx="2360">
                  <c:v>3/25/2015</c:v>
                </c:pt>
                <c:pt idx="2361">
                  <c:v>3/26/2015</c:v>
                </c:pt>
                <c:pt idx="2362">
                  <c:v>3/27/2015</c:v>
                </c:pt>
                <c:pt idx="2363">
                  <c:v>3/30/2015</c:v>
                </c:pt>
                <c:pt idx="2364">
                  <c:v>3/31/2015</c:v>
                </c:pt>
                <c:pt idx="2365">
                  <c:v>4/1/2015</c:v>
                </c:pt>
                <c:pt idx="2366">
                  <c:v>4/2/2015</c:v>
                </c:pt>
                <c:pt idx="2367">
                  <c:v>4/3/2015</c:v>
                </c:pt>
                <c:pt idx="2368">
                  <c:v>4/6/2015</c:v>
                </c:pt>
                <c:pt idx="2369">
                  <c:v>4/7/2015</c:v>
                </c:pt>
                <c:pt idx="2370">
                  <c:v>4/8/2015</c:v>
                </c:pt>
                <c:pt idx="2371">
                  <c:v>4/9/2015</c:v>
                </c:pt>
                <c:pt idx="2372">
                  <c:v>4/10/2015</c:v>
                </c:pt>
                <c:pt idx="2373">
                  <c:v>4/13/2015</c:v>
                </c:pt>
                <c:pt idx="2374">
                  <c:v>4/14/2015</c:v>
                </c:pt>
                <c:pt idx="2375">
                  <c:v>4/15/2015</c:v>
                </c:pt>
                <c:pt idx="2376">
                  <c:v>4/16/2015</c:v>
                </c:pt>
                <c:pt idx="2377">
                  <c:v>4/17/2015</c:v>
                </c:pt>
                <c:pt idx="2378">
                  <c:v>4/20/2015</c:v>
                </c:pt>
                <c:pt idx="2379">
                  <c:v>4/21/2015</c:v>
                </c:pt>
                <c:pt idx="2380">
                  <c:v>4/22/2015</c:v>
                </c:pt>
                <c:pt idx="2381">
                  <c:v>4/23/2015</c:v>
                </c:pt>
                <c:pt idx="2382">
                  <c:v>4/24/2015</c:v>
                </c:pt>
                <c:pt idx="2383">
                  <c:v>4/27/2015</c:v>
                </c:pt>
                <c:pt idx="2384">
                  <c:v>4/28/2015</c:v>
                </c:pt>
                <c:pt idx="2385">
                  <c:v>4/29/2015</c:v>
                </c:pt>
                <c:pt idx="2386">
                  <c:v>4/30/2015</c:v>
                </c:pt>
                <c:pt idx="2387">
                  <c:v>5/1/2015</c:v>
                </c:pt>
                <c:pt idx="2388">
                  <c:v>5/4/2015</c:v>
                </c:pt>
                <c:pt idx="2389">
                  <c:v>5/5/2015</c:v>
                </c:pt>
                <c:pt idx="2390">
                  <c:v>5/6/2015</c:v>
                </c:pt>
                <c:pt idx="2391">
                  <c:v>5/7/2015</c:v>
                </c:pt>
                <c:pt idx="2392">
                  <c:v>5/8/2015</c:v>
                </c:pt>
                <c:pt idx="2393">
                  <c:v>5/11/2015</c:v>
                </c:pt>
                <c:pt idx="2394">
                  <c:v>5/12/2015</c:v>
                </c:pt>
                <c:pt idx="2395">
                  <c:v>5/13/2015</c:v>
                </c:pt>
                <c:pt idx="2396">
                  <c:v>5/14/2015</c:v>
                </c:pt>
                <c:pt idx="2397">
                  <c:v>5/15/2015</c:v>
                </c:pt>
                <c:pt idx="2398">
                  <c:v>5/18/2015</c:v>
                </c:pt>
                <c:pt idx="2399">
                  <c:v>5/19/2015</c:v>
                </c:pt>
                <c:pt idx="2400">
                  <c:v>5/20/2015</c:v>
                </c:pt>
                <c:pt idx="2401">
                  <c:v>5/21/2015</c:v>
                </c:pt>
                <c:pt idx="2402">
                  <c:v>5/22/2015</c:v>
                </c:pt>
                <c:pt idx="2403">
                  <c:v>5/26/2015</c:v>
                </c:pt>
                <c:pt idx="2404">
                  <c:v>5/27/2015</c:v>
                </c:pt>
                <c:pt idx="2405">
                  <c:v>5/28/2015</c:v>
                </c:pt>
                <c:pt idx="2406">
                  <c:v>5/29/2015</c:v>
                </c:pt>
                <c:pt idx="2407">
                  <c:v>6/1/2015</c:v>
                </c:pt>
                <c:pt idx="2408">
                  <c:v>6/2/2015</c:v>
                </c:pt>
                <c:pt idx="2409">
                  <c:v>6/3/2015</c:v>
                </c:pt>
                <c:pt idx="2410">
                  <c:v>6/4/2015</c:v>
                </c:pt>
                <c:pt idx="2411">
                  <c:v>6/5/2015</c:v>
                </c:pt>
                <c:pt idx="2412">
                  <c:v>6/8/2015</c:v>
                </c:pt>
                <c:pt idx="2413">
                  <c:v>6/9/2015</c:v>
                </c:pt>
                <c:pt idx="2414">
                  <c:v>6/10/2015</c:v>
                </c:pt>
                <c:pt idx="2415">
                  <c:v>6/11/2015</c:v>
                </c:pt>
                <c:pt idx="2416">
                  <c:v>6/12/2015</c:v>
                </c:pt>
                <c:pt idx="2417">
                  <c:v>6/15/2015</c:v>
                </c:pt>
                <c:pt idx="2418">
                  <c:v>6/16/2015</c:v>
                </c:pt>
                <c:pt idx="2419">
                  <c:v>6/17/2015</c:v>
                </c:pt>
                <c:pt idx="2420">
                  <c:v>6/18/2015</c:v>
                </c:pt>
                <c:pt idx="2421">
                  <c:v>6/19/2015</c:v>
                </c:pt>
                <c:pt idx="2422">
                  <c:v>6/22/2015</c:v>
                </c:pt>
                <c:pt idx="2423">
                  <c:v>6/23/2015</c:v>
                </c:pt>
                <c:pt idx="2424">
                  <c:v>6/24/2015</c:v>
                </c:pt>
                <c:pt idx="2425">
                  <c:v>6/25/2015</c:v>
                </c:pt>
                <c:pt idx="2426">
                  <c:v>6/26/2015</c:v>
                </c:pt>
                <c:pt idx="2427">
                  <c:v>6/29/2015</c:v>
                </c:pt>
                <c:pt idx="2428">
                  <c:v>6/30/2015</c:v>
                </c:pt>
                <c:pt idx="2429">
                  <c:v>7/1/2015</c:v>
                </c:pt>
                <c:pt idx="2430">
                  <c:v>7/2/2015</c:v>
                </c:pt>
                <c:pt idx="2431">
                  <c:v>7/3/2015</c:v>
                </c:pt>
                <c:pt idx="2432">
                  <c:v>7/6/2015</c:v>
                </c:pt>
                <c:pt idx="2433">
                  <c:v>7/7/2015</c:v>
                </c:pt>
                <c:pt idx="2434">
                  <c:v>7/8/2015</c:v>
                </c:pt>
                <c:pt idx="2435">
                  <c:v>7/10/2015</c:v>
                </c:pt>
                <c:pt idx="2436">
                  <c:v>7/13/2015</c:v>
                </c:pt>
                <c:pt idx="2437">
                  <c:v>7/14/2015</c:v>
                </c:pt>
                <c:pt idx="2438">
                  <c:v>7/15/2015</c:v>
                </c:pt>
                <c:pt idx="2439">
                  <c:v>7/16/2015</c:v>
                </c:pt>
                <c:pt idx="2440">
                  <c:v>7/17/2015</c:v>
                </c:pt>
                <c:pt idx="2441">
                  <c:v>7/20/2015</c:v>
                </c:pt>
                <c:pt idx="2442">
                  <c:v>7/21/2015</c:v>
                </c:pt>
                <c:pt idx="2443">
                  <c:v>7/22/2015</c:v>
                </c:pt>
                <c:pt idx="2444">
                  <c:v>7/23/2015</c:v>
                </c:pt>
                <c:pt idx="2445">
                  <c:v>7/24/2015</c:v>
                </c:pt>
                <c:pt idx="2446">
                  <c:v>7/27/2015</c:v>
                </c:pt>
                <c:pt idx="2447">
                  <c:v>7/28/2015</c:v>
                </c:pt>
                <c:pt idx="2448">
                  <c:v>7/29/2015</c:v>
                </c:pt>
                <c:pt idx="2449">
                  <c:v>7/30/2015</c:v>
                </c:pt>
                <c:pt idx="2450">
                  <c:v>7/31/2015</c:v>
                </c:pt>
                <c:pt idx="2451">
                  <c:v>8/3/2015</c:v>
                </c:pt>
                <c:pt idx="2452">
                  <c:v>8/4/2015</c:v>
                </c:pt>
                <c:pt idx="2453">
                  <c:v>8/5/2015</c:v>
                </c:pt>
                <c:pt idx="2454">
                  <c:v>8/6/2015</c:v>
                </c:pt>
                <c:pt idx="2455">
                  <c:v>8/7/2015</c:v>
                </c:pt>
                <c:pt idx="2456">
                  <c:v>8/10/2015</c:v>
                </c:pt>
                <c:pt idx="2457">
                  <c:v>8/11/2015</c:v>
                </c:pt>
                <c:pt idx="2458">
                  <c:v>8/12/2015</c:v>
                </c:pt>
                <c:pt idx="2459">
                  <c:v>8/13/2015</c:v>
                </c:pt>
                <c:pt idx="2460">
                  <c:v>8/14/2015</c:v>
                </c:pt>
                <c:pt idx="2461">
                  <c:v>8/17/2015</c:v>
                </c:pt>
                <c:pt idx="2462">
                  <c:v>8/18/2015</c:v>
                </c:pt>
                <c:pt idx="2463">
                  <c:v>8/19/2015</c:v>
                </c:pt>
                <c:pt idx="2464">
                  <c:v>8/20/2015</c:v>
                </c:pt>
                <c:pt idx="2465">
                  <c:v>8/21/2015</c:v>
                </c:pt>
                <c:pt idx="2466">
                  <c:v>8/24/2015</c:v>
                </c:pt>
                <c:pt idx="2467">
                  <c:v>8/25/2015</c:v>
                </c:pt>
                <c:pt idx="2468">
                  <c:v>8/26/2015</c:v>
                </c:pt>
                <c:pt idx="2469">
                  <c:v>8/27/2015</c:v>
                </c:pt>
                <c:pt idx="2470">
                  <c:v>8/28/2015</c:v>
                </c:pt>
                <c:pt idx="2471">
                  <c:v>8/31/2015</c:v>
                </c:pt>
                <c:pt idx="2472">
                  <c:v>9/1/2015</c:v>
                </c:pt>
                <c:pt idx="2473">
                  <c:v>9/2/2015</c:v>
                </c:pt>
                <c:pt idx="2474">
                  <c:v>9/3/2015</c:v>
                </c:pt>
                <c:pt idx="2475">
                  <c:v>9/4/2015</c:v>
                </c:pt>
                <c:pt idx="2476">
                  <c:v>9/8/2015</c:v>
                </c:pt>
                <c:pt idx="2477">
                  <c:v>9/9/2015</c:v>
                </c:pt>
                <c:pt idx="2478">
                  <c:v>9/10/2015</c:v>
                </c:pt>
                <c:pt idx="2479">
                  <c:v>9/11/2015</c:v>
                </c:pt>
                <c:pt idx="2480">
                  <c:v>9/14/2015</c:v>
                </c:pt>
                <c:pt idx="2481">
                  <c:v>9/15/2015</c:v>
                </c:pt>
                <c:pt idx="2482">
                  <c:v>9/16/2015</c:v>
                </c:pt>
                <c:pt idx="2483">
                  <c:v>9/17/2015</c:v>
                </c:pt>
                <c:pt idx="2484">
                  <c:v>9/18/2015</c:v>
                </c:pt>
                <c:pt idx="2485">
                  <c:v>9/21/2015</c:v>
                </c:pt>
                <c:pt idx="2486">
                  <c:v>9/22/2015</c:v>
                </c:pt>
                <c:pt idx="2487">
                  <c:v>9/23/2015</c:v>
                </c:pt>
                <c:pt idx="2488">
                  <c:v>9/24/2015</c:v>
                </c:pt>
                <c:pt idx="2489">
                  <c:v>9/25/2015</c:v>
                </c:pt>
                <c:pt idx="2490">
                  <c:v>9/28/2015</c:v>
                </c:pt>
                <c:pt idx="2491">
                  <c:v>9/29/2015</c:v>
                </c:pt>
                <c:pt idx="2492">
                  <c:v>9/30/2015</c:v>
                </c:pt>
                <c:pt idx="2493">
                  <c:v>10/1/2015</c:v>
                </c:pt>
                <c:pt idx="2494">
                  <c:v>10/2/2015</c:v>
                </c:pt>
                <c:pt idx="2495">
                  <c:v>10/5/2015</c:v>
                </c:pt>
                <c:pt idx="2496">
                  <c:v>10/6/2015</c:v>
                </c:pt>
                <c:pt idx="2497">
                  <c:v>10/7/2015</c:v>
                </c:pt>
                <c:pt idx="2498">
                  <c:v>10/8/2015</c:v>
                </c:pt>
                <c:pt idx="2499">
                  <c:v>10/9/2015</c:v>
                </c:pt>
                <c:pt idx="2500">
                  <c:v>10/12/2015</c:v>
                </c:pt>
                <c:pt idx="2501">
                  <c:v>10/13/2015</c:v>
                </c:pt>
                <c:pt idx="2502">
                  <c:v>10/14/2015</c:v>
                </c:pt>
                <c:pt idx="2503">
                  <c:v>10/15/2015</c:v>
                </c:pt>
                <c:pt idx="2504">
                  <c:v>10/16/2015</c:v>
                </c:pt>
                <c:pt idx="2505">
                  <c:v>10/19/2015</c:v>
                </c:pt>
                <c:pt idx="2506">
                  <c:v>10/20/2015</c:v>
                </c:pt>
                <c:pt idx="2507">
                  <c:v>10/21/2015</c:v>
                </c:pt>
                <c:pt idx="2508">
                  <c:v>10/22/2015</c:v>
                </c:pt>
                <c:pt idx="2509">
                  <c:v>10/23/2015</c:v>
                </c:pt>
                <c:pt idx="2510">
                  <c:v>10/26/2015</c:v>
                </c:pt>
                <c:pt idx="2511">
                  <c:v>10/27/2015</c:v>
                </c:pt>
                <c:pt idx="2512">
                  <c:v>10/28/2015</c:v>
                </c:pt>
                <c:pt idx="2513">
                  <c:v>10/29/2015</c:v>
                </c:pt>
                <c:pt idx="2514">
                  <c:v>10/30/2015</c:v>
                </c:pt>
                <c:pt idx="2515">
                  <c:v>11/2/2015</c:v>
                </c:pt>
                <c:pt idx="2516">
                  <c:v>11/3/2015</c:v>
                </c:pt>
                <c:pt idx="2517">
                  <c:v>11/4/2015</c:v>
                </c:pt>
                <c:pt idx="2518">
                  <c:v>11/5/2015</c:v>
                </c:pt>
                <c:pt idx="2519">
                  <c:v>11/6/2015</c:v>
                </c:pt>
                <c:pt idx="2520">
                  <c:v>11/9/2015</c:v>
                </c:pt>
                <c:pt idx="2521">
                  <c:v>11/10/2015</c:v>
                </c:pt>
                <c:pt idx="2522">
                  <c:v>11/11/2015</c:v>
                </c:pt>
                <c:pt idx="2523">
                  <c:v>11/12/2015</c:v>
                </c:pt>
                <c:pt idx="2524">
                  <c:v>11/13/2015</c:v>
                </c:pt>
                <c:pt idx="2525">
                  <c:v>11/16/2015</c:v>
                </c:pt>
                <c:pt idx="2526">
                  <c:v>11/17/2015</c:v>
                </c:pt>
                <c:pt idx="2527">
                  <c:v>11/18/2015</c:v>
                </c:pt>
                <c:pt idx="2528">
                  <c:v>11/19/2015</c:v>
                </c:pt>
                <c:pt idx="2529">
                  <c:v>11/20/2015</c:v>
                </c:pt>
                <c:pt idx="2530">
                  <c:v>11/23/2015</c:v>
                </c:pt>
                <c:pt idx="2531">
                  <c:v>11/24/2015</c:v>
                </c:pt>
                <c:pt idx="2532">
                  <c:v>11/25/2015</c:v>
                </c:pt>
                <c:pt idx="2533">
                  <c:v>11/27/2015</c:v>
                </c:pt>
                <c:pt idx="2534">
                  <c:v>11/30/2015</c:v>
                </c:pt>
                <c:pt idx="2535">
                  <c:v>12/1/2015</c:v>
                </c:pt>
                <c:pt idx="2536">
                  <c:v>12/2/2015</c:v>
                </c:pt>
                <c:pt idx="2537">
                  <c:v>12/3/2015</c:v>
                </c:pt>
                <c:pt idx="2538">
                  <c:v>12/4/2015</c:v>
                </c:pt>
                <c:pt idx="2539">
                  <c:v>12/7/2015</c:v>
                </c:pt>
                <c:pt idx="2540">
                  <c:v>12/8/2015</c:v>
                </c:pt>
                <c:pt idx="2541">
                  <c:v>12/9/2015</c:v>
                </c:pt>
                <c:pt idx="2542">
                  <c:v>12/10/2015</c:v>
                </c:pt>
                <c:pt idx="2543">
                  <c:v>12/11/2015</c:v>
                </c:pt>
                <c:pt idx="2544">
                  <c:v>12/14/2015</c:v>
                </c:pt>
                <c:pt idx="2545">
                  <c:v>12/15/2015</c:v>
                </c:pt>
                <c:pt idx="2546">
                  <c:v>12/16/2015</c:v>
                </c:pt>
                <c:pt idx="2547">
                  <c:v>12/17/2015</c:v>
                </c:pt>
                <c:pt idx="2548">
                  <c:v>12/18/2015</c:v>
                </c:pt>
                <c:pt idx="2549">
                  <c:v>12/21/2015</c:v>
                </c:pt>
                <c:pt idx="2550">
                  <c:v>12/22/2015</c:v>
                </c:pt>
                <c:pt idx="2551">
                  <c:v>12/23/2015</c:v>
                </c:pt>
                <c:pt idx="2552">
                  <c:v>12/24/2015</c:v>
                </c:pt>
                <c:pt idx="2553">
                  <c:v>12/28/2015</c:v>
                </c:pt>
                <c:pt idx="2554">
                  <c:v>12/29/2015</c:v>
                </c:pt>
                <c:pt idx="2555">
                  <c:v>12/30/2015</c:v>
                </c:pt>
                <c:pt idx="2556">
                  <c:v>12/31/2015</c:v>
                </c:pt>
                <c:pt idx="2557">
                  <c:v>1/4/2016</c:v>
                </c:pt>
                <c:pt idx="2558">
                  <c:v>1/5/2016</c:v>
                </c:pt>
                <c:pt idx="2559">
                  <c:v>1/6/2016</c:v>
                </c:pt>
                <c:pt idx="2560">
                  <c:v>1/7/2016</c:v>
                </c:pt>
                <c:pt idx="2561">
                  <c:v>1/8/2016</c:v>
                </c:pt>
                <c:pt idx="2562">
                  <c:v>1/11/2016</c:v>
                </c:pt>
                <c:pt idx="2563">
                  <c:v>1/12/2016</c:v>
                </c:pt>
                <c:pt idx="2564">
                  <c:v>1/13/2016</c:v>
                </c:pt>
                <c:pt idx="2565">
                  <c:v>1/14/2016</c:v>
                </c:pt>
                <c:pt idx="2566">
                  <c:v>1/15/2016</c:v>
                </c:pt>
                <c:pt idx="2567">
                  <c:v>1/18/2016</c:v>
                </c:pt>
                <c:pt idx="2568">
                  <c:v>1/19/2016</c:v>
                </c:pt>
                <c:pt idx="2569">
                  <c:v>1/20/2016</c:v>
                </c:pt>
                <c:pt idx="2570">
                  <c:v>1/21/2016</c:v>
                </c:pt>
                <c:pt idx="2571">
                  <c:v>1/22/2016</c:v>
                </c:pt>
                <c:pt idx="2572">
                  <c:v>1/25/2016</c:v>
                </c:pt>
                <c:pt idx="2573">
                  <c:v>1/26/2016</c:v>
                </c:pt>
                <c:pt idx="2574">
                  <c:v>1/27/2016</c:v>
                </c:pt>
                <c:pt idx="2575">
                  <c:v>1/28/2016</c:v>
                </c:pt>
                <c:pt idx="2576">
                  <c:v>1/29/2016</c:v>
                </c:pt>
                <c:pt idx="2577">
                  <c:v>2/1/2016</c:v>
                </c:pt>
                <c:pt idx="2578">
                  <c:v>2/2/2016</c:v>
                </c:pt>
                <c:pt idx="2579">
                  <c:v>2/3/2016</c:v>
                </c:pt>
                <c:pt idx="2580">
                  <c:v>2/4/2016</c:v>
                </c:pt>
                <c:pt idx="2581">
                  <c:v>2/5/2016</c:v>
                </c:pt>
                <c:pt idx="2582">
                  <c:v>2/8/2016</c:v>
                </c:pt>
                <c:pt idx="2583">
                  <c:v>2/9/2016</c:v>
                </c:pt>
                <c:pt idx="2584">
                  <c:v>2/10/2016</c:v>
                </c:pt>
                <c:pt idx="2585">
                  <c:v>2/11/2016</c:v>
                </c:pt>
                <c:pt idx="2586">
                  <c:v>2/12/2016</c:v>
                </c:pt>
                <c:pt idx="2587">
                  <c:v>2/15/2016</c:v>
                </c:pt>
                <c:pt idx="2588">
                  <c:v>2/16/2016</c:v>
                </c:pt>
                <c:pt idx="2589">
                  <c:v>2/17/2016</c:v>
                </c:pt>
                <c:pt idx="2590">
                  <c:v>2/18/2016</c:v>
                </c:pt>
                <c:pt idx="2591">
                  <c:v>2/19/2016</c:v>
                </c:pt>
                <c:pt idx="2592">
                  <c:v>2/22/2016</c:v>
                </c:pt>
                <c:pt idx="2593">
                  <c:v>2/23/2016</c:v>
                </c:pt>
                <c:pt idx="2594">
                  <c:v>2/24/2016</c:v>
                </c:pt>
                <c:pt idx="2595">
                  <c:v>2/25/2016</c:v>
                </c:pt>
                <c:pt idx="2596">
                  <c:v>2/26/2016</c:v>
                </c:pt>
                <c:pt idx="2597">
                  <c:v>2/29/2016</c:v>
                </c:pt>
                <c:pt idx="2598">
                  <c:v>3/1/2016</c:v>
                </c:pt>
                <c:pt idx="2599">
                  <c:v>3/2/2016</c:v>
                </c:pt>
                <c:pt idx="2600">
                  <c:v>3/3/2016</c:v>
                </c:pt>
                <c:pt idx="2601">
                  <c:v>3/4/2016</c:v>
                </c:pt>
                <c:pt idx="2602">
                  <c:v>3/7/2016</c:v>
                </c:pt>
                <c:pt idx="2603">
                  <c:v>3/8/2016</c:v>
                </c:pt>
                <c:pt idx="2604">
                  <c:v>3/9/2016</c:v>
                </c:pt>
                <c:pt idx="2605">
                  <c:v>3/10/2016</c:v>
                </c:pt>
                <c:pt idx="2606">
                  <c:v>3/11/2016</c:v>
                </c:pt>
                <c:pt idx="2607">
                  <c:v>3/14/2016</c:v>
                </c:pt>
                <c:pt idx="2608">
                  <c:v>3/15/2016</c:v>
                </c:pt>
                <c:pt idx="2609">
                  <c:v>3/16/2016</c:v>
                </c:pt>
                <c:pt idx="2610">
                  <c:v>3/17/2016</c:v>
                </c:pt>
                <c:pt idx="2611">
                  <c:v>3/18/2016</c:v>
                </c:pt>
                <c:pt idx="2612">
                  <c:v>3/21/2016</c:v>
                </c:pt>
                <c:pt idx="2613">
                  <c:v>3/22/2016</c:v>
                </c:pt>
                <c:pt idx="2614">
                  <c:v>3/23/2016</c:v>
                </c:pt>
                <c:pt idx="2615">
                  <c:v>3/24/2016</c:v>
                </c:pt>
                <c:pt idx="2616">
                  <c:v>3/25/2016</c:v>
                </c:pt>
                <c:pt idx="2617">
                  <c:v>3/28/2016</c:v>
                </c:pt>
                <c:pt idx="2618">
                  <c:v>3/29/2016</c:v>
                </c:pt>
                <c:pt idx="2619">
                  <c:v>3/30/2016</c:v>
                </c:pt>
                <c:pt idx="2620">
                  <c:v>3/31/2016</c:v>
                </c:pt>
                <c:pt idx="2621">
                  <c:v>4/1/2016</c:v>
                </c:pt>
                <c:pt idx="2622">
                  <c:v>4/4/2016</c:v>
                </c:pt>
                <c:pt idx="2623">
                  <c:v>4/5/2016</c:v>
                </c:pt>
                <c:pt idx="2624">
                  <c:v>4/6/2016</c:v>
                </c:pt>
                <c:pt idx="2625">
                  <c:v>4/7/2016</c:v>
                </c:pt>
                <c:pt idx="2626">
                  <c:v>4/8/2016</c:v>
                </c:pt>
                <c:pt idx="2627">
                  <c:v>4/11/2016</c:v>
                </c:pt>
                <c:pt idx="2628">
                  <c:v>4/12/2016</c:v>
                </c:pt>
                <c:pt idx="2629">
                  <c:v>4/13/2016</c:v>
                </c:pt>
                <c:pt idx="2630">
                  <c:v>4/14/2016</c:v>
                </c:pt>
                <c:pt idx="2631">
                  <c:v>4/15/2016</c:v>
                </c:pt>
                <c:pt idx="2632">
                  <c:v>4/18/2016</c:v>
                </c:pt>
                <c:pt idx="2633">
                  <c:v>4/19/2016</c:v>
                </c:pt>
                <c:pt idx="2634">
                  <c:v>4/20/2016</c:v>
                </c:pt>
                <c:pt idx="2635">
                  <c:v>4/21/2016</c:v>
                </c:pt>
                <c:pt idx="2636">
                  <c:v>4/22/2016</c:v>
                </c:pt>
                <c:pt idx="2637">
                  <c:v>4/25/2016</c:v>
                </c:pt>
                <c:pt idx="2638">
                  <c:v>4/26/2016</c:v>
                </c:pt>
                <c:pt idx="2639">
                  <c:v>4/27/2016</c:v>
                </c:pt>
                <c:pt idx="2640">
                  <c:v>4/28/2016</c:v>
                </c:pt>
                <c:pt idx="2641">
                  <c:v>4/29/2016</c:v>
                </c:pt>
                <c:pt idx="2642">
                  <c:v>5/2/2016</c:v>
                </c:pt>
                <c:pt idx="2643">
                  <c:v>5/3/2016</c:v>
                </c:pt>
                <c:pt idx="2644">
                  <c:v>5/4/2016</c:v>
                </c:pt>
                <c:pt idx="2645">
                  <c:v>5/5/2016</c:v>
                </c:pt>
                <c:pt idx="2646">
                  <c:v>5/6/2016</c:v>
                </c:pt>
                <c:pt idx="2647">
                  <c:v>5/9/2016</c:v>
                </c:pt>
                <c:pt idx="2648">
                  <c:v>5/10/2016</c:v>
                </c:pt>
                <c:pt idx="2649">
                  <c:v>5/11/2016</c:v>
                </c:pt>
                <c:pt idx="2650">
                  <c:v>5/12/2016</c:v>
                </c:pt>
                <c:pt idx="2651">
                  <c:v>5/13/2016</c:v>
                </c:pt>
                <c:pt idx="2652">
                  <c:v>5/16/2016</c:v>
                </c:pt>
                <c:pt idx="2653">
                  <c:v>5/17/2016</c:v>
                </c:pt>
                <c:pt idx="2654">
                  <c:v>5/18/2016</c:v>
                </c:pt>
                <c:pt idx="2655">
                  <c:v>5/19/2016</c:v>
                </c:pt>
                <c:pt idx="2656">
                  <c:v>5/20/2016</c:v>
                </c:pt>
                <c:pt idx="2657">
                  <c:v>5/23/2016</c:v>
                </c:pt>
                <c:pt idx="2658">
                  <c:v>5/24/2016</c:v>
                </c:pt>
                <c:pt idx="2659">
                  <c:v>5/25/2016</c:v>
                </c:pt>
                <c:pt idx="2660">
                  <c:v>5/26/2016</c:v>
                </c:pt>
                <c:pt idx="2661">
                  <c:v>5/27/2016</c:v>
                </c:pt>
                <c:pt idx="2662">
                  <c:v>5/31/2016</c:v>
                </c:pt>
                <c:pt idx="2663">
                  <c:v>6/1/2016</c:v>
                </c:pt>
                <c:pt idx="2664">
                  <c:v>6/2/2016</c:v>
                </c:pt>
                <c:pt idx="2665">
                  <c:v>6/3/2016</c:v>
                </c:pt>
                <c:pt idx="2666">
                  <c:v>6/6/2016</c:v>
                </c:pt>
                <c:pt idx="2667">
                  <c:v>6/7/2016</c:v>
                </c:pt>
                <c:pt idx="2668">
                  <c:v>6/8/2016</c:v>
                </c:pt>
                <c:pt idx="2669">
                  <c:v>6/9/2016</c:v>
                </c:pt>
                <c:pt idx="2670">
                  <c:v>6/10/2016</c:v>
                </c:pt>
                <c:pt idx="2671">
                  <c:v>6/13/2016</c:v>
                </c:pt>
                <c:pt idx="2672">
                  <c:v>6/14/2016</c:v>
                </c:pt>
                <c:pt idx="2673">
                  <c:v>6/15/2016</c:v>
                </c:pt>
                <c:pt idx="2674">
                  <c:v>6/16/2016</c:v>
                </c:pt>
                <c:pt idx="2675">
                  <c:v>6/17/2016</c:v>
                </c:pt>
                <c:pt idx="2676">
                  <c:v>6/20/2016</c:v>
                </c:pt>
                <c:pt idx="2677">
                  <c:v>6/21/2016</c:v>
                </c:pt>
                <c:pt idx="2678">
                  <c:v>6/22/2016</c:v>
                </c:pt>
                <c:pt idx="2679">
                  <c:v>6/23/2016</c:v>
                </c:pt>
                <c:pt idx="2680">
                  <c:v>6/24/2016</c:v>
                </c:pt>
                <c:pt idx="2681">
                  <c:v>6/27/2016</c:v>
                </c:pt>
              </c:strCache>
            </c:strRef>
          </c:cat>
          <c:val>
            <c:numRef>
              <c:f>load!$C$2:$C$2684</c:f>
              <c:numCache>
                <c:formatCode>General</c:formatCode>
                <c:ptCount val="2683"/>
                <c:pt idx="0">
                  <c:v>56844.9102</c:v>
                </c:pt>
                <c:pt idx="1">
                  <c:v>71852.3984</c:v>
                </c:pt>
                <c:pt idx="2">
                  <c:v>72659.9844</c:v>
                </c:pt>
                <c:pt idx="3">
                  <c:v>76999.93749999999</c:v>
                </c:pt>
                <c:pt idx="4">
                  <c:v>75983.5703</c:v>
                </c:pt>
                <c:pt idx="5">
                  <c:v>75611.7031</c:v>
                </c:pt>
                <c:pt idx="6">
                  <c:v>75381.2578</c:v>
                </c:pt>
                <c:pt idx="7">
                  <c:v>76944.6875</c:v>
                </c:pt>
                <c:pt idx="8">
                  <c:v>73657.1641</c:v>
                </c:pt>
                <c:pt idx="9">
                  <c:v>72320.6719</c:v>
                </c:pt>
                <c:pt idx="10">
                  <c:v>76859.96089999999</c:v>
                </c:pt>
                <c:pt idx="11">
                  <c:v>87298.625</c:v>
                </c:pt>
                <c:pt idx="12">
                  <c:v>90808.5234</c:v>
                </c:pt>
                <c:pt idx="13">
                  <c:v>88370.94529999999</c:v>
                </c:pt>
                <c:pt idx="14">
                  <c:v>83877.31249999999</c:v>
                </c:pt>
                <c:pt idx="15">
                  <c:v>85402.2891</c:v>
                </c:pt>
                <c:pt idx="16">
                  <c:v>88952.90629999999</c:v>
                </c:pt>
                <c:pt idx="17">
                  <c:v>81118.1797</c:v>
                </c:pt>
                <c:pt idx="18">
                  <c:v>80015.875</c:v>
                </c:pt>
                <c:pt idx="19">
                  <c:v>87395.81249999999</c:v>
                </c:pt>
                <c:pt idx="20">
                  <c:v>86194.2734</c:v>
                </c:pt>
                <c:pt idx="21">
                  <c:v>80183.94529999999</c:v>
                </c:pt>
                <c:pt idx="22">
                  <c:v>80150.8516</c:v>
                </c:pt>
                <c:pt idx="23">
                  <c:v>79865.91409999998</c:v>
                </c:pt>
                <c:pt idx="24">
                  <c:v>79490.6875</c:v>
                </c:pt>
                <c:pt idx="25">
                  <c:v>75595.0547</c:v>
                </c:pt>
                <c:pt idx="26">
                  <c:v>73483.24219999998</c:v>
                </c:pt>
                <c:pt idx="27">
                  <c:v>73743.8281</c:v>
                </c:pt>
                <c:pt idx="28">
                  <c:v>73758.0859</c:v>
                </c:pt>
                <c:pt idx="29">
                  <c:v>78890.5234</c:v>
                </c:pt>
                <c:pt idx="30">
                  <c:v>79068.41409999998</c:v>
                </c:pt>
                <c:pt idx="31">
                  <c:v>76772.5547</c:v>
                </c:pt>
                <c:pt idx="32">
                  <c:v>71896.1953</c:v>
                </c:pt>
                <c:pt idx="33">
                  <c:v>74543.3906</c:v>
                </c:pt>
                <c:pt idx="34">
                  <c:v>78931.6484</c:v>
                </c:pt>
                <c:pt idx="35">
                  <c:v>81278.6875</c:v>
                </c:pt>
                <c:pt idx="36">
                  <c:v>74564.3984</c:v>
                </c:pt>
                <c:pt idx="37">
                  <c:v>74769.24219999998</c:v>
                </c:pt>
                <c:pt idx="38">
                  <c:v>75182.3672</c:v>
                </c:pt>
                <c:pt idx="39">
                  <c:v>81173.6016</c:v>
                </c:pt>
                <c:pt idx="40">
                  <c:v>77389.9531</c:v>
                </c:pt>
                <c:pt idx="41">
                  <c:v>80288.74219999998</c:v>
                </c:pt>
                <c:pt idx="42">
                  <c:v>80142.0313</c:v>
                </c:pt>
                <c:pt idx="43">
                  <c:v>81157.1797</c:v>
                </c:pt>
                <c:pt idx="44">
                  <c:v>80163.7656</c:v>
                </c:pt>
                <c:pt idx="45">
                  <c:v>77010.21879999999</c:v>
                </c:pt>
                <c:pt idx="46">
                  <c:v>70709.09379999999</c:v>
                </c:pt>
                <c:pt idx="47">
                  <c:v>80116.6406</c:v>
                </c:pt>
                <c:pt idx="48">
                  <c:v>80954.34379999999</c:v>
                </c:pt>
                <c:pt idx="49">
                  <c:v>79100.0391</c:v>
                </c:pt>
                <c:pt idx="50">
                  <c:v>75480.21879999999</c:v>
                </c:pt>
                <c:pt idx="51">
                  <c:v>75187.1875</c:v>
                </c:pt>
                <c:pt idx="52">
                  <c:v>74188.2031</c:v>
                </c:pt>
                <c:pt idx="53">
                  <c:v>74339.7344</c:v>
                </c:pt>
                <c:pt idx="54">
                  <c:v>73997.2891</c:v>
                </c:pt>
                <c:pt idx="55">
                  <c:v>70376.5781</c:v>
                </c:pt>
                <c:pt idx="56">
                  <c:v>73100.6406</c:v>
                </c:pt>
                <c:pt idx="57">
                  <c:v>71025.22659999998</c:v>
                </c:pt>
                <c:pt idx="58">
                  <c:v>75214.1328</c:v>
                </c:pt>
                <c:pt idx="59">
                  <c:v>73041.59379999999</c:v>
                </c:pt>
                <c:pt idx="60">
                  <c:v>67734.6172</c:v>
                </c:pt>
                <c:pt idx="61">
                  <c:v>71782.4844</c:v>
                </c:pt>
                <c:pt idx="62">
                  <c:v>68817.84379999999</c:v>
                </c:pt>
                <c:pt idx="63">
                  <c:v>67230.2578</c:v>
                </c:pt>
                <c:pt idx="64">
                  <c:v>68259.96879999999</c:v>
                </c:pt>
                <c:pt idx="65">
                  <c:v>66527.75</c:v>
                </c:pt>
                <c:pt idx="66">
                  <c:v>68088.2031</c:v>
                </c:pt>
                <c:pt idx="67">
                  <c:v>67081.0703</c:v>
                </c:pt>
                <c:pt idx="68">
                  <c:v>67230.34379999999</c:v>
                </c:pt>
                <c:pt idx="69">
                  <c:v>66965.2734</c:v>
                </c:pt>
                <c:pt idx="70">
                  <c:v>65008.7227</c:v>
                </c:pt>
                <c:pt idx="71">
                  <c:v>66009.71879999999</c:v>
                </c:pt>
                <c:pt idx="72">
                  <c:v>66799.0547</c:v>
                </c:pt>
                <c:pt idx="73">
                  <c:v>66564.47659999998</c:v>
                </c:pt>
                <c:pt idx="74">
                  <c:v>66227.0859</c:v>
                </c:pt>
                <c:pt idx="75">
                  <c:v>65205.4766</c:v>
                </c:pt>
                <c:pt idx="76">
                  <c:v>67350.2031</c:v>
                </c:pt>
                <c:pt idx="77">
                  <c:v>68862.8594</c:v>
                </c:pt>
                <c:pt idx="78">
                  <c:v>69946.4219</c:v>
                </c:pt>
                <c:pt idx="79">
                  <c:v>65864.2344</c:v>
                </c:pt>
                <c:pt idx="80">
                  <c:v>66204.04689999999</c:v>
                </c:pt>
                <c:pt idx="81">
                  <c:v>67969.0781</c:v>
                </c:pt>
                <c:pt idx="82">
                  <c:v>66724.6172</c:v>
                </c:pt>
                <c:pt idx="83">
                  <c:v>66715.5313</c:v>
                </c:pt>
                <c:pt idx="84">
                  <c:v>66062.3047</c:v>
                </c:pt>
                <c:pt idx="85">
                  <c:v>65654.1875</c:v>
                </c:pt>
                <c:pt idx="86">
                  <c:v>77036.0547</c:v>
                </c:pt>
                <c:pt idx="87">
                  <c:v>76532.5078</c:v>
                </c:pt>
                <c:pt idx="88">
                  <c:v>75982.9531</c:v>
                </c:pt>
                <c:pt idx="89">
                  <c:v>75734.2031</c:v>
                </c:pt>
                <c:pt idx="90">
                  <c:v>75775.74219999998</c:v>
                </c:pt>
                <c:pt idx="91">
                  <c:v>78239.96879999999</c:v>
                </c:pt>
                <c:pt idx="92">
                  <c:v>79643.0781</c:v>
                </c:pt>
                <c:pt idx="93">
                  <c:v>81650.21879999999</c:v>
                </c:pt>
                <c:pt idx="94">
                  <c:v>78441.8984</c:v>
                </c:pt>
                <c:pt idx="95">
                  <c:v>75017.2813</c:v>
                </c:pt>
                <c:pt idx="96">
                  <c:v>76299.72659999998</c:v>
                </c:pt>
                <c:pt idx="97">
                  <c:v>76184.5</c:v>
                </c:pt>
                <c:pt idx="98">
                  <c:v>77155.6172</c:v>
                </c:pt>
                <c:pt idx="99">
                  <c:v>77311.40629999999</c:v>
                </c:pt>
                <c:pt idx="100">
                  <c:v>75280.3828</c:v>
                </c:pt>
                <c:pt idx="101">
                  <c:v>76855.5703</c:v>
                </c:pt>
                <c:pt idx="102">
                  <c:v>76253.0859</c:v>
                </c:pt>
                <c:pt idx="103">
                  <c:v>76609.74219999998</c:v>
                </c:pt>
                <c:pt idx="104">
                  <c:v>77695.2578</c:v>
                </c:pt>
                <c:pt idx="105">
                  <c:v>77525.9531</c:v>
                </c:pt>
                <c:pt idx="106">
                  <c:v>65556.5234</c:v>
                </c:pt>
                <c:pt idx="107">
                  <c:v>80444.6875</c:v>
                </c:pt>
                <c:pt idx="108">
                  <c:v>80657.91409999998</c:v>
                </c:pt>
                <c:pt idx="109">
                  <c:v>78722.0156</c:v>
                </c:pt>
                <c:pt idx="110">
                  <c:v>78260.6172</c:v>
                </c:pt>
                <c:pt idx="111">
                  <c:v>103524.6484</c:v>
                </c:pt>
                <c:pt idx="112">
                  <c:v>104995.9844</c:v>
                </c:pt>
                <c:pt idx="113">
                  <c:v>109936.5</c:v>
                </c:pt>
                <c:pt idx="114">
                  <c:v>109884.9453</c:v>
                </c:pt>
                <c:pt idx="115">
                  <c:v>108030.8281</c:v>
                </c:pt>
                <c:pt idx="116">
                  <c:v>112378.4453</c:v>
                </c:pt>
                <c:pt idx="117">
                  <c:v>113205.9453</c:v>
                </c:pt>
                <c:pt idx="118">
                  <c:v>101464.0625</c:v>
                </c:pt>
                <c:pt idx="119">
                  <c:v>92299.7031</c:v>
                </c:pt>
                <c:pt idx="120">
                  <c:v>83805.3281</c:v>
                </c:pt>
                <c:pt idx="121">
                  <c:v>86013.8281</c:v>
                </c:pt>
                <c:pt idx="122">
                  <c:v>93290.7891</c:v>
                </c:pt>
                <c:pt idx="123">
                  <c:v>95037.1563</c:v>
                </c:pt>
                <c:pt idx="124">
                  <c:v>96809.1641</c:v>
                </c:pt>
                <c:pt idx="125">
                  <c:v>104470.9688</c:v>
                </c:pt>
                <c:pt idx="126">
                  <c:v>109521.7734</c:v>
                </c:pt>
                <c:pt idx="127">
                  <c:v>112807.7422</c:v>
                </c:pt>
                <c:pt idx="128">
                  <c:v>108060.6797</c:v>
                </c:pt>
                <c:pt idx="129">
                  <c:v>108920.4141</c:v>
                </c:pt>
                <c:pt idx="130">
                  <c:v>102767.0938</c:v>
                </c:pt>
                <c:pt idx="131">
                  <c:v>87064.2891</c:v>
                </c:pt>
                <c:pt idx="132">
                  <c:v>100391.1172</c:v>
                </c:pt>
                <c:pt idx="133">
                  <c:v>101380.3281</c:v>
                </c:pt>
                <c:pt idx="134">
                  <c:v>94254.9531</c:v>
                </c:pt>
                <c:pt idx="135">
                  <c:v>90589.22659999998</c:v>
                </c:pt>
                <c:pt idx="136">
                  <c:v>108997.6328</c:v>
                </c:pt>
                <c:pt idx="137">
                  <c:v>111511.7422</c:v>
                </c:pt>
                <c:pt idx="138">
                  <c:v>106656.3281</c:v>
                </c:pt>
                <c:pt idx="139">
                  <c:v>107521.7578</c:v>
                </c:pt>
                <c:pt idx="140">
                  <c:v>108061.625</c:v>
                </c:pt>
                <c:pt idx="141">
                  <c:v>118432.3203</c:v>
                </c:pt>
                <c:pt idx="142">
                  <c:v>117969.7422</c:v>
                </c:pt>
                <c:pt idx="143">
                  <c:v>115727.3672</c:v>
                </c:pt>
                <c:pt idx="144">
                  <c:v>115775.0234</c:v>
                </c:pt>
                <c:pt idx="145">
                  <c:v>114536.7734</c:v>
                </c:pt>
                <c:pt idx="146">
                  <c:v>116483.0</c:v>
                </c:pt>
                <c:pt idx="147">
                  <c:v>121255.6953</c:v>
                </c:pt>
                <c:pt idx="148">
                  <c:v>113981.7266</c:v>
                </c:pt>
                <c:pt idx="149">
                  <c:v>98617.0703</c:v>
                </c:pt>
                <c:pt idx="150">
                  <c:v>97687.72659999998</c:v>
                </c:pt>
                <c:pt idx="151">
                  <c:v>111194.9063</c:v>
                </c:pt>
                <c:pt idx="152">
                  <c:v>118417.1484</c:v>
                </c:pt>
                <c:pt idx="153">
                  <c:v>120500.6016</c:v>
                </c:pt>
                <c:pt idx="154">
                  <c:v>120886.7031</c:v>
                </c:pt>
                <c:pt idx="155">
                  <c:v>113261.3203</c:v>
                </c:pt>
                <c:pt idx="156">
                  <c:v>106812.6641</c:v>
                </c:pt>
                <c:pt idx="157">
                  <c:v>105245.5078</c:v>
                </c:pt>
                <c:pt idx="158">
                  <c:v>111999.8203</c:v>
                </c:pt>
                <c:pt idx="159">
                  <c:v>113586.4219</c:v>
                </c:pt>
                <c:pt idx="160">
                  <c:v>118464.1797</c:v>
                </c:pt>
                <c:pt idx="161">
                  <c:v>106904.1328</c:v>
                </c:pt>
                <c:pt idx="162">
                  <c:v>99972.97659999998</c:v>
                </c:pt>
                <c:pt idx="163">
                  <c:v>103407.9375</c:v>
                </c:pt>
                <c:pt idx="164">
                  <c:v>103168.0078</c:v>
                </c:pt>
                <c:pt idx="165">
                  <c:v>101142.4531</c:v>
                </c:pt>
                <c:pt idx="166">
                  <c:v>100984.9922</c:v>
                </c:pt>
                <c:pt idx="167">
                  <c:v>93264.29689999999</c:v>
                </c:pt>
                <c:pt idx="168">
                  <c:v>93385.7813</c:v>
                </c:pt>
                <c:pt idx="169">
                  <c:v>94007.1719</c:v>
                </c:pt>
                <c:pt idx="170">
                  <c:v>92832.6328</c:v>
                </c:pt>
                <c:pt idx="171">
                  <c:v>104226.7031</c:v>
                </c:pt>
                <c:pt idx="172">
                  <c:v>104404.1094</c:v>
                </c:pt>
                <c:pt idx="173">
                  <c:v>105365.6094</c:v>
                </c:pt>
                <c:pt idx="174">
                  <c:v>99965.9531</c:v>
                </c:pt>
                <c:pt idx="175">
                  <c:v>98396.7344</c:v>
                </c:pt>
                <c:pt idx="176">
                  <c:v>80149.97659999998</c:v>
                </c:pt>
                <c:pt idx="177">
                  <c:v>93563.96879999999</c:v>
                </c:pt>
                <c:pt idx="178">
                  <c:v>93830.7656</c:v>
                </c:pt>
                <c:pt idx="179">
                  <c:v>94536.0859</c:v>
                </c:pt>
                <c:pt idx="180">
                  <c:v>94548.0781</c:v>
                </c:pt>
                <c:pt idx="181">
                  <c:v>99754.44529999999</c:v>
                </c:pt>
                <c:pt idx="182">
                  <c:v>103370.3828</c:v>
                </c:pt>
                <c:pt idx="183">
                  <c:v>100306.2578</c:v>
                </c:pt>
                <c:pt idx="184">
                  <c:v>102419.2656</c:v>
                </c:pt>
                <c:pt idx="185">
                  <c:v>100150.875</c:v>
                </c:pt>
                <c:pt idx="186">
                  <c:v>96686.2813</c:v>
                </c:pt>
                <c:pt idx="187">
                  <c:v>97402.9844</c:v>
                </c:pt>
                <c:pt idx="188">
                  <c:v>94476.79689999999</c:v>
                </c:pt>
                <c:pt idx="189">
                  <c:v>96977.09379999999</c:v>
                </c:pt>
                <c:pt idx="190">
                  <c:v>95999.7656</c:v>
                </c:pt>
                <c:pt idx="191">
                  <c:v>90164.90629999999</c:v>
                </c:pt>
                <c:pt idx="192">
                  <c:v>85168.4297</c:v>
                </c:pt>
                <c:pt idx="193">
                  <c:v>83227.8906</c:v>
                </c:pt>
                <c:pt idx="194">
                  <c:v>80696.6563</c:v>
                </c:pt>
                <c:pt idx="195">
                  <c:v>76428.4219</c:v>
                </c:pt>
                <c:pt idx="196">
                  <c:v>87997.6094</c:v>
                </c:pt>
                <c:pt idx="197">
                  <c:v>89920.6094</c:v>
                </c:pt>
                <c:pt idx="198">
                  <c:v>90717.2656</c:v>
                </c:pt>
                <c:pt idx="199">
                  <c:v>87603.6484</c:v>
                </c:pt>
                <c:pt idx="200">
                  <c:v>85505.9531</c:v>
                </c:pt>
                <c:pt idx="201">
                  <c:v>78092.4297</c:v>
                </c:pt>
                <c:pt idx="202">
                  <c:v>79165.72659999998</c:v>
                </c:pt>
                <c:pt idx="203">
                  <c:v>78717.7344</c:v>
                </c:pt>
                <c:pt idx="204">
                  <c:v>78881.0</c:v>
                </c:pt>
                <c:pt idx="205">
                  <c:v>77994.75</c:v>
                </c:pt>
                <c:pt idx="206">
                  <c:v>77537.5313</c:v>
                </c:pt>
                <c:pt idx="207">
                  <c:v>78327.2344</c:v>
                </c:pt>
                <c:pt idx="208">
                  <c:v>78525.5078</c:v>
                </c:pt>
                <c:pt idx="209">
                  <c:v>78044.1641</c:v>
                </c:pt>
                <c:pt idx="210">
                  <c:v>77643.2344</c:v>
                </c:pt>
                <c:pt idx="211">
                  <c:v>81048.3047</c:v>
                </c:pt>
                <c:pt idx="212">
                  <c:v>83283.6875</c:v>
                </c:pt>
                <c:pt idx="213">
                  <c:v>81466.0391</c:v>
                </c:pt>
                <c:pt idx="214">
                  <c:v>81845.875</c:v>
                </c:pt>
                <c:pt idx="215">
                  <c:v>80498.0547</c:v>
                </c:pt>
                <c:pt idx="216">
                  <c:v>79050.6953</c:v>
                </c:pt>
                <c:pt idx="217">
                  <c:v>79087.7656</c:v>
                </c:pt>
                <c:pt idx="218">
                  <c:v>79071.9531</c:v>
                </c:pt>
                <c:pt idx="219">
                  <c:v>79264.3359</c:v>
                </c:pt>
                <c:pt idx="220">
                  <c:v>77187.1953</c:v>
                </c:pt>
                <c:pt idx="221">
                  <c:v>78072.6953</c:v>
                </c:pt>
                <c:pt idx="222">
                  <c:v>78747.90629999999</c:v>
                </c:pt>
                <c:pt idx="223">
                  <c:v>79141.29689999999</c:v>
                </c:pt>
                <c:pt idx="224">
                  <c:v>80255.44529999999</c:v>
                </c:pt>
                <c:pt idx="225">
                  <c:v>79984.3672</c:v>
                </c:pt>
                <c:pt idx="226">
                  <c:v>78986.1953</c:v>
                </c:pt>
                <c:pt idx="227">
                  <c:v>80084.21879999999</c:v>
                </c:pt>
                <c:pt idx="228">
                  <c:v>82853.47659999998</c:v>
                </c:pt>
                <c:pt idx="229">
                  <c:v>87202.49219999998</c:v>
                </c:pt>
                <c:pt idx="230">
                  <c:v>88266.4531</c:v>
                </c:pt>
                <c:pt idx="231">
                  <c:v>84517.9531</c:v>
                </c:pt>
                <c:pt idx="232">
                  <c:v>87679.1797</c:v>
                </c:pt>
                <c:pt idx="233">
                  <c:v>89702.6484</c:v>
                </c:pt>
                <c:pt idx="234">
                  <c:v>75403.2578</c:v>
                </c:pt>
                <c:pt idx="235">
                  <c:v>84376.5391</c:v>
                </c:pt>
                <c:pt idx="236">
                  <c:v>80731.7578</c:v>
                </c:pt>
                <c:pt idx="237">
                  <c:v>82834.8047</c:v>
                </c:pt>
                <c:pt idx="238">
                  <c:v>85515.8828</c:v>
                </c:pt>
                <c:pt idx="239">
                  <c:v>89613.1797</c:v>
                </c:pt>
                <c:pt idx="240">
                  <c:v>92384.22659999998</c:v>
                </c:pt>
                <c:pt idx="241">
                  <c:v>96608.2344</c:v>
                </c:pt>
                <c:pt idx="242">
                  <c:v>96667.56249999999</c:v>
                </c:pt>
                <c:pt idx="243">
                  <c:v>98318.0703</c:v>
                </c:pt>
                <c:pt idx="244">
                  <c:v>98782.5859</c:v>
                </c:pt>
                <c:pt idx="245">
                  <c:v>96389.5078</c:v>
                </c:pt>
                <c:pt idx="246">
                  <c:v>95737.5156</c:v>
                </c:pt>
                <c:pt idx="247">
                  <c:v>100197.0469</c:v>
                </c:pt>
                <c:pt idx="248">
                  <c:v>103630.7656</c:v>
                </c:pt>
                <c:pt idx="249">
                  <c:v>100423.2188</c:v>
                </c:pt>
                <c:pt idx="250">
                  <c:v>92495.6953</c:v>
                </c:pt>
                <c:pt idx="251">
                  <c:v>99303.0781</c:v>
                </c:pt>
                <c:pt idx="252">
                  <c:v>100788.8203</c:v>
                </c:pt>
                <c:pt idx="253">
                  <c:v>99150.09379999999</c:v>
                </c:pt>
                <c:pt idx="254">
                  <c:v>95439.3281</c:v>
                </c:pt>
                <c:pt idx="255">
                  <c:v>84998.46879999999</c:v>
                </c:pt>
                <c:pt idx="256">
                  <c:v>80008.49219999998</c:v>
                </c:pt>
                <c:pt idx="257">
                  <c:v>85827.4297</c:v>
                </c:pt>
                <c:pt idx="258">
                  <c:v>84585.7344</c:v>
                </c:pt>
                <c:pt idx="259">
                  <c:v>85054.1016</c:v>
                </c:pt>
                <c:pt idx="260">
                  <c:v>83298.99219999998</c:v>
                </c:pt>
                <c:pt idx="261">
                  <c:v>88772.4844</c:v>
                </c:pt>
                <c:pt idx="262">
                  <c:v>88139.125</c:v>
                </c:pt>
                <c:pt idx="263">
                  <c:v>87822.6953</c:v>
                </c:pt>
                <c:pt idx="264">
                  <c:v>91698.6328</c:v>
                </c:pt>
                <c:pt idx="265">
                  <c:v>84495.2734</c:v>
                </c:pt>
                <c:pt idx="266">
                  <c:v>85458.47659999998</c:v>
                </c:pt>
                <c:pt idx="267">
                  <c:v>85582.0313</c:v>
                </c:pt>
                <c:pt idx="268">
                  <c:v>82464.5313</c:v>
                </c:pt>
                <c:pt idx="269">
                  <c:v>82847.96089999999</c:v>
                </c:pt>
                <c:pt idx="270">
                  <c:v>89901.0156</c:v>
                </c:pt>
                <c:pt idx="271">
                  <c:v>90186.2813</c:v>
                </c:pt>
                <c:pt idx="272">
                  <c:v>90248.1172</c:v>
                </c:pt>
                <c:pt idx="273">
                  <c:v>87380.96879999999</c:v>
                </c:pt>
                <c:pt idx="274">
                  <c:v>82541.4531</c:v>
                </c:pt>
                <c:pt idx="275">
                  <c:v>89211.125</c:v>
                </c:pt>
                <c:pt idx="276">
                  <c:v>87488.6563</c:v>
                </c:pt>
                <c:pt idx="277">
                  <c:v>91925.9531</c:v>
                </c:pt>
                <c:pt idx="278">
                  <c:v>92755.2031</c:v>
                </c:pt>
                <c:pt idx="279">
                  <c:v>88940.5156</c:v>
                </c:pt>
                <c:pt idx="280">
                  <c:v>82675.8516</c:v>
                </c:pt>
                <c:pt idx="281">
                  <c:v>88115.875</c:v>
                </c:pt>
                <c:pt idx="282">
                  <c:v>87017.06249999999</c:v>
                </c:pt>
                <c:pt idx="283">
                  <c:v>84729.9219</c:v>
                </c:pt>
                <c:pt idx="284">
                  <c:v>80893.09379999999</c:v>
                </c:pt>
                <c:pt idx="285">
                  <c:v>90695.2891</c:v>
                </c:pt>
                <c:pt idx="286">
                  <c:v>90802.2656</c:v>
                </c:pt>
                <c:pt idx="287">
                  <c:v>92423.96089999999</c:v>
                </c:pt>
                <c:pt idx="288">
                  <c:v>93301.625</c:v>
                </c:pt>
                <c:pt idx="289">
                  <c:v>90594.1484</c:v>
                </c:pt>
                <c:pt idx="290">
                  <c:v>94324.1875</c:v>
                </c:pt>
                <c:pt idx="291">
                  <c:v>88402.6328</c:v>
                </c:pt>
                <c:pt idx="292">
                  <c:v>84636.99219999998</c:v>
                </c:pt>
                <c:pt idx="293">
                  <c:v>82551.7578</c:v>
                </c:pt>
                <c:pt idx="294">
                  <c:v>83934.5781</c:v>
                </c:pt>
                <c:pt idx="295">
                  <c:v>91553.74219999998</c:v>
                </c:pt>
                <c:pt idx="296">
                  <c:v>89245.9219</c:v>
                </c:pt>
                <c:pt idx="297">
                  <c:v>89639.8594</c:v>
                </c:pt>
                <c:pt idx="298">
                  <c:v>86300.0781</c:v>
                </c:pt>
                <c:pt idx="299">
                  <c:v>87462.54689999999</c:v>
                </c:pt>
                <c:pt idx="300">
                  <c:v>93707.8047</c:v>
                </c:pt>
                <c:pt idx="301">
                  <c:v>88908.90629999999</c:v>
                </c:pt>
                <c:pt idx="302">
                  <c:v>85943.0156</c:v>
                </c:pt>
                <c:pt idx="303">
                  <c:v>87903.5547</c:v>
                </c:pt>
                <c:pt idx="304">
                  <c:v>89319.8281</c:v>
                </c:pt>
                <c:pt idx="305">
                  <c:v>87741.47659999998</c:v>
                </c:pt>
                <c:pt idx="306">
                  <c:v>86272.6094</c:v>
                </c:pt>
                <c:pt idx="307">
                  <c:v>85300.4219</c:v>
                </c:pt>
                <c:pt idx="308">
                  <c:v>80920.5234</c:v>
                </c:pt>
                <c:pt idx="309">
                  <c:v>77389.125</c:v>
                </c:pt>
                <c:pt idx="310">
                  <c:v>79064.125</c:v>
                </c:pt>
                <c:pt idx="311">
                  <c:v>80780.6641</c:v>
                </c:pt>
                <c:pt idx="312">
                  <c:v>83805.5859</c:v>
                </c:pt>
                <c:pt idx="313">
                  <c:v>82722.6797</c:v>
                </c:pt>
                <c:pt idx="314">
                  <c:v>81364.3984</c:v>
                </c:pt>
                <c:pt idx="315">
                  <c:v>86172.3672</c:v>
                </c:pt>
                <c:pt idx="316">
                  <c:v>90775.1484</c:v>
                </c:pt>
                <c:pt idx="317">
                  <c:v>87376.84379999999</c:v>
                </c:pt>
                <c:pt idx="318">
                  <c:v>84062.1875</c:v>
                </c:pt>
                <c:pt idx="319">
                  <c:v>82892.8594</c:v>
                </c:pt>
                <c:pt idx="320">
                  <c:v>81207.46879999999</c:v>
                </c:pt>
                <c:pt idx="321">
                  <c:v>81013.2656</c:v>
                </c:pt>
                <c:pt idx="322">
                  <c:v>78526.93749999999</c:v>
                </c:pt>
                <c:pt idx="323">
                  <c:v>77516.99219999998</c:v>
                </c:pt>
                <c:pt idx="324">
                  <c:v>75766.3516</c:v>
                </c:pt>
                <c:pt idx="325">
                  <c:v>77910.24219999998</c:v>
                </c:pt>
                <c:pt idx="326">
                  <c:v>78309.79689999999</c:v>
                </c:pt>
                <c:pt idx="327">
                  <c:v>79980.71879999999</c:v>
                </c:pt>
                <c:pt idx="328">
                  <c:v>78089.0781</c:v>
                </c:pt>
                <c:pt idx="329">
                  <c:v>76836.3984</c:v>
                </c:pt>
                <c:pt idx="330">
                  <c:v>77055.6719</c:v>
                </c:pt>
                <c:pt idx="331">
                  <c:v>76527.7656</c:v>
                </c:pt>
                <c:pt idx="332">
                  <c:v>76163.25</c:v>
                </c:pt>
                <c:pt idx="333">
                  <c:v>76441.34379999999</c:v>
                </c:pt>
                <c:pt idx="334">
                  <c:v>71483.8359</c:v>
                </c:pt>
                <c:pt idx="335">
                  <c:v>74131.2578</c:v>
                </c:pt>
                <c:pt idx="336">
                  <c:v>75375.7031</c:v>
                </c:pt>
                <c:pt idx="337">
                  <c:v>76245.375</c:v>
                </c:pt>
                <c:pt idx="338">
                  <c:v>77892.0859</c:v>
                </c:pt>
                <c:pt idx="339">
                  <c:v>75183.6953</c:v>
                </c:pt>
                <c:pt idx="340">
                  <c:v>76713.41409999998</c:v>
                </c:pt>
                <c:pt idx="341">
                  <c:v>77617.46089999999</c:v>
                </c:pt>
                <c:pt idx="342">
                  <c:v>75551.1484</c:v>
                </c:pt>
                <c:pt idx="343">
                  <c:v>75874.2656</c:v>
                </c:pt>
                <c:pt idx="344">
                  <c:v>73680.21879999999</c:v>
                </c:pt>
                <c:pt idx="345">
                  <c:v>76000.3594</c:v>
                </c:pt>
                <c:pt idx="346">
                  <c:v>76597.6016</c:v>
                </c:pt>
                <c:pt idx="347">
                  <c:v>77260.3203</c:v>
                </c:pt>
                <c:pt idx="348">
                  <c:v>79273.3828</c:v>
                </c:pt>
                <c:pt idx="349">
                  <c:v>78086.2656</c:v>
                </c:pt>
                <c:pt idx="350">
                  <c:v>76708.56249999999</c:v>
                </c:pt>
                <c:pt idx="351">
                  <c:v>76655.91409999998</c:v>
                </c:pt>
                <c:pt idx="352">
                  <c:v>78737.0781</c:v>
                </c:pt>
                <c:pt idx="353">
                  <c:v>77843.5</c:v>
                </c:pt>
                <c:pt idx="354">
                  <c:v>76624.06249999999</c:v>
                </c:pt>
                <c:pt idx="355">
                  <c:v>77222.7891</c:v>
                </c:pt>
                <c:pt idx="356">
                  <c:v>76994.5391</c:v>
                </c:pt>
                <c:pt idx="357">
                  <c:v>77212.7813</c:v>
                </c:pt>
                <c:pt idx="358">
                  <c:v>77367.99219999998</c:v>
                </c:pt>
                <c:pt idx="359">
                  <c:v>74869.1797</c:v>
                </c:pt>
                <c:pt idx="360">
                  <c:v>76204.0</c:v>
                </c:pt>
                <c:pt idx="361">
                  <c:v>76436.3594</c:v>
                </c:pt>
                <c:pt idx="362">
                  <c:v>78064.96089999999</c:v>
                </c:pt>
                <c:pt idx="363">
                  <c:v>81060.5703</c:v>
                </c:pt>
                <c:pt idx="364">
                  <c:v>83156.90629999999</c:v>
                </c:pt>
                <c:pt idx="365">
                  <c:v>109066.8359</c:v>
                </c:pt>
                <c:pt idx="366">
                  <c:v>103745.2578</c:v>
                </c:pt>
                <c:pt idx="367">
                  <c:v>102852.8594</c:v>
                </c:pt>
                <c:pt idx="368">
                  <c:v>94536.5703</c:v>
                </c:pt>
                <c:pt idx="369">
                  <c:v>83285.47659999998</c:v>
                </c:pt>
                <c:pt idx="370">
                  <c:v>86169.3516</c:v>
                </c:pt>
                <c:pt idx="371">
                  <c:v>87600.74219999998</c:v>
                </c:pt>
                <c:pt idx="372">
                  <c:v>88534.71089999999</c:v>
                </c:pt>
                <c:pt idx="373">
                  <c:v>84701.4531</c:v>
                </c:pt>
                <c:pt idx="374">
                  <c:v>79866.25</c:v>
                </c:pt>
                <c:pt idx="375">
                  <c:v>85713.3047</c:v>
                </c:pt>
                <c:pt idx="376">
                  <c:v>85701.3906</c:v>
                </c:pt>
                <c:pt idx="377">
                  <c:v>89082.5547</c:v>
                </c:pt>
                <c:pt idx="378">
                  <c:v>94222.6953</c:v>
                </c:pt>
                <c:pt idx="379">
                  <c:v>105152.8828</c:v>
                </c:pt>
                <c:pt idx="380">
                  <c:v>100553.9297</c:v>
                </c:pt>
                <c:pt idx="381">
                  <c:v>102680.0625</c:v>
                </c:pt>
                <c:pt idx="382">
                  <c:v>107542.4219</c:v>
                </c:pt>
                <c:pt idx="383">
                  <c:v>99049.0</c:v>
                </c:pt>
                <c:pt idx="384">
                  <c:v>94161.6094</c:v>
                </c:pt>
                <c:pt idx="385">
                  <c:v>96693.6563</c:v>
                </c:pt>
                <c:pt idx="386">
                  <c:v>101611.4688</c:v>
                </c:pt>
                <c:pt idx="387">
                  <c:v>99210.97659999998</c:v>
                </c:pt>
                <c:pt idx="388">
                  <c:v>93613.79689999999</c:v>
                </c:pt>
                <c:pt idx="389">
                  <c:v>100398.2344</c:v>
                </c:pt>
                <c:pt idx="390">
                  <c:v>94881.43749999999</c:v>
                </c:pt>
                <c:pt idx="391">
                  <c:v>87557.8203</c:v>
                </c:pt>
                <c:pt idx="392">
                  <c:v>88328.96089999999</c:v>
                </c:pt>
                <c:pt idx="393">
                  <c:v>102168.0547</c:v>
                </c:pt>
                <c:pt idx="394">
                  <c:v>107995.9844</c:v>
                </c:pt>
                <c:pt idx="395">
                  <c:v>108521.1875</c:v>
                </c:pt>
                <c:pt idx="396">
                  <c:v>108119.7891</c:v>
                </c:pt>
                <c:pt idx="397">
                  <c:v>109894.6484</c:v>
                </c:pt>
                <c:pt idx="398">
                  <c:v>125185.7109</c:v>
                </c:pt>
                <c:pt idx="399">
                  <c:v>120693.4219</c:v>
                </c:pt>
                <c:pt idx="400">
                  <c:v>115302.5234</c:v>
                </c:pt>
                <c:pt idx="401">
                  <c:v>111760.0625</c:v>
                </c:pt>
                <c:pt idx="402">
                  <c:v>110318.1563</c:v>
                </c:pt>
                <c:pt idx="403">
                  <c:v>104751.4453</c:v>
                </c:pt>
                <c:pt idx="404">
                  <c:v>108509.8047</c:v>
                </c:pt>
                <c:pt idx="405">
                  <c:v>112263.9609</c:v>
                </c:pt>
                <c:pt idx="406">
                  <c:v>115159.8984</c:v>
                </c:pt>
                <c:pt idx="407">
                  <c:v>113306.3516</c:v>
                </c:pt>
                <c:pt idx="408">
                  <c:v>125476.0469</c:v>
                </c:pt>
                <c:pt idx="409">
                  <c:v>131719.2813</c:v>
                </c:pt>
                <c:pt idx="410">
                  <c:v>133042.1406</c:v>
                </c:pt>
                <c:pt idx="411">
                  <c:v>125376.8516</c:v>
                </c:pt>
                <c:pt idx="412">
                  <c:v>115185.9609</c:v>
                </c:pt>
                <c:pt idx="413">
                  <c:v>115264.4375</c:v>
                </c:pt>
                <c:pt idx="414">
                  <c:v>107329.4141</c:v>
                </c:pt>
                <c:pt idx="415">
                  <c:v>102482.0781</c:v>
                </c:pt>
                <c:pt idx="416">
                  <c:v>100554.4141</c:v>
                </c:pt>
                <c:pt idx="417">
                  <c:v>93932.6641</c:v>
                </c:pt>
                <c:pt idx="418">
                  <c:v>102362.4219</c:v>
                </c:pt>
                <c:pt idx="419">
                  <c:v>103941.7344</c:v>
                </c:pt>
                <c:pt idx="420">
                  <c:v>102502.1484</c:v>
                </c:pt>
                <c:pt idx="421">
                  <c:v>102557.2109</c:v>
                </c:pt>
                <c:pt idx="422">
                  <c:v>101763.5156</c:v>
                </c:pt>
                <c:pt idx="423">
                  <c:v>100043.0547</c:v>
                </c:pt>
                <c:pt idx="424">
                  <c:v>102616.9688</c:v>
                </c:pt>
                <c:pt idx="425">
                  <c:v>104123.0859</c:v>
                </c:pt>
                <c:pt idx="426">
                  <c:v>102146.3203</c:v>
                </c:pt>
                <c:pt idx="427">
                  <c:v>104386.6172</c:v>
                </c:pt>
                <c:pt idx="428">
                  <c:v>103340.3047</c:v>
                </c:pt>
                <c:pt idx="429">
                  <c:v>102403.6563</c:v>
                </c:pt>
                <c:pt idx="430">
                  <c:v>93504.6328</c:v>
                </c:pt>
                <c:pt idx="431">
                  <c:v>87006.72659999998</c:v>
                </c:pt>
                <c:pt idx="432">
                  <c:v>79821.6563</c:v>
                </c:pt>
                <c:pt idx="433">
                  <c:v>83705.1953</c:v>
                </c:pt>
                <c:pt idx="434">
                  <c:v>86694.9844</c:v>
                </c:pt>
                <c:pt idx="435">
                  <c:v>89493.7734</c:v>
                </c:pt>
                <c:pt idx="436">
                  <c:v>90425.1094</c:v>
                </c:pt>
                <c:pt idx="437">
                  <c:v>83228.72659999998</c:v>
                </c:pt>
                <c:pt idx="438">
                  <c:v>82022.06249999999</c:v>
                </c:pt>
                <c:pt idx="439">
                  <c:v>81096.21089999999</c:v>
                </c:pt>
                <c:pt idx="440">
                  <c:v>83242.8672</c:v>
                </c:pt>
                <c:pt idx="441">
                  <c:v>82818.7734</c:v>
                </c:pt>
                <c:pt idx="442">
                  <c:v>90575.1328</c:v>
                </c:pt>
                <c:pt idx="443">
                  <c:v>86449.93749999999</c:v>
                </c:pt>
                <c:pt idx="444">
                  <c:v>79226.8516</c:v>
                </c:pt>
                <c:pt idx="445">
                  <c:v>77913.0781</c:v>
                </c:pt>
                <c:pt idx="446">
                  <c:v>77507.7813</c:v>
                </c:pt>
                <c:pt idx="447">
                  <c:v>81026.6563</c:v>
                </c:pt>
                <c:pt idx="448">
                  <c:v>80214.96879999999</c:v>
                </c:pt>
                <c:pt idx="449">
                  <c:v>80640.47659999998</c:v>
                </c:pt>
                <c:pt idx="450">
                  <c:v>80580.09379999999</c:v>
                </c:pt>
                <c:pt idx="451">
                  <c:v>76113.3828</c:v>
                </c:pt>
                <c:pt idx="452">
                  <c:v>79721.7344</c:v>
                </c:pt>
                <c:pt idx="453">
                  <c:v>83915.71089999999</c:v>
                </c:pt>
                <c:pt idx="454">
                  <c:v>86727.54689999999</c:v>
                </c:pt>
                <c:pt idx="455">
                  <c:v>79560.22659999998</c:v>
                </c:pt>
                <c:pt idx="456">
                  <c:v>76936.0313</c:v>
                </c:pt>
                <c:pt idx="457">
                  <c:v>79174.47659999998</c:v>
                </c:pt>
                <c:pt idx="458">
                  <c:v>80553.72659999998</c:v>
                </c:pt>
                <c:pt idx="459">
                  <c:v>79887.0078</c:v>
                </c:pt>
                <c:pt idx="460">
                  <c:v>80348.2578</c:v>
                </c:pt>
                <c:pt idx="461">
                  <c:v>78028.6016</c:v>
                </c:pt>
                <c:pt idx="462">
                  <c:v>79784.8984</c:v>
                </c:pt>
                <c:pt idx="463">
                  <c:v>80512.2813</c:v>
                </c:pt>
                <c:pt idx="464">
                  <c:v>80121.9531</c:v>
                </c:pt>
                <c:pt idx="465">
                  <c:v>80005.6016</c:v>
                </c:pt>
                <c:pt idx="466">
                  <c:v>78498.5391</c:v>
                </c:pt>
                <c:pt idx="467">
                  <c:v>83457.2031</c:v>
                </c:pt>
                <c:pt idx="468">
                  <c:v>84536.0859</c:v>
                </c:pt>
                <c:pt idx="469">
                  <c:v>82925.9531</c:v>
                </c:pt>
                <c:pt idx="470">
                  <c:v>83465.1953</c:v>
                </c:pt>
                <c:pt idx="471">
                  <c:v>82662.3047</c:v>
                </c:pt>
                <c:pt idx="472">
                  <c:v>79912.2656</c:v>
                </c:pt>
                <c:pt idx="473">
                  <c:v>78672.5781</c:v>
                </c:pt>
                <c:pt idx="474">
                  <c:v>79808.74219999998</c:v>
                </c:pt>
                <c:pt idx="475">
                  <c:v>82422.2578</c:v>
                </c:pt>
                <c:pt idx="476">
                  <c:v>84869.5547</c:v>
                </c:pt>
                <c:pt idx="477">
                  <c:v>82244.5313</c:v>
                </c:pt>
                <c:pt idx="478">
                  <c:v>82101.6094</c:v>
                </c:pt>
                <c:pt idx="479">
                  <c:v>80572.5313</c:v>
                </c:pt>
                <c:pt idx="480">
                  <c:v>78939.25</c:v>
                </c:pt>
                <c:pt idx="481">
                  <c:v>77563.5547</c:v>
                </c:pt>
                <c:pt idx="482">
                  <c:v>83899.9844</c:v>
                </c:pt>
                <c:pt idx="483">
                  <c:v>82020.7891</c:v>
                </c:pt>
                <c:pt idx="484">
                  <c:v>82195.2734</c:v>
                </c:pt>
                <c:pt idx="485">
                  <c:v>82423.43749999999</c:v>
                </c:pt>
                <c:pt idx="486">
                  <c:v>80884.1563</c:v>
                </c:pt>
                <c:pt idx="487">
                  <c:v>87308.0781</c:v>
                </c:pt>
                <c:pt idx="488">
                  <c:v>86876.1172</c:v>
                </c:pt>
                <c:pt idx="489">
                  <c:v>86975.93749999999</c:v>
                </c:pt>
                <c:pt idx="490">
                  <c:v>71739.1563</c:v>
                </c:pt>
                <c:pt idx="491">
                  <c:v>81589.04689999999</c:v>
                </c:pt>
                <c:pt idx="492">
                  <c:v>81994.97659999998</c:v>
                </c:pt>
                <c:pt idx="493">
                  <c:v>82016.6016</c:v>
                </c:pt>
                <c:pt idx="494">
                  <c:v>82482.4219</c:v>
                </c:pt>
                <c:pt idx="495">
                  <c:v>82499.94529999999</c:v>
                </c:pt>
                <c:pt idx="496">
                  <c:v>95580.9844</c:v>
                </c:pt>
                <c:pt idx="497">
                  <c:v>95383.7891</c:v>
                </c:pt>
                <c:pt idx="498">
                  <c:v>91232.6328</c:v>
                </c:pt>
                <c:pt idx="499">
                  <c:v>93397.0078</c:v>
                </c:pt>
                <c:pt idx="500">
                  <c:v>100157.5625</c:v>
                </c:pt>
                <c:pt idx="501">
                  <c:v>87731.3516</c:v>
                </c:pt>
                <c:pt idx="502">
                  <c:v>87574.21879999999</c:v>
                </c:pt>
                <c:pt idx="503">
                  <c:v>85752.56249999999</c:v>
                </c:pt>
                <c:pt idx="504">
                  <c:v>85239.8672</c:v>
                </c:pt>
                <c:pt idx="505">
                  <c:v>83903.5156</c:v>
                </c:pt>
                <c:pt idx="506">
                  <c:v>84367.31249999999</c:v>
                </c:pt>
                <c:pt idx="507">
                  <c:v>88068.7813</c:v>
                </c:pt>
                <c:pt idx="508">
                  <c:v>90462.1953</c:v>
                </c:pt>
                <c:pt idx="509">
                  <c:v>88760.0781</c:v>
                </c:pt>
                <c:pt idx="510">
                  <c:v>84356.8828</c:v>
                </c:pt>
                <c:pt idx="511">
                  <c:v>80646.7891</c:v>
                </c:pt>
                <c:pt idx="512">
                  <c:v>85877.71089999999</c:v>
                </c:pt>
                <c:pt idx="513">
                  <c:v>84551.79689999999</c:v>
                </c:pt>
                <c:pt idx="514">
                  <c:v>81455.40629999999</c:v>
                </c:pt>
                <c:pt idx="515">
                  <c:v>85671.54689999999</c:v>
                </c:pt>
                <c:pt idx="516">
                  <c:v>86919.1875</c:v>
                </c:pt>
                <c:pt idx="517">
                  <c:v>84466.1328</c:v>
                </c:pt>
                <c:pt idx="518">
                  <c:v>81133.25</c:v>
                </c:pt>
                <c:pt idx="519">
                  <c:v>86696.1719</c:v>
                </c:pt>
                <c:pt idx="520">
                  <c:v>91128.9219</c:v>
                </c:pt>
                <c:pt idx="521">
                  <c:v>94651.46089999999</c:v>
                </c:pt>
                <c:pt idx="522">
                  <c:v>92581.2734</c:v>
                </c:pt>
                <c:pt idx="523">
                  <c:v>86372.54689999999</c:v>
                </c:pt>
                <c:pt idx="524">
                  <c:v>82578.8984</c:v>
                </c:pt>
                <c:pt idx="525">
                  <c:v>90595.3281</c:v>
                </c:pt>
                <c:pt idx="526">
                  <c:v>96536.81249999999</c:v>
                </c:pt>
                <c:pt idx="527">
                  <c:v>96434.8281</c:v>
                </c:pt>
                <c:pt idx="528">
                  <c:v>91625.2031</c:v>
                </c:pt>
                <c:pt idx="529">
                  <c:v>96153.0078</c:v>
                </c:pt>
                <c:pt idx="530">
                  <c:v>94388.81249999999</c:v>
                </c:pt>
                <c:pt idx="531">
                  <c:v>94050.46879999999</c:v>
                </c:pt>
                <c:pt idx="532">
                  <c:v>97619.71089999999</c:v>
                </c:pt>
                <c:pt idx="533">
                  <c:v>99270.96089999999</c:v>
                </c:pt>
                <c:pt idx="534">
                  <c:v>101122.4531</c:v>
                </c:pt>
                <c:pt idx="535">
                  <c:v>98600.7031</c:v>
                </c:pt>
                <c:pt idx="536">
                  <c:v>100112.625</c:v>
                </c:pt>
                <c:pt idx="537">
                  <c:v>97860.44529999999</c:v>
                </c:pt>
                <c:pt idx="538">
                  <c:v>95237.2734</c:v>
                </c:pt>
                <c:pt idx="539">
                  <c:v>111115.2656</c:v>
                </c:pt>
                <c:pt idx="540">
                  <c:v>110538.2422</c:v>
                </c:pt>
                <c:pt idx="541">
                  <c:v>104993.0547</c:v>
                </c:pt>
                <c:pt idx="542">
                  <c:v>105923.7422</c:v>
                </c:pt>
                <c:pt idx="543">
                  <c:v>102158.1328</c:v>
                </c:pt>
                <c:pt idx="544">
                  <c:v>95500.3359</c:v>
                </c:pt>
                <c:pt idx="545">
                  <c:v>100300.7344</c:v>
                </c:pt>
                <c:pt idx="546">
                  <c:v>101047.6328</c:v>
                </c:pt>
                <c:pt idx="547">
                  <c:v>105352.0234</c:v>
                </c:pt>
                <c:pt idx="548">
                  <c:v>103399.6172</c:v>
                </c:pt>
                <c:pt idx="549">
                  <c:v>97493.1406</c:v>
                </c:pt>
                <c:pt idx="550">
                  <c:v>89837.3672</c:v>
                </c:pt>
                <c:pt idx="551">
                  <c:v>85970.6484</c:v>
                </c:pt>
                <c:pt idx="552">
                  <c:v>89291.54689999999</c:v>
                </c:pt>
                <c:pt idx="553">
                  <c:v>92599.8281</c:v>
                </c:pt>
                <c:pt idx="554">
                  <c:v>92131.2031</c:v>
                </c:pt>
                <c:pt idx="555">
                  <c:v>88369.56249999999</c:v>
                </c:pt>
                <c:pt idx="556">
                  <c:v>87905.34379999999</c:v>
                </c:pt>
                <c:pt idx="557">
                  <c:v>87796.3516</c:v>
                </c:pt>
                <c:pt idx="558">
                  <c:v>83334.8594</c:v>
                </c:pt>
                <c:pt idx="559">
                  <c:v>91991.8906</c:v>
                </c:pt>
                <c:pt idx="560">
                  <c:v>98304.54689999999</c:v>
                </c:pt>
                <c:pt idx="561">
                  <c:v>97460.31249999999</c:v>
                </c:pt>
                <c:pt idx="562">
                  <c:v>93311.47659999998</c:v>
                </c:pt>
                <c:pt idx="563">
                  <c:v>87492.31249999999</c:v>
                </c:pt>
                <c:pt idx="564">
                  <c:v>83502.625</c:v>
                </c:pt>
                <c:pt idx="565">
                  <c:v>79875.2734</c:v>
                </c:pt>
                <c:pt idx="566">
                  <c:v>79229.9219</c:v>
                </c:pt>
                <c:pt idx="567">
                  <c:v>82292.3516</c:v>
                </c:pt>
                <c:pt idx="568">
                  <c:v>91163.5078</c:v>
                </c:pt>
                <c:pt idx="569">
                  <c:v>88402.3672</c:v>
                </c:pt>
                <c:pt idx="570">
                  <c:v>81794.6953</c:v>
                </c:pt>
                <c:pt idx="571">
                  <c:v>85316.1719</c:v>
                </c:pt>
                <c:pt idx="572">
                  <c:v>80451.29689999999</c:v>
                </c:pt>
                <c:pt idx="573">
                  <c:v>79063.84379999999</c:v>
                </c:pt>
                <c:pt idx="574">
                  <c:v>80027.9219</c:v>
                </c:pt>
                <c:pt idx="575">
                  <c:v>79806.22659999998</c:v>
                </c:pt>
                <c:pt idx="576">
                  <c:v>78280.5547</c:v>
                </c:pt>
                <c:pt idx="577">
                  <c:v>78263.6172</c:v>
                </c:pt>
                <c:pt idx="578">
                  <c:v>76870.3203</c:v>
                </c:pt>
                <c:pt idx="579">
                  <c:v>77810.3281</c:v>
                </c:pt>
                <c:pt idx="580">
                  <c:v>78105.6328</c:v>
                </c:pt>
                <c:pt idx="581">
                  <c:v>81518.97659999998</c:v>
                </c:pt>
                <c:pt idx="582">
                  <c:v>84476.97659999998</c:v>
                </c:pt>
                <c:pt idx="583">
                  <c:v>80093.7578</c:v>
                </c:pt>
                <c:pt idx="584">
                  <c:v>84685.7344</c:v>
                </c:pt>
                <c:pt idx="585">
                  <c:v>82511.1172</c:v>
                </c:pt>
                <c:pt idx="586">
                  <c:v>84562.7813</c:v>
                </c:pt>
                <c:pt idx="587">
                  <c:v>82981.7813</c:v>
                </c:pt>
                <c:pt idx="588">
                  <c:v>80410.04689999999</c:v>
                </c:pt>
                <c:pt idx="589">
                  <c:v>85862.1328</c:v>
                </c:pt>
                <c:pt idx="590">
                  <c:v>82001.34379999999</c:v>
                </c:pt>
                <c:pt idx="591">
                  <c:v>80553.1719</c:v>
                </c:pt>
                <c:pt idx="592">
                  <c:v>79308.8281</c:v>
                </c:pt>
                <c:pt idx="593">
                  <c:v>76494.7031</c:v>
                </c:pt>
                <c:pt idx="594">
                  <c:v>80519.71089999999</c:v>
                </c:pt>
                <c:pt idx="595">
                  <c:v>80803.6172</c:v>
                </c:pt>
                <c:pt idx="596">
                  <c:v>80001.72659999998</c:v>
                </c:pt>
                <c:pt idx="597">
                  <c:v>77491.43749999999</c:v>
                </c:pt>
                <c:pt idx="598">
                  <c:v>77249.5781</c:v>
                </c:pt>
                <c:pt idx="599">
                  <c:v>80441.3906</c:v>
                </c:pt>
                <c:pt idx="600">
                  <c:v>81654.6016</c:v>
                </c:pt>
                <c:pt idx="601">
                  <c:v>81045.0156</c:v>
                </c:pt>
                <c:pt idx="602">
                  <c:v>77192.5234</c:v>
                </c:pt>
                <c:pt idx="603">
                  <c:v>76430.6094</c:v>
                </c:pt>
                <c:pt idx="604">
                  <c:v>78024.41409999998</c:v>
                </c:pt>
                <c:pt idx="605">
                  <c:v>80762.9297</c:v>
                </c:pt>
                <c:pt idx="606">
                  <c:v>84775.5859</c:v>
                </c:pt>
                <c:pt idx="607">
                  <c:v>88397.0781</c:v>
                </c:pt>
                <c:pt idx="608">
                  <c:v>87378.5391</c:v>
                </c:pt>
                <c:pt idx="609">
                  <c:v>80505.6563</c:v>
                </c:pt>
                <c:pt idx="610">
                  <c:v>87021.0781</c:v>
                </c:pt>
                <c:pt idx="611">
                  <c:v>84543.90629999999</c:v>
                </c:pt>
                <c:pt idx="612">
                  <c:v>78357.3672</c:v>
                </c:pt>
                <c:pt idx="613">
                  <c:v>76055.1641</c:v>
                </c:pt>
                <c:pt idx="614">
                  <c:v>81004.31249999999</c:v>
                </c:pt>
                <c:pt idx="615">
                  <c:v>84352.1094</c:v>
                </c:pt>
                <c:pt idx="616">
                  <c:v>87632.46879999999</c:v>
                </c:pt>
                <c:pt idx="617">
                  <c:v>90742.81249999999</c:v>
                </c:pt>
                <c:pt idx="618">
                  <c:v>90662.44529999999</c:v>
                </c:pt>
                <c:pt idx="619">
                  <c:v>95332.8359</c:v>
                </c:pt>
                <c:pt idx="620">
                  <c:v>99249.2734</c:v>
                </c:pt>
                <c:pt idx="621">
                  <c:v>102723.3125</c:v>
                </c:pt>
                <c:pt idx="622">
                  <c:v>102965.8203</c:v>
                </c:pt>
                <c:pt idx="623">
                  <c:v>90185.0391</c:v>
                </c:pt>
                <c:pt idx="624">
                  <c:v>89062.125</c:v>
                </c:pt>
                <c:pt idx="625">
                  <c:v>84351.5859</c:v>
                </c:pt>
                <c:pt idx="626">
                  <c:v>96612.8359</c:v>
                </c:pt>
                <c:pt idx="627">
                  <c:v>106649.0781</c:v>
                </c:pt>
                <c:pt idx="628">
                  <c:v>96424.24219999998</c:v>
                </c:pt>
                <c:pt idx="629">
                  <c:v>98054.3828</c:v>
                </c:pt>
                <c:pt idx="630">
                  <c:v>95057.1328</c:v>
                </c:pt>
                <c:pt idx="631">
                  <c:v>88471.46089999999</c:v>
                </c:pt>
                <c:pt idx="632">
                  <c:v>88013.5078</c:v>
                </c:pt>
                <c:pt idx="633">
                  <c:v>112240.8438</c:v>
                </c:pt>
                <c:pt idx="634">
                  <c:v>108839.9922</c:v>
                </c:pt>
                <c:pt idx="635">
                  <c:v>97432.96089999999</c:v>
                </c:pt>
                <c:pt idx="636">
                  <c:v>95787.8047</c:v>
                </c:pt>
                <c:pt idx="637">
                  <c:v>88403.6641</c:v>
                </c:pt>
                <c:pt idx="638">
                  <c:v>103297.3203</c:v>
                </c:pt>
                <c:pt idx="639">
                  <c:v>116016.4531</c:v>
                </c:pt>
                <c:pt idx="640">
                  <c:v>118155.6875</c:v>
                </c:pt>
                <c:pt idx="641">
                  <c:v>108294.5469</c:v>
                </c:pt>
                <c:pt idx="642">
                  <c:v>92419.8281</c:v>
                </c:pt>
                <c:pt idx="643">
                  <c:v>84903.2891</c:v>
                </c:pt>
                <c:pt idx="644">
                  <c:v>88107.0156</c:v>
                </c:pt>
                <c:pt idx="645">
                  <c:v>97186.0234</c:v>
                </c:pt>
                <c:pt idx="646">
                  <c:v>101445.6797</c:v>
                </c:pt>
                <c:pt idx="647">
                  <c:v>120213.5156</c:v>
                </c:pt>
                <c:pt idx="648">
                  <c:v>116555.6172</c:v>
                </c:pt>
                <c:pt idx="649">
                  <c:v>106035.0469</c:v>
                </c:pt>
                <c:pt idx="650">
                  <c:v>96834.21879999999</c:v>
                </c:pt>
                <c:pt idx="651">
                  <c:v>93279.9531</c:v>
                </c:pt>
                <c:pt idx="652">
                  <c:v>105472.1484</c:v>
                </c:pt>
                <c:pt idx="653">
                  <c:v>107753.9531</c:v>
                </c:pt>
                <c:pt idx="654">
                  <c:v>109077.1563</c:v>
                </c:pt>
                <c:pt idx="655">
                  <c:v>105729.6719</c:v>
                </c:pt>
                <c:pt idx="656">
                  <c:v>93907.49219999998</c:v>
                </c:pt>
                <c:pt idx="657">
                  <c:v>91590.6641</c:v>
                </c:pt>
                <c:pt idx="658">
                  <c:v>94513.7891</c:v>
                </c:pt>
                <c:pt idx="659">
                  <c:v>100301.5703</c:v>
                </c:pt>
                <c:pt idx="660">
                  <c:v>104781.125</c:v>
                </c:pt>
                <c:pt idx="661">
                  <c:v>106225.2188</c:v>
                </c:pt>
                <c:pt idx="662">
                  <c:v>107549.1484</c:v>
                </c:pt>
                <c:pt idx="663">
                  <c:v>112179.9219</c:v>
                </c:pt>
                <c:pt idx="664">
                  <c:v>115870.4844</c:v>
                </c:pt>
                <c:pt idx="665">
                  <c:v>119949.0078</c:v>
                </c:pt>
                <c:pt idx="666">
                  <c:v>117540.8906</c:v>
                </c:pt>
                <c:pt idx="667">
                  <c:v>115335.9375</c:v>
                </c:pt>
                <c:pt idx="668">
                  <c:v>122551.7656</c:v>
                </c:pt>
                <c:pt idx="669">
                  <c:v>126880.6719</c:v>
                </c:pt>
                <c:pt idx="670">
                  <c:v>116717.375</c:v>
                </c:pt>
                <c:pt idx="671">
                  <c:v>109813.3438</c:v>
                </c:pt>
                <c:pt idx="672">
                  <c:v>109831.8125</c:v>
                </c:pt>
                <c:pt idx="673">
                  <c:v>101209.6875</c:v>
                </c:pt>
                <c:pt idx="674">
                  <c:v>105811.9766</c:v>
                </c:pt>
                <c:pt idx="675">
                  <c:v>109903.3203</c:v>
                </c:pt>
                <c:pt idx="676">
                  <c:v>106455.9141</c:v>
                </c:pt>
                <c:pt idx="677">
                  <c:v>91596.04689999999</c:v>
                </c:pt>
                <c:pt idx="678">
                  <c:v>93721.34379999999</c:v>
                </c:pt>
                <c:pt idx="679">
                  <c:v>97164.21089999999</c:v>
                </c:pt>
                <c:pt idx="680">
                  <c:v>100314.8359</c:v>
                </c:pt>
                <c:pt idx="681">
                  <c:v>108411.5703</c:v>
                </c:pt>
                <c:pt idx="682">
                  <c:v>103144.4609</c:v>
                </c:pt>
                <c:pt idx="683">
                  <c:v>108081.3594</c:v>
                </c:pt>
                <c:pt idx="684">
                  <c:v>108742.3672</c:v>
                </c:pt>
                <c:pt idx="685">
                  <c:v>103861.2969</c:v>
                </c:pt>
                <c:pt idx="686">
                  <c:v>97419.1875</c:v>
                </c:pt>
                <c:pt idx="687">
                  <c:v>105130.6406</c:v>
                </c:pt>
                <c:pt idx="688">
                  <c:v>106060.1016</c:v>
                </c:pt>
                <c:pt idx="689">
                  <c:v>108096.9219</c:v>
                </c:pt>
                <c:pt idx="690">
                  <c:v>110077.5469</c:v>
                </c:pt>
                <c:pt idx="691">
                  <c:v>105777.4375</c:v>
                </c:pt>
                <c:pt idx="692">
                  <c:v>95108.96089999999</c:v>
                </c:pt>
                <c:pt idx="693">
                  <c:v>87426.22659999998</c:v>
                </c:pt>
                <c:pt idx="694">
                  <c:v>87658.99219999998</c:v>
                </c:pt>
                <c:pt idx="695">
                  <c:v>86202.7813</c:v>
                </c:pt>
                <c:pt idx="696">
                  <c:v>80460.9531</c:v>
                </c:pt>
                <c:pt idx="697">
                  <c:v>84767.7031</c:v>
                </c:pt>
                <c:pt idx="698">
                  <c:v>88350.5</c:v>
                </c:pt>
                <c:pt idx="699">
                  <c:v>89004.0</c:v>
                </c:pt>
                <c:pt idx="700">
                  <c:v>93416.2813</c:v>
                </c:pt>
                <c:pt idx="701">
                  <c:v>94742.6172</c:v>
                </c:pt>
                <c:pt idx="702">
                  <c:v>99695.21089999999</c:v>
                </c:pt>
                <c:pt idx="703">
                  <c:v>99817.8594</c:v>
                </c:pt>
                <c:pt idx="704">
                  <c:v>95707.6016</c:v>
                </c:pt>
                <c:pt idx="705">
                  <c:v>86331.25</c:v>
                </c:pt>
                <c:pt idx="706">
                  <c:v>83214.8828</c:v>
                </c:pt>
                <c:pt idx="707">
                  <c:v>86084.93749999999</c:v>
                </c:pt>
                <c:pt idx="708">
                  <c:v>90834.6094</c:v>
                </c:pt>
                <c:pt idx="709">
                  <c:v>95733.0</c:v>
                </c:pt>
                <c:pt idx="710">
                  <c:v>95248.1484</c:v>
                </c:pt>
                <c:pt idx="711">
                  <c:v>103643.7188</c:v>
                </c:pt>
                <c:pt idx="712">
                  <c:v>95530.7578</c:v>
                </c:pt>
                <c:pt idx="713">
                  <c:v>86254.2031</c:v>
                </c:pt>
                <c:pt idx="714">
                  <c:v>79678.5313</c:v>
                </c:pt>
                <c:pt idx="715">
                  <c:v>76827.6328</c:v>
                </c:pt>
                <c:pt idx="716">
                  <c:v>79655.8516</c:v>
                </c:pt>
                <c:pt idx="717">
                  <c:v>80651.3516</c:v>
                </c:pt>
                <c:pt idx="718">
                  <c:v>82537.21879999999</c:v>
                </c:pt>
                <c:pt idx="719">
                  <c:v>85271.5703</c:v>
                </c:pt>
                <c:pt idx="720">
                  <c:v>85897.21879999999</c:v>
                </c:pt>
                <c:pt idx="721">
                  <c:v>82258.5</c:v>
                </c:pt>
                <c:pt idx="722">
                  <c:v>84752.3203</c:v>
                </c:pt>
                <c:pt idx="723">
                  <c:v>82642.1172</c:v>
                </c:pt>
                <c:pt idx="724">
                  <c:v>79734.96879999999</c:v>
                </c:pt>
                <c:pt idx="725">
                  <c:v>79320.8516</c:v>
                </c:pt>
                <c:pt idx="726">
                  <c:v>81334.0</c:v>
                </c:pt>
                <c:pt idx="727">
                  <c:v>81179.8984</c:v>
                </c:pt>
                <c:pt idx="728">
                  <c:v>79725.1484</c:v>
                </c:pt>
                <c:pt idx="729">
                  <c:v>79784.5547</c:v>
                </c:pt>
                <c:pt idx="730">
                  <c:v>79711.7031</c:v>
                </c:pt>
                <c:pt idx="731">
                  <c:v>81618.21089999999</c:v>
                </c:pt>
                <c:pt idx="732">
                  <c:v>83928.54689999999</c:v>
                </c:pt>
                <c:pt idx="733">
                  <c:v>85213.0</c:v>
                </c:pt>
                <c:pt idx="734">
                  <c:v>86058.6484</c:v>
                </c:pt>
                <c:pt idx="735">
                  <c:v>84510.41409999998</c:v>
                </c:pt>
                <c:pt idx="736">
                  <c:v>82830.0547</c:v>
                </c:pt>
                <c:pt idx="737">
                  <c:v>81525.2813</c:v>
                </c:pt>
                <c:pt idx="738">
                  <c:v>81629.8672</c:v>
                </c:pt>
                <c:pt idx="739">
                  <c:v>85892.8984</c:v>
                </c:pt>
                <c:pt idx="740">
                  <c:v>86787.4219</c:v>
                </c:pt>
                <c:pt idx="741">
                  <c:v>87020.3906</c:v>
                </c:pt>
                <c:pt idx="742">
                  <c:v>83481.4531</c:v>
                </c:pt>
                <c:pt idx="743">
                  <c:v>80863.0313</c:v>
                </c:pt>
                <c:pt idx="744">
                  <c:v>78540.6484</c:v>
                </c:pt>
                <c:pt idx="745">
                  <c:v>85589.7891</c:v>
                </c:pt>
                <c:pt idx="746">
                  <c:v>85492.8359</c:v>
                </c:pt>
                <c:pt idx="747">
                  <c:v>88851.5313</c:v>
                </c:pt>
                <c:pt idx="748">
                  <c:v>88686.31249999999</c:v>
                </c:pt>
                <c:pt idx="749">
                  <c:v>88904.3906</c:v>
                </c:pt>
                <c:pt idx="750">
                  <c:v>93739.6172</c:v>
                </c:pt>
                <c:pt idx="751">
                  <c:v>97191.2813</c:v>
                </c:pt>
                <c:pt idx="752">
                  <c:v>99694.72659999998</c:v>
                </c:pt>
                <c:pt idx="753">
                  <c:v>100038.4922</c:v>
                </c:pt>
                <c:pt idx="754">
                  <c:v>97438.5234</c:v>
                </c:pt>
                <c:pt idx="755">
                  <c:v>90275.06249999999</c:v>
                </c:pt>
                <c:pt idx="756">
                  <c:v>89437.0781</c:v>
                </c:pt>
                <c:pt idx="757">
                  <c:v>87652.91409999998</c:v>
                </c:pt>
                <c:pt idx="758">
                  <c:v>93960.1172</c:v>
                </c:pt>
                <c:pt idx="759">
                  <c:v>90876.1328</c:v>
                </c:pt>
                <c:pt idx="760">
                  <c:v>100505.9609</c:v>
                </c:pt>
                <c:pt idx="761">
                  <c:v>97387.71089999999</c:v>
                </c:pt>
                <c:pt idx="762">
                  <c:v>95367.34379999999</c:v>
                </c:pt>
                <c:pt idx="763">
                  <c:v>93444.0156</c:v>
                </c:pt>
                <c:pt idx="764">
                  <c:v>91747.04689999999</c:v>
                </c:pt>
                <c:pt idx="765">
                  <c:v>81045.6172</c:v>
                </c:pt>
                <c:pt idx="766">
                  <c:v>89239.54689999999</c:v>
                </c:pt>
                <c:pt idx="767">
                  <c:v>86914.1797</c:v>
                </c:pt>
                <c:pt idx="768">
                  <c:v>86612.56249999999</c:v>
                </c:pt>
                <c:pt idx="769">
                  <c:v>82400.6406</c:v>
                </c:pt>
                <c:pt idx="770">
                  <c:v>102563.2578</c:v>
                </c:pt>
                <c:pt idx="771">
                  <c:v>104622.9922</c:v>
                </c:pt>
                <c:pt idx="772">
                  <c:v>98161.1641</c:v>
                </c:pt>
                <c:pt idx="773">
                  <c:v>82434.3203</c:v>
                </c:pt>
                <c:pt idx="774">
                  <c:v>81873.54689999999</c:v>
                </c:pt>
                <c:pt idx="775">
                  <c:v>82854.22659999998</c:v>
                </c:pt>
                <c:pt idx="776">
                  <c:v>87606.6641</c:v>
                </c:pt>
                <c:pt idx="777">
                  <c:v>85819.71089999999</c:v>
                </c:pt>
                <c:pt idx="778">
                  <c:v>94381.3516</c:v>
                </c:pt>
                <c:pt idx="779">
                  <c:v>97708.8906</c:v>
                </c:pt>
                <c:pt idx="780">
                  <c:v>95459.5703</c:v>
                </c:pt>
                <c:pt idx="781">
                  <c:v>97095.3672</c:v>
                </c:pt>
                <c:pt idx="782">
                  <c:v>91664.0703</c:v>
                </c:pt>
                <c:pt idx="783">
                  <c:v>103583.3516</c:v>
                </c:pt>
                <c:pt idx="784">
                  <c:v>99769.44529999999</c:v>
                </c:pt>
                <c:pt idx="785">
                  <c:v>96419.4219</c:v>
                </c:pt>
                <c:pt idx="786">
                  <c:v>101505.3359</c:v>
                </c:pt>
                <c:pt idx="787">
                  <c:v>101239.4922</c:v>
                </c:pt>
                <c:pt idx="788">
                  <c:v>93464.0391</c:v>
                </c:pt>
                <c:pt idx="789">
                  <c:v>91731.54689999999</c:v>
                </c:pt>
                <c:pt idx="790">
                  <c:v>94336.6719</c:v>
                </c:pt>
                <c:pt idx="791">
                  <c:v>96250.71879999999</c:v>
                </c:pt>
                <c:pt idx="792">
                  <c:v>94292.2891</c:v>
                </c:pt>
                <c:pt idx="793">
                  <c:v>88558.96879999999</c:v>
                </c:pt>
                <c:pt idx="794">
                  <c:v>85362.9531</c:v>
                </c:pt>
                <c:pt idx="795">
                  <c:v>83984.0234</c:v>
                </c:pt>
                <c:pt idx="796">
                  <c:v>87635.6016</c:v>
                </c:pt>
                <c:pt idx="797">
                  <c:v>87267.21879999999</c:v>
                </c:pt>
                <c:pt idx="798">
                  <c:v>104223.2344</c:v>
                </c:pt>
                <c:pt idx="799">
                  <c:v>102180.8203</c:v>
                </c:pt>
                <c:pt idx="800">
                  <c:v>96960.2344</c:v>
                </c:pt>
                <c:pt idx="801">
                  <c:v>94589.94529999999</c:v>
                </c:pt>
                <c:pt idx="802">
                  <c:v>89478.49219999998</c:v>
                </c:pt>
                <c:pt idx="803">
                  <c:v>86420.7578</c:v>
                </c:pt>
                <c:pt idx="804">
                  <c:v>95035.2813</c:v>
                </c:pt>
                <c:pt idx="805">
                  <c:v>98241.1406</c:v>
                </c:pt>
                <c:pt idx="806">
                  <c:v>98839.93749999999</c:v>
                </c:pt>
                <c:pt idx="807">
                  <c:v>96469.2813</c:v>
                </c:pt>
                <c:pt idx="808">
                  <c:v>90650.4219</c:v>
                </c:pt>
                <c:pt idx="809">
                  <c:v>91689.3828</c:v>
                </c:pt>
                <c:pt idx="810">
                  <c:v>95843.6016</c:v>
                </c:pt>
                <c:pt idx="811">
                  <c:v>99065.4844</c:v>
                </c:pt>
                <c:pt idx="812">
                  <c:v>93796.91409999998</c:v>
                </c:pt>
                <c:pt idx="813">
                  <c:v>83445.8203</c:v>
                </c:pt>
                <c:pt idx="814">
                  <c:v>85138.8984</c:v>
                </c:pt>
                <c:pt idx="815">
                  <c:v>86124.3281</c:v>
                </c:pt>
                <c:pt idx="816">
                  <c:v>85303.6719</c:v>
                </c:pt>
                <c:pt idx="817">
                  <c:v>88953.79689999999</c:v>
                </c:pt>
                <c:pt idx="818">
                  <c:v>88628.8594</c:v>
                </c:pt>
                <c:pt idx="819">
                  <c:v>85626.5391</c:v>
                </c:pt>
                <c:pt idx="820">
                  <c:v>84607.1641</c:v>
                </c:pt>
                <c:pt idx="821">
                  <c:v>82834.8672</c:v>
                </c:pt>
                <c:pt idx="822">
                  <c:v>80162.71089999999</c:v>
                </c:pt>
                <c:pt idx="823">
                  <c:v>86701.3281</c:v>
                </c:pt>
                <c:pt idx="824">
                  <c:v>86184.0234</c:v>
                </c:pt>
                <c:pt idx="825">
                  <c:v>83457.4297</c:v>
                </c:pt>
                <c:pt idx="826">
                  <c:v>82893.1641</c:v>
                </c:pt>
                <c:pt idx="827">
                  <c:v>79635.7031</c:v>
                </c:pt>
                <c:pt idx="828">
                  <c:v>85352.1797</c:v>
                </c:pt>
                <c:pt idx="829">
                  <c:v>85079.6797</c:v>
                </c:pt>
                <c:pt idx="830">
                  <c:v>79871.6406</c:v>
                </c:pt>
                <c:pt idx="831">
                  <c:v>82815.40629999999</c:v>
                </c:pt>
                <c:pt idx="832">
                  <c:v>80813.96879999999</c:v>
                </c:pt>
                <c:pt idx="833">
                  <c:v>83971.04689999999</c:v>
                </c:pt>
                <c:pt idx="834">
                  <c:v>80081.8594</c:v>
                </c:pt>
                <c:pt idx="835">
                  <c:v>79971.5391</c:v>
                </c:pt>
                <c:pt idx="836">
                  <c:v>84016.4219</c:v>
                </c:pt>
                <c:pt idx="837">
                  <c:v>80582.75</c:v>
                </c:pt>
                <c:pt idx="838">
                  <c:v>81960.96879999999</c:v>
                </c:pt>
                <c:pt idx="839">
                  <c:v>80696.0859</c:v>
                </c:pt>
                <c:pt idx="840">
                  <c:v>79014.1172</c:v>
                </c:pt>
                <c:pt idx="841">
                  <c:v>78534.56249999999</c:v>
                </c:pt>
                <c:pt idx="842">
                  <c:v>77607.3047</c:v>
                </c:pt>
                <c:pt idx="843">
                  <c:v>80602.6328</c:v>
                </c:pt>
                <c:pt idx="844">
                  <c:v>79318.4844</c:v>
                </c:pt>
                <c:pt idx="845">
                  <c:v>78699.3359</c:v>
                </c:pt>
                <c:pt idx="846">
                  <c:v>78343.34379999999</c:v>
                </c:pt>
                <c:pt idx="847">
                  <c:v>78218.6172</c:v>
                </c:pt>
                <c:pt idx="848">
                  <c:v>77847.90629999999</c:v>
                </c:pt>
                <c:pt idx="849">
                  <c:v>77962.4219</c:v>
                </c:pt>
                <c:pt idx="850">
                  <c:v>79078.2656</c:v>
                </c:pt>
                <c:pt idx="851">
                  <c:v>79763.2578</c:v>
                </c:pt>
                <c:pt idx="852">
                  <c:v>79363.7656</c:v>
                </c:pt>
                <c:pt idx="853">
                  <c:v>78946.1172</c:v>
                </c:pt>
                <c:pt idx="854">
                  <c:v>78223.8281</c:v>
                </c:pt>
                <c:pt idx="855">
                  <c:v>77437.9531</c:v>
                </c:pt>
                <c:pt idx="856">
                  <c:v>77626.9531</c:v>
                </c:pt>
                <c:pt idx="857">
                  <c:v>78415.0391</c:v>
                </c:pt>
                <c:pt idx="858">
                  <c:v>78346.71089999999</c:v>
                </c:pt>
                <c:pt idx="859">
                  <c:v>79861.79689999999</c:v>
                </c:pt>
                <c:pt idx="860">
                  <c:v>81648.9297</c:v>
                </c:pt>
                <c:pt idx="861">
                  <c:v>80322.49219999998</c:v>
                </c:pt>
                <c:pt idx="862">
                  <c:v>77148.94529999999</c:v>
                </c:pt>
                <c:pt idx="863">
                  <c:v>80078.29689999999</c:v>
                </c:pt>
                <c:pt idx="864">
                  <c:v>77955.7578</c:v>
                </c:pt>
                <c:pt idx="865">
                  <c:v>78353.24219999998</c:v>
                </c:pt>
                <c:pt idx="866">
                  <c:v>79701.0</c:v>
                </c:pt>
                <c:pt idx="867">
                  <c:v>78042.9844</c:v>
                </c:pt>
                <c:pt idx="868">
                  <c:v>77099.71089999999</c:v>
                </c:pt>
                <c:pt idx="869">
                  <c:v>78775.99219999998</c:v>
                </c:pt>
                <c:pt idx="870">
                  <c:v>77638.24219999998</c:v>
                </c:pt>
                <c:pt idx="871">
                  <c:v>77390.91409999998</c:v>
                </c:pt>
                <c:pt idx="872">
                  <c:v>75593.375</c:v>
                </c:pt>
                <c:pt idx="873">
                  <c:v>87319.1797</c:v>
                </c:pt>
                <c:pt idx="874">
                  <c:v>78425.29689999999</c:v>
                </c:pt>
                <c:pt idx="875">
                  <c:v>80203.8672</c:v>
                </c:pt>
                <c:pt idx="876">
                  <c:v>84423.6484</c:v>
                </c:pt>
                <c:pt idx="877">
                  <c:v>88030.06249999999</c:v>
                </c:pt>
                <c:pt idx="878">
                  <c:v>87444.5859</c:v>
                </c:pt>
                <c:pt idx="879">
                  <c:v>90326.6484</c:v>
                </c:pt>
                <c:pt idx="880">
                  <c:v>99164.8594</c:v>
                </c:pt>
                <c:pt idx="881">
                  <c:v>102400.7969</c:v>
                </c:pt>
                <c:pt idx="882">
                  <c:v>119721.9141</c:v>
                </c:pt>
                <c:pt idx="883">
                  <c:v>115460.1953</c:v>
                </c:pt>
                <c:pt idx="884">
                  <c:v>105178.9297</c:v>
                </c:pt>
                <c:pt idx="885">
                  <c:v>108716.9844</c:v>
                </c:pt>
                <c:pt idx="886">
                  <c:v>105202.1797</c:v>
                </c:pt>
                <c:pt idx="887">
                  <c:v>96780.9531</c:v>
                </c:pt>
                <c:pt idx="888">
                  <c:v>88214.1953</c:v>
                </c:pt>
                <c:pt idx="889">
                  <c:v>84791.8672</c:v>
                </c:pt>
                <c:pt idx="890">
                  <c:v>85594.9297</c:v>
                </c:pt>
                <c:pt idx="891">
                  <c:v>88595.0859</c:v>
                </c:pt>
                <c:pt idx="892">
                  <c:v>95918.04689999999</c:v>
                </c:pt>
                <c:pt idx="893">
                  <c:v>93585.3047</c:v>
                </c:pt>
                <c:pt idx="894">
                  <c:v>98183.0</c:v>
                </c:pt>
                <c:pt idx="895">
                  <c:v>107073.5469</c:v>
                </c:pt>
                <c:pt idx="896">
                  <c:v>106409.2266</c:v>
                </c:pt>
                <c:pt idx="897">
                  <c:v>95772.3516</c:v>
                </c:pt>
                <c:pt idx="898">
                  <c:v>94032.6875</c:v>
                </c:pt>
                <c:pt idx="899">
                  <c:v>98192.2656</c:v>
                </c:pt>
                <c:pt idx="900">
                  <c:v>96436.56249999999</c:v>
                </c:pt>
                <c:pt idx="901">
                  <c:v>105854.3516</c:v>
                </c:pt>
                <c:pt idx="902">
                  <c:v>110571.9766</c:v>
                </c:pt>
                <c:pt idx="903">
                  <c:v>103095.4688</c:v>
                </c:pt>
                <c:pt idx="904">
                  <c:v>101797.8984</c:v>
                </c:pt>
                <c:pt idx="905">
                  <c:v>104040.6094</c:v>
                </c:pt>
                <c:pt idx="906">
                  <c:v>99470.97659999998</c:v>
                </c:pt>
                <c:pt idx="907">
                  <c:v>105772.4375</c:v>
                </c:pt>
                <c:pt idx="908">
                  <c:v>110703.8438</c:v>
                </c:pt>
                <c:pt idx="909">
                  <c:v>115251.1875</c:v>
                </c:pt>
                <c:pt idx="910">
                  <c:v>115648.375</c:v>
                </c:pt>
                <c:pt idx="911">
                  <c:v>116043.9375</c:v>
                </c:pt>
                <c:pt idx="912">
                  <c:v>111522.4453</c:v>
                </c:pt>
                <c:pt idx="913">
                  <c:v>101513.1719</c:v>
                </c:pt>
                <c:pt idx="914">
                  <c:v>98280.2344</c:v>
                </c:pt>
                <c:pt idx="915">
                  <c:v>99480.8672</c:v>
                </c:pt>
                <c:pt idx="916">
                  <c:v>103744.3672</c:v>
                </c:pt>
                <c:pt idx="917">
                  <c:v>112270.2813</c:v>
                </c:pt>
                <c:pt idx="918">
                  <c:v>113818.7344</c:v>
                </c:pt>
                <c:pt idx="919">
                  <c:v>111124.1719</c:v>
                </c:pt>
                <c:pt idx="920">
                  <c:v>112203.8672</c:v>
                </c:pt>
                <c:pt idx="921">
                  <c:v>104021.0703</c:v>
                </c:pt>
                <c:pt idx="922">
                  <c:v>105401.9297</c:v>
                </c:pt>
                <c:pt idx="923">
                  <c:v>109083.2656</c:v>
                </c:pt>
                <c:pt idx="924">
                  <c:v>101636.0703</c:v>
                </c:pt>
                <c:pt idx="925">
                  <c:v>93065.5547</c:v>
                </c:pt>
                <c:pt idx="926">
                  <c:v>87326.9297</c:v>
                </c:pt>
                <c:pt idx="927">
                  <c:v>90925.2656</c:v>
                </c:pt>
                <c:pt idx="928">
                  <c:v>93756.6719</c:v>
                </c:pt>
                <c:pt idx="929">
                  <c:v>95765.0</c:v>
                </c:pt>
                <c:pt idx="930">
                  <c:v>91957.3672</c:v>
                </c:pt>
                <c:pt idx="931">
                  <c:v>103310.25</c:v>
                </c:pt>
                <c:pt idx="932">
                  <c:v>104163.0703</c:v>
                </c:pt>
                <c:pt idx="933">
                  <c:v>95358.40629999999</c:v>
                </c:pt>
                <c:pt idx="934">
                  <c:v>97751.5547</c:v>
                </c:pt>
                <c:pt idx="935">
                  <c:v>99947.3906</c:v>
                </c:pt>
                <c:pt idx="936">
                  <c:v>100560.5859</c:v>
                </c:pt>
                <c:pt idx="937">
                  <c:v>90978.7344</c:v>
                </c:pt>
                <c:pt idx="938">
                  <c:v>89100.1094</c:v>
                </c:pt>
                <c:pt idx="939">
                  <c:v>89554.9297</c:v>
                </c:pt>
                <c:pt idx="940">
                  <c:v>93853.1406</c:v>
                </c:pt>
                <c:pt idx="941">
                  <c:v>103963.2422</c:v>
                </c:pt>
                <c:pt idx="942">
                  <c:v>104064.0547</c:v>
                </c:pt>
                <c:pt idx="943">
                  <c:v>105915.6172</c:v>
                </c:pt>
                <c:pt idx="944">
                  <c:v>100816.1484</c:v>
                </c:pt>
                <c:pt idx="945">
                  <c:v>94066.8906</c:v>
                </c:pt>
                <c:pt idx="946">
                  <c:v>89873.625</c:v>
                </c:pt>
                <c:pt idx="947">
                  <c:v>84821.46089999999</c:v>
                </c:pt>
                <c:pt idx="948">
                  <c:v>86514.4531</c:v>
                </c:pt>
                <c:pt idx="949">
                  <c:v>89051.8672</c:v>
                </c:pt>
                <c:pt idx="950">
                  <c:v>93273.5391</c:v>
                </c:pt>
                <c:pt idx="951">
                  <c:v>82436.6406</c:v>
                </c:pt>
                <c:pt idx="952">
                  <c:v>83317.29689999999</c:v>
                </c:pt>
                <c:pt idx="953">
                  <c:v>84378.3984</c:v>
                </c:pt>
                <c:pt idx="954">
                  <c:v>80243.8359</c:v>
                </c:pt>
                <c:pt idx="955">
                  <c:v>86005.94529999999</c:v>
                </c:pt>
                <c:pt idx="956">
                  <c:v>84377.9844</c:v>
                </c:pt>
                <c:pt idx="957">
                  <c:v>82684.0547</c:v>
                </c:pt>
                <c:pt idx="958">
                  <c:v>81622.7031</c:v>
                </c:pt>
                <c:pt idx="959">
                  <c:v>81088.4531</c:v>
                </c:pt>
                <c:pt idx="960">
                  <c:v>83453.7031</c:v>
                </c:pt>
                <c:pt idx="961">
                  <c:v>80369.8203</c:v>
                </c:pt>
                <c:pt idx="962">
                  <c:v>78940.3359</c:v>
                </c:pt>
                <c:pt idx="963">
                  <c:v>76384.5156</c:v>
                </c:pt>
                <c:pt idx="964">
                  <c:v>75977.71089999999</c:v>
                </c:pt>
                <c:pt idx="965">
                  <c:v>78540.8906</c:v>
                </c:pt>
                <c:pt idx="966">
                  <c:v>78247.1094</c:v>
                </c:pt>
                <c:pt idx="967">
                  <c:v>78696.8594</c:v>
                </c:pt>
                <c:pt idx="968">
                  <c:v>80353.1641</c:v>
                </c:pt>
                <c:pt idx="969">
                  <c:v>78323.6172</c:v>
                </c:pt>
                <c:pt idx="970">
                  <c:v>80597.875</c:v>
                </c:pt>
                <c:pt idx="971">
                  <c:v>81383.6094</c:v>
                </c:pt>
                <c:pt idx="972">
                  <c:v>82648.90629999999</c:v>
                </c:pt>
                <c:pt idx="973">
                  <c:v>81415.0703</c:v>
                </c:pt>
                <c:pt idx="974">
                  <c:v>75523.2578</c:v>
                </c:pt>
                <c:pt idx="975">
                  <c:v>80040.93749999999</c:v>
                </c:pt>
                <c:pt idx="976">
                  <c:v>79720.6719</c:v>
                </c:pt>
                <c:pt idx="977">
                  <c:v>80230.1953</c:v>
                </c:pt>
                <c:pt idx="978">
                  <c:v>80854.0</c:v>
                </c:pt>
                <c:pt idx="979">
                  <c:v>79556.3281</c:v>
                </c:pt>
                <c:pt idx="980">
                  <c:v>82907.1719</c:v>
                </c:pt>
                <c:pt idx="981">
                  <c:v>85831.0156</c:v>
                </c:pt>
                <c:pt idx="982">
                  <c:v>85280.5156</c:v>
                </c:pt>
                <c:pt idx="983">
                  <c:v>83859.8281</c:v>
                </c:pt>
                <c:pt idx="984">
                  <c:v>79424.46089999999</c:v>
                </c:pt>
                <c:pt idx="985">
                  <c:v>79604.2813</c:v>
                </c:pt>
                <c:pt idx="986">
                  <c:v>79149.8984</c:v>
                </c:pt>
                <c:pt idx="987">
                  <c:v>78958.8672</c:v>
                </c:pt>
                <c:pt idx="988">
                  <c:v>78972.6172</c:v>
                </c:pt>
                <c:pt idx="989">
                  <c:v>77086.8828</c:v>
                </c:pt>
                <c:pt idx="990">
                  <c:v>84321.6953</c:v>
                </c:pt>
                <c:pt idx="991">
                  <c:v>85271.91409999998</c:v>
                </c:pt>
                <c:pt idx="992">
                  <c:v>83276.21089999999</c:v>
                </c:pt>
                <c:pt idx="993">
                  <c:v>82678.7344</c:v>
                </c:pt>
                <c:pt idx="994">
                  <c:v>78564.7813</c:v>
                </c:pt>
                <c:pt idx="995">
                  <c:v>88253.8203</c:v>
                </c:pt>
                <c:pt idx="996">
                  <c:v>92759.7031</c:v>
                </c:pt>
                <c:pt idx="997">
                  <c:v>93167.6797</c:v>
                </c:pt>
                <c:pt idx="998">
                  <c:v>90989.3672</c:v>
                </c:pt>
                <c:pt idx="999">
                  <c:v>93347.5547</c:v>
                </c:pt>
                <c:pt idx="1000">
                  <c:v>90763.1797</c:v>
                </c:pt>
                <c:pt idx="1001">
                  <c:v>89124.9531</c:v>
                </c:pt>
                <c:pt idx="1002">
                  <c:v>88137.25</c:v>
                </c:pt>
                <c:pt idx="1003">
                  <c:v>77418.56249999999</c:v>
                </c:pt>
                <c:pt idx="1004">
                  <c:v>88225.4531</c:v>
                </c:pt>
                <c:pt idx="1005">
                  <c:v>92577.2891</c:v>
                </c:pt>
                <c:pt idx="1006">
                  <c:v>91451.9531</c:v>
                </c:pt>
                <c:pt idx="1007">
                  <c:v>90410.46089999999</c:v>
                </c:pt>
                <c:pt idx="1008">
                  <c:v>94187.1328</c:v>
                </c:pt>
                <c:pt idx="1009">
                  <c:v>99966.3047</c:v>
                </c:pt>
                <c:pt idx="1010">
                  <c:v>91545.2813</c:v>
                </c:pt>
                <c:pt idx="1011">
                  <c:v>87103.6406</c:v>
                </c:pt>
                <c:pt idx="1012">
                  <c:v>92127.71879999999</c:v>
                </c:pt>
                <c:pt idx="1013">
                  <c:v>93005.04689999999</c:v>
                </c:pt>
                <c:pt idx="1014">
                  <c:v>87595.0859</c:v>
                </c:pt>
                <c:pt idx="1015">
                  <c:v>95164.7578</c:v>
                </c:pt>
                <c:pt idx="1016">
                  <c:v>93064.9297</c:v>
                </c:pt>
                <c:pt idx="1017">
                  <c:v>92254.7656</c:v>
                </c:pt>
                <c:pt idx="1018">
                  <c:v>90970.8594</c:v>
                </c:pt>
                <c:pt idx="1019">
                  <c:v>107093.0156</c:v>
                </c:pt>
                <c:pt idx="1020">
                  <c:v>100127.3281</c:v>
                </c:pt>
                <c:pt idx="1021">
                  <c:v>83563.1406</c:v>
                </c:pt>
                <c:pt idx="1022">
                  <c:v>83978.96089999999</c:v>
                </c:pt>
                <c:pt idx="1023">
                  <c:v>83172.24219999998</c:v>
                </c:pt>
                <c:pt idx="1024">
                  <c:v>84094.0156</c:v>
                </c:pt>
                <c:pt idx="1025">
                  <c:v>89669.46879999999</c:v>
                </c:pt>
                <c:pt idx="1026">
                  <c:v>88402.31249999999</c:v>
                </c:pt>
                <c:pt idx="1027">
                  <c:v>88728.7813</c:v>
                </c:pt>
                <c:pt idx="1028">
                  <c:v>94938.2656</c:v>
                </c:pt>
                <c:pt idx="1029">
                  <c:v>92895.1719</c:v>
                </c:pt>
                <c:pt idx="1030">
                  <c:v>95136.84379999999</c:v>
                </c:pt>
                <c:pt idx="1031">
                  <c:v>94563.0391</c:v>
                </c:pt>
                <c:pt idx="1032">
                  <c:v>95903.5078</c:v>
                </c:pt>
                <c:pt idx="1033">
                  <c:v>97302.47659999998</c:v>
                </c:pt>
                <c:pt idx="1034">
                  <c:v>101988.3281</c:v>
                </c:pt>
                <c:pt idx="1035">
                  <c:v>107047.3438</c:v>
                </c:pt>
                <c:pt idx="1036">
                  <c:v>112239.0469</c:v>
                </c:pt>
                <c:pt idx="1037">
                  <c:v>99258.1328</c:v>
                </c:pt>
                <c:pt idx="1038">
                  <c:v>104059.6172</c:v>
                </c:pt>
                <c:pt idx="1039">
                  <c:v>103207.0313</c:v>
                </c:pt>
                <c:pt idx="1040">
                  <c:v>96066.875</c:v>
                </c:pt>
                <c:pt idx="1041">
                  <c:v>88090.2656</c:v>
                </c:pt>
                <c:pt idx="1042">
                  <c:v>100959.8438</c:v>
                </c:pt>
                <c:pt idx="1043">
                  <c:v>101050.2109</c:v>
                </c:pt>
                <c:pt idx="1044">
                  <c:v>96723.6563</c:v>
                </c:pt>
                <c:pt idx="1045">
                  <c:v>95090.3047</c:v>
                </c:pt>
                <c:pt idx="1046">
                  <c:v>95520.5078</c:v>
                </c:pt>
                <c:pt idx="1047">
                  <c:v>88654.1172</c:v>
                </c:pt>
                <c:pt idx="1048">
                  <c:v>96027.7344</c:v>
                </c:pt>
                <c:pt idx="1049">
                  <c:v>100785.8047</c:v>
                </c:pt>
                <c:pt idx="1050">
                  <c:v>105065.6094</c:v>
                </c:pt>
                <c:pt idx="1051">
                  <c:v>94204.6406</c:v>
                </c:pt>
                <c:pt idx="1052">
                  <c:v>85732.46089999999</c:v>
                </c:pt>
                <c:pt idx="1053">
                  <c:v>83143.46879999999</c:v>
                </c:pt>
                <c:pt idx="1054">
                  <c:v>79885.7031</c:v>
                </c:pt>
                <c:pt idx="1055">
                  <c:v>81759.4219</c:v>
                </c:pt>
                <c:pt idx="1056">
                  <c:v>83416.44529999999</c:v>
                </c:pt>
                <c:pt idx="1057">
                  <c:v>90422.5781</c:v>
                </c:pt>
                <c:pt idx="1058">
                  <c:v>90265.3984</c:v>
                </c:pt>
                <c:pt idx="1059">
                  <c:v>91212.2578</c:v>
                </c:pt>
                <c:pt idx="1060">
                  <c:v>91095.47659999998</c:v>
                </c:pt>
                <c:pt idx="1061">
                  <c:v>94361.1719</c:v>
                </c:pt>
                <c:pt idx="1062">
                  <c:v>96635.5078</c:v>
                </c:pt>
                <c:pt idx="1063">
                  <c:v>94252.6719</c:v>
                </c:pt>
                <c:pt idx="1064">
                  <c:v>87639.99219999998</c:v>
                </c:pt>
                <c:pt idx="1065">
                  <c:v>84135.3516</c:v>
                </c:pt>
                <c:pt idx="1066">
                  <c:v>80681.0234</c:v>
                </c:pt>
                <c:pt idx="1067">
                  <c:v>100835.9922</c:v>
                </c:pt>
                <c:pt idx="1068">
                  <c:v>99977.25</c:v>
                </c:pt>
                <c:pt idx="1069">
                  <c:v>93144.1484</c:v>
                </c:pt>
                <c:pt idx="1070">
                  <c:v>85643.6953</c:v>
                </c:pt>
                <c:pt idx="1071">
                  <c:v>77568.5234</c:v>
                </c:pt>
                <c:pt idx="1072">
                  <c:v>78135.1172</c:v>
                </c:pt>
                <c:pt idx="1073">
                  <c:v>81676.875</c:v>
                </c:pt>
                <c:pt idx="1074">
                  <c:v>80513.3047</c:v>
                </c:pt>
                <c:pt idx="1075">
                  <c:v>85392.91409999998</c:v>
                </c:pt>
                <c:pt idx="1076">
                  <c:v>85293.6484</c:v>
                </c:pt>
                <c:pt idx="1077">
                  <c:v>81017.8047</c:v>
                </c:pt>
                <c:pt idx="1078">
                  <c:v>78901.6016</c:v>
                </c:pt>
                <c:pt idx="1079">
                  <c:v>77162.6016</c:v>
                </c:pt>
                <c:pt idx="1080">
                  <c:v>78424.40629999999</c:v>
                </c:pt>
                <c:pt idx="1081">
                  <c:v>80202.49219999998</c:v>
                </c:pt>
                <c:pt idx="1082">
                  <c:v>80503.6875</c:v>
                </c:pt>
                <c:pt idx="1083">
                  <c:v>81497.3984</c:v>
                </c:pt>
                <c:pt idx="1084">
                  <c:v>81255.8281</c:v>
                </c:pt>
                <c:pt idx="1085">
                  <c:v>80495.8281</c:v>
                </c:pt>
                <c:pt idx="1086">
                  <c:v>75040.7734</c:v>
                </c:pt>
                <c:pt idx="1087">
                  <c:v>78436.4297</c:v>
                </c:pt>
                <c:pt idx="1088">
                  <c:v>77775.59379999999</c:v>
                </c:pt>
                <c:pt idx="1089">
                  <c:v>77977.71879999999</c:v>
                </c:pt>
                <c:pt idx="1090">
                  <c:v>76051.74219999998</c:v>
                </c:pt>
                <c:pt idx="1091">
                  <c:v>75323.90629999999</c:v>
                </c:pt>
                <c:pt idx="1092">
                  <c:v>78506.5859</c:v>
                </c:pt>
                <c:pt idx="1093">
                  <c:v>82810.49219999998</c:v>
                </c:pt>
                <c:pt idx="1094">
                  <c:v>79416.97659999998</c:v>
                </c:pt>
                <c:pt idx="1095">
                  <c:v>74993.8594</c:v>
                </c:pt>
                <c:pt idx="1096">
                  <c:v>70634.96089999999</c:v>
                </c:pt>
                <c:pt idx="1097">
                  <c:v>78505.21089999999</c:v>
                </c:pt>
                <c:pt idx="1098">
                  <c:v>79724.21089999999</c:v>
                </c:pt>
                <c:pt idx="1099">
                  <c:v>80520.71089999999</c:v>
                </c:pt>
                <c:pt idx="1100">
                  <c:v>75821.1797</c:v>
                </c:pt>
                <c:pt idx="1101">
                  <c:v>73209.22659999998</c:v>
                </c:pt>
                <c:pt idx="1102">
                  <c:v>77791.3672</c:v>
                </c:pt>
                <c:pt idx="1103">
                  <c:v>76577.8984</c:v>
                </c:pt>
                <c:pt idx="1104">
                  <c:v>76538.6172</c:v>
                </c:pt>
                <c:pt idx="1105">
                  <c:v>74915.5781</c:v>
                </c:pt>
                <c:pt idx="1106">
                  <c:v>74090.96089999999</c:v>
                </c:pt>
                <c:pt idx="1107">
                  <c:v>89309.43749999999</c:v>
                </c:pt>
                <c:pt idx="1108">
                  <c:v>86834.8359</c:v>
                </c:pt>
                <c:pt idx="1109">
                  <c:v>75353.6953</c:v>
                </c:pt>
                <c:pt idx="1110">
                  <c:v>74977.8359</c:v>
                </c:pt>
                <c:pt idx="1111">
                  <c:v>75227.8594</c:v>
                </c:pt>
                <c:pt idx="1112">
                  <c:v>75576.3047</c:v>
                </c:pt>
                <c:pt idx="1113">
                  <c:v>74896.2891</c:v>
                </c:pt>
                <c:pt idx="1114">
                  <c:v>75675.9297</c:v>
                </c:pt>
                <c:pt idx="1115">
                  <c:v>77455.1484</c:v>
                </c:pt>
                <c:pt idx="1116">
                  <c:v>77276.2891</c:v>
                </c:pt>
                <c:pt idx="1117">
                  <c:v>73840.47659999998</c:v>
                </c:pt>
                <c:pt idx="1118">
                  <c:v>74386.875</c:v>
                </c:pt>
                <c:pt idx="1119">
                  <c:v>75478.09379999999</c:v>
                </c:pt>
                <c:pt idx="1120">
                  <c:v>76831.96089999999</c:v>
                </c:pt>
                <c:pt idx="1121">
                  <c:v>79190.96089999999</c:v>
                </c:pt>
                <c:pt idx="1122">
                  <c:v>73493.71089999999</c:v>
                </c:pt>
                <c:pt idx="1123">
                  <c:v>75212.6797</c:v>
                </c:pt>
                <c:pt idx="1124">
                  <c:v>78617.94529999999</c:v>
                </c:pt>
                <c:pt idx="1125">
                  <c:v>82253.94529999999</c:v>
                </c:pt>
                <c:pt idx="1126">
                  <c:v>82959.8516</c:v>
                </c:pt>
                <c:pt idx="1127">
                  <c:v>79066.75</c:v>
                </c:pt>
                <c:pt idx="1128">
                  <c:v>81078.46879999999</c:v>
                </c:pt>
                <c:pt idx="1129">
                  <c:v>83222.8672</c:v>
                </c:pt>
                <c:pt idx="1130">
                  <c:v>81415.5234</c:v>
                </c:pt>
                <c:pt idx="1131">
                  <c:v>79971.6797</c:v>
                </c:pt>
                <c:pt idx="1132">
                  <c:v>88331.97659999998</c:v>
                </c:pt>
                <c:pt idx="1133">
                  <c:v>84330.81249999999</c:v>
                </c:pt>
                <c:pt idx="1134">
                  <c:v>77523.6328</c:v>
                </c:pt>
                <c:pt idx="1135">
                  <c:v>75742.93749999999</c:v>
                </c:pt>
                <c:pt idx="1136">
                  <c:v>92121.04689999999</c:v>
                </c:pt>
                <c:pt idx="1137">
                  <c:v>90347.5703</c:v>
                </c:pt>
                <c:pt idx="1138">
                  <c:v>86965.8594</c:v>
                </c:pt>
                <c:pt idx="1139">
                  <c:v>85523.5</c:v>
                </c:pt>
                <c:pt idx="1140">
                  <c:v>88435.2578</c:v>
                </c:pt>
                <c:pt idx="1141">
                  <c:v>87186.875</c:v>
                </c:pt>
                <c:pt idx="1142">
                  <c:v>83666.29689999999</c:v>
                </c:pt>
                <c:pt idx="1143">
                  <c:v>81509.1172</c:v>
                </c:pt>
                <c:pt idx="1144">
                  <c:v>86765.7891</c:v>
                </c:pt>
                <c:pt idx="1145">
                  <c:v>90525.6406</c:v>
                </c:pt>
                <c:pt idx="1146">
                  <c:v>96610.2813</c:v>
                </c:pt>
                <c:pt idx="1147">
                  <c:v>99455.625</c:v>
                </c:pt>
                <c:pt idx="1148">
                  <c:v>102271.7188</c:v>
                </c:pt>
                <c:pt idx="1149">
                  <c:v>105605.7813</c:v>
                </c:pt>
                <c:pt idx="1150">
                  <c:v>102208.3125</c:v>
                </c:pt>
                <c:pt idx="1151">
                  <c:v>92109.0</c:v>
                </c:pt>
                <c:pt idx="1152">
                  <c:v>89241.6953</c:v>
                </c:pt>
                <c:pt idx="1153">
                  <c:v>88412.9219</c:v>
                </c:pt>
                <c:pt idx="1154">
                  <c:v>85307.9531</c:v>
                </c:pt>
                <c:pt idx="1155">
                  <c:v>76783.8828</c:v>
                </c:pt>
                <c:pt idx="1156">
                  <c:v>90320.97659999998</c:v>
                </c:pt>
                <c:pt idx="1157">
                  <c:v>92810.1797</c:v>
                </c:pt>
                <c:pt idx="1158">
                  <c:v>87756.0391</c:v>
                </c:pt>
                <c:pt idx="1159">
                  <c:v>87559.0156</c:v>
                </c:pt>
                <c:pt idx="1160">
                  <c:v>88651.34379999999</c:v>
                </c:pt>
                <c:pt idx="1161">
                  <c:v>92433.1484</c:v>
                </c:pt>
                <c:pt idx="1162">
                  <c:v>89186.34379999999</c:v>
                </c:pt>
                <c:pt idx="1163">
                  <c:v>95057.1641</c:v>
                </c:pt>
                <c:pt idx="1164">
                  <c:v>103095.2031</c:v>
                </c:pt>
                <c:pt idx="1165">
                  <c:v>92684.6797</c:v>
                </c:pt>
                <c:pt idx="1166">
                  <c:v>88910.41409999998</c:v>
                </c:pt>
                <c:pt idx="1167">
                  <c:v>88857.125</c:v>
                </c:pt>
                <c:pt idx="1168">
                  <c:v>95390.9297</c:v>
                </c:pt>
                <c:pt idx="1169">
                  <c:v>92738.5078</c:v>
                </c:pt>
                <c:pt idx="1170">
                  <c:v>101667.0547</c:v>
                </c:pt>
                <c:pt idx="1171">
                  <c:v>105663.3906</c:v>
                </c:pt>
                <c:pt idx="1172">
                  <c:v>99094.6563</c:v>
                </c:pt>
                <c:pt idx="1173">
                  <c:v>100752.5</c:v>
                </c:pt>
                <c:pt idx="1174">
                  <c:v>97029.0547</c:v>
                </c:pt>
                <c:pt idx="1175">
                  <c:v>98698.49219999998</c:v>
                </c:pt>
                <c:pt idx="1176">
                  <c:v>102051.8438</c:v>
                </c:pt>
                <c:pt idx="1177">
                  <c:v>99943.7813</c:v>
                </c:pt>
                <c:pt idx="1178">
                  <c:v>91041.1484</c:v>
                </c:pt>
                <c:pt idx="1179">
                  <c:v>88275.5</c:v>
                </c:pt>
                <c:pt idx="1180">
                  <c:v>114213.4375</c:v>
                </c:pt>
                <c:pt idx="1181">
                  <c:v>109857.6797</c:v>
                </c:pt>
                <c:pt idx="1182">
                  <c:v>100535.8281</c:v>
                </c:pt>
                <c:pt idx="1183">
                  <c:v>98304.4531</c:v>
                </c:pt>
                <c:pt idx="1184">
                  <c:v>101343.2578</c:v>
                </c:pt>
                <c:pt idx="1185">
                  <c:v>110211.7109</c:v>
                </c:pt>
                <c:pt idx="1186">
                  <c:v>110470.9922</c:v>
                </c:pt>
                <c:pt idx="1187">
                  <c:v>108100.2656</c:v>
                </c:pt>
                <c:pt idx="1188">
                  <c:v>109550.75</c:v>
                </c:pt>
                <c:pt idx="1189">
                  <c:v>103766.8203</c:v>
                </c:pt>
                <c:pt idx="1190">
                  <c:v>96231.7344</c:v>
                </c:pt>
                <c:pt idx="1191">
                  <c:v>99532.79689999999</c:v>
                </c:pt>
                <c:pt idx="1192">
                  <c:v>102359.3281</c:v>
                </c:pt>
                <c:pt idx="1193">
                  <c:v>97980.8672</c:v>
                </c:pt>
                <c:pt idx="1194">
                  <c:v>89621.0156</c:v>
                </c:pt>
                <c:pt idx="1195">
                  <c:v>80700.5078</c:v>
                </c:pt>
                <c:pt idx="1196">
                  <c:v>80313.1563</c:v>
                </c:pt>
                <c:pt idx="1197">
                  <c:v>81869.54689999999</c:v>
                </c:pt>
                <c:pt idx="1198">
                  <c:v>83668.3672</c:v>
                </c:pt>
                <c:pt idx="1199">
                  <c:v>85946.90629999999</c:v>
                </c:pt>
                <c:pt idx="1200">
                  <c:v>84698.3594</c:v>
                </c:pt>
                <c:pt idx="1201">
                  <c:v>85650.21089999999</c:v>
                </c:pt>
                <c:pt idx="1202">
                  <c:v>82625.6172</c:v>
                </c:pt>
                <c:pt idx="1203">
                  <c:v>78462.4297</c:v>
                </c:pt>
                <c:pt idx="1204">
                  <c:v>87997.6328</c:v>
                </c:pt>
                <c:pt idx="1205">
                  <c:v>89889.5078</c:v>
                </c:pt>
                <c:pt idx="1206">
                  <c:v>83689.8516</c:v>
                </c:pt>
                <c:pt idx="1207">
                  <c:v>79689.96089999999</c:v>
                </c:pt>
                <c:pt idx="1208">
                  <c:v>80798.8594</c:v>
                </c:pt>
                <c:pt idx="1209">
                  <c:v>82756.1719</c:v>
                </c:pt>
                <c:pt idx="1210">
                  <c:v>86575.94529999999</c:v>
                </c:pt>
                <c:pt idx="1211">
                  <c:v>91971.3594</c:v>
                </c:pt>
                <c:pt idx="1212">
                  <c:v>92036.24219999998</c:v>
                </c:pt>
                <c:pt idx="1213">
                  <c:v>79221.6328</c:v>
                </c:pt>
                <c:pt idx="1214">
                  <c:v>78076.5078</c:v>
                </c:pt>
                <c:pt idx="1215">
                  <c:v>75792.06249999999</c:v>
                </c:pt>
                <c:pt idx="1216">
                  <c:v>75374.71879999999</c:v>
                </c:pt>
                <c:pt idx="1217">
                  <c:v>75401.46089999999</c:v>
                </c:pt>
                <c:pt idx="1218">
                  <c:v>75098.3594</c:v>
                </c:pt>
                <c:pt idx="1219">
                  <c:v>75642.46879999999</c:v>
                </c:pt>
                <c:pt idx="1220">
                  <c:v>76322.0781</c:v>
                </c:pt>
                <c:pt idx="1221">
                  <c:v>76351.3203</c:v>
                </c:pt>
                <c:pt idx="1222">
                  <c:v>75961.8906</c:v>
                </c:pt>
                <c:pt idx="1223">
                  <c:v>77991.1953</c:v>
                </c:pt>
                <c:pt idx="1224">
                  <c:v>76410.3203</c:v>
                </c:pt>
                <c:pt idx="1225">
                  <c:v>76483.96879999999</c:v>
                </c:pt>
                <c:pt idx="1226">
                  <c:v>78639.4531</c:v>
                </c:pt>
                <c:pt idx="1227">
                  <c:v>80964.9531</c:v>
                </c:pt>
                <c:pt idx="1228">
                  <c:v>80343.99219999998</c:v>
                </c:pt>
                <c:pt idx="1229">
                  <c:v>79217.90629999999</c:v>
                </c:pt>
                <c:pt idx="1230">
                  <c:v>77583.96879999999</c:v>
                </c:pt>
                <c:pt idx="1231">
                  <c:v>76792.6953</c:v>
                </c:pt>
                <c:pt idx="1232">
                  <c:v>76405.1328</c:v>
                </c:pt>
                <c:pt idx="1233">
                  <c:v>75529.5547</c:v>
                </c:pt>
                <c:pt idx="1234">
                  <c:v>77030.47659999998</c:v>
                </c:pt>
                <c:pt idx="1235">
                  <c:v>78200.2891</c:v>
                </c:pt>
                <c:pt idx="1236">
                  <c:v>77419.0</c:v>
                </c:pt>
                <c:pt idx="1237">
                  <c:v>76379.9531</c:v>
                </c:pt>
                <c:pt idx="1238">
                  <c:v>75240.3203</c:v>
                </c:pt>
                <c:pt idx="1239">
                  <c:v>78039.5703</c:v>
                </c:pt>
                <c:pt idx="1240">
                  <c:v>78272.9297</c:v>
                </c:pt>
                <c:pt idx="1241">
                  <c:v>80355.91409999998</c:v>
                </c:pt>
                <c:pt idx="1242">
                  <c:v>79934.3047</c:v>
                </c:pt>
                <c:pt idx="1243">
                  <c:v>79473.99219999998</c:v>
                </c:pt>
                <c:pt idx="1244">
                  <c:v>77331.2578</c:v>
                </c:pt>
                <c:pt idx="1245">
                  <c:v>77630.6406</c:v>
                </c:pt>
                <c:pt idx="1246">
                  <c:v>79549.5078</c:v>
                </c:pt>
                <c:pt idx="1247">
                  <c:v>82505.1328</c:v>
                </c:pt>
                <c:pt idx="1248">
                  <c:v>78665.21089999999</c:v>
                </c:pt>
                <c:pt idx="1249">
                  <c:v>77854.96879999999</c:v>
                </c:pt>
                <c:pt idx="1250">
                  <c:v>79051.4297</c:v>
                </c:pt>
                <c:pt idx="1251">
                  <c:v>79623.72659999998</c:v>
                </c:pt>
                <c:pt idx="1252">
                  <c:v>79820.5156</c:v>
                </c:pt>
                <c:pt idx="1253">
                  <c:v>76962.90629999999</c:v>
                </c:pt>
                <c:pt idx="1254">
                  <c:v>81524.5234</c:v>
                </c:pt>
                <c:pt idx="1255">
                  <c:v>79947.2734</c:v>
                </c:pt>
                <c:pt idx="1256">
                  <c:v>78951.1719</c:v>
                </c:pt>
                <c:pt idx="1257">
                  <c:v>75315.5156</c:v>
                </c:pt>
                <c:pt idx="1258">
                  <c:v>81501.6641</c:v>
                </c:pt>
                <c:pt idx="1259">
                  <c:v>84296.5156</c:v>
                </c:pt>
                <c:pt idx="1260">
                  <c:v>85873.5313</c:v>
                </c:pt>
                <c:pt idx="1261">
                  <c:v>82295.54689999999</c:v>
                </c:pt>
                <c:pt idx="1262">
                  <c:v>84743.5078</c:v>
                </c:pt>
                <c:pt idx="1263">
                  <c:v>92832.1484</c:v>
                </c:pt>
                <c:pt idx="1264">
                  <c:v>91090.7734</c:v>
                </c:pt>
                <c:pt idx="1265">
                  <c:v>87914.8359</c:v>
                </c:pt>
                <c:pt idx="1266">
                  <c:v>95357.3828</c:v>
                </c:pt>
                <c:pt idx="1267">
                  <c:v>97959.5313</c:v>
                </c:pt>
                <c:pt idx="1268">
                  <c:v>87491.84379999999</c:v>
                </c:pt>
                <c:pt idx="1269">
                  <c:v>88328.9844</c:v>
                </c:pt>
                <c:pt idx="1270">
                  <c:v>94505.71089999999</c:v>
                </c:pt>
                <c:pt idx="1271">
                  <c:v>95970.3203</c:v>
                </c:pt>
                <c:pt idx="1272">
                  <c:v>95116.0313</c:v>
                </c:pt>
                <c:pt idx="1273">
                  <c:v>94633.97659999998</c:v>
                </c:pt>
                <c:pt idx="1274">
                  <c:v>93659.49219999998</c:v>
                </c:pt>
                <c:pt idx="1275">
                  <c:v>93598.9531</c:v>
                </c:pt>
                <c:pt idx="1276">
                  <c:v>85511.5234</c:v>
                </c:pt>
                <c:pt idx="1277">
                  <c:v>92727.3359</c:v>
                </c:pt>
                <c:pt idx="1278">
                  <c:v>96869.1953</c:v>
                </c:pt>
                <c:pt idx="1279">
                  <c:v>95221.8047</c:v>
                </c:pt>
                <c:pt idx="1280">
                  <c:v>88359.3516</c:v>
                </c:pt>
                <c:pt idx="1281">
                  <c:v>92622.46089999999</c:v>
                </c:pt>
                <c:pt idx="1282">
                  <c:v>93164.46089999999</c:v>
                </c:pt>
                <c:pt idx="1283">
                  <c:v>93427.90629999999</c:v>
                </c:pt>
                <c:pt idx="1284">
                  <c:v>94424.6797</c:v>
                </c:pt>
                <c:pt idx="1285">
                  <c:v>95452.6797</c:v>
                </c:pt>
                <c:pt idx="1286">
                  <c:v>99348.59379999999</c:v>
                </c:pt>
                <c:pt idx="1287">
                  <c:v>99659.1406</c:v>
                </c:pt>
                <c:pt idx="1288">
                  <c:v>99866.1641</c:v>
                </c:pt>
                <c:pt idx="1289">
                  <c:v>99252.8984</c:v>
                </c:pt>
                <c:pt idx="1290">
                  <c:v>96959.3203</c:v>
                </c:pt>
                <c:pt idx="1291">
                  <c:v>96308.3281</c:v>
                </c:pt>
                <c:pt idx="1292">
                  <c:v>94258.6875</c:v>
                </c:pt>
                <c:pt idx="1293">
                  <c:v>90379.0078</c:v>
                </c:pt>
                <c:pt idx="1294">
                  <c:v>93310.7734</c:v>
                </c:pt>
                <c:pt idx="1295">
                  <c:v>98407.06249999999</c:v>
                </c:pt>
                <c:pt idx="1296">
                  <c:v>102415.1563</c:v>
                </c:pt>
                <c:pt idx="1297">
                  <c:v>93534.1641</c:v>
                </c:pt>
                <c:pt idx="1298">
                  <c:v>96463.2891</c:v>
                </c:pt>
                <c:pt idx="1299">
                  <c:v>94330.90629999999</c:v>
                </c:pt>
                <c:pt idx="1300">
                  <c:v>93564.6953</c:v>
                </c:pt>
                <c:pt idx="1301">
                  <c:v>96279.2813</c:v>
                </c:pt>
                <c:pt idx="1302">
                  <c:v>94998.4844</c:v>
                </c:pt>
                <c:pt idx="1303">
                  <c:v>88449.09379999999</c:v>
                </c:pt>
                <c:pt idx="1304">
                  <c:v>95787.97659999998</c:v>
                </c:pt>
                <c:pt idx="1305">
                  <c:v>93886.46879999999</c:v>
                </c:pt>
                <c:pt idx="1306">
                  <c:v>88885.5391</c:v>
                </c:pt>
                <c:pt idx="1307">
                  <c:v>95272.1719</c:v>
                </c:pt>
                <c:pt idx="1308">
                  <c:v>99828.5391</c:v>
                </c:pt>
                <c:pt idx="1309">
                  <c:v>98922.5703</c:v>
                </c:pt>
                <c:pt idx="1310">
                  <c:v>94347.6016</c:v>
                </c:pt>
                <c:pt idx="1311">
                  <c:v>83661.25</c:v>
                </c:pt>
                <c:pt idx="1312">
                  <c:v>88582.2578</c:v>
                </c:pt>
                <c:pt idx="1313">
                  <c:v>84535.8516</c:v>
                </c:pt>
                <c:pt idx="1314">
                  <c:v>79441.0234</c:v>
                </c:pt>
                <c:pt idx="1315">
                  <c:v>76193.8906</c:v>
                </c:pt>
                <c:pt idx="1316">
                  <c:v>87191.40629999999</c:v>
                </c:pt>
                <c:pt idx="1317">
                  <c:v>93057.5234</c:v>
                </c:pt>
                <c:pt idx="1318">
                  <c:v>90008.6797</c:v>
                </c:pt>
                <c:pt idx="1319">
                  <c:v>88560.6406</c:v>
                </c:pt>
                <c:pt idx="1320">
                  <c:v>84813.1719</c:v>
                </c:pt>
                <c:pt idx="1321">
                  <c:v>82068.9531</c:v>
                </c:pt>
                <c:pt idx="1322">
                  <c:v>84203.8672</c:v>
                </c:pt>
                <c:pt idx="1323">
                  <c:v>83248.74219999998</c:v>
                </c:pt>
                <c:pt idx="1324">
                  <c:v>88436.3594</c:v>
                </c:pt>
                <c:pt idx="1325">
                  <c:v>83460.24219999998</c:v>
                </c:pt>
                <c:pt idx="1326">
                  <c:v>85396.0078</c:v>
                </c:pt>
                <c:pt idx="1327">
                  <c:v>83642.5703</c:v>
                </c:pt>
                <c:pt idx="1328">
                  <c:v>86547.6563</c:v>
                </c:pt>
                <c:pt idx="1329">
                  <c:v>84719.71879999999</c:v>
                </c:pt>
                <c:pt idx="1330">
                  <c:v>83254.3203</c:v>
                </c:pt>
                <c:pt idx="1331">
                  <c:v>82759.0</c:v>
                </c:pt>
                <c:pt idx="1332">
                  <c:v>83645.74219999998</c:v>
                </c:pt>
                <c:pt idx="1333">
                  <c:v>80060.5547</c:v>
                </c:pt>
                <c:pt idx="1334">
                  <c:v>76967.3594</c:v>
                </c:pt>
                <c:pt idx="1335">
                  <c:v>73900.40629999999</c:v>
                </c:pt>
                <c:pt idx="1336">
                  <c:v>78096.3516</c:v>
                </c:pt>
                <c:pt idx="1337">
                  <c:v>77568.3047</c:v>
                </c:pt>
                <c:pt idx="1338">
                  <c:v>81198.9297</c:v>
                </c:pt>
                <c:pt idx="1339">
                  <c:v>83834.91409999998</c:v>
                </c:pt>
                <c:pt idx="1340">
                  <c:v>83114.8828</c:v>
                </c:pt>
                <c:pt idx="1341">
                  <c:v>85098.1328</c:v>
                </c:pt>
                <c:pt idx="1342">
                  <c:v>82398.9297</c:v>
                </c:pt>
                <c:pt idx="1343">
                  <c:v>84296.41409999998</c:v>
                </c:pt>
                <c:pt idx="1344">
                  <c:v>85002.59379999999</c:v>
                </c:pt>
                <c:pt idx="1345">
                  <c:v>82123.3828</c:v>
                </c:pt>
                <c:pt idx="1346">
                  <c:v>76661.0</c:v>
                </c:pt>
                <c:pt idx="1347">
                  <c:v>77971.8203</c:v>
                </c:pt>
                <c:pt idx="1348">
                  <c:v>77912.96879999999</c:v>
                </c:pt>
                <c:pt idx="1349">
                  <c:v>76627.7891</c:v>
                </c:pt>
                <c:pt idx="1350">
                  <c:v>78115.2734</c:v>
                </c:pt>
                <c:pt idx="1351">
                  <c:v>76643.4531</c:v>
                </c:pt>
                <c:pt idx="1352">
                  <c:v>75982.8203</c:v>
                </c:pt>
                <c:pt idx="1353">
                  <c:v>76185.06249999999</c:v>
                </c:pt>
                <c:pt idx="1354">
                  <c:v>74491.2891</c:v>
                </c:pt>
                <c:pt idx="1355">
                  <c:v>73542.46879999999</c:v>
                </c:pt>
                <c:pt idx="1356">
                  <c:v>75376.0</c:v>
                </c:pt>
                <c:pt idx="1357">
                  <c:v>77722.5859</c:v>
                </c:pt>
                <c:pt idx="1358">
                  <c:v>77452.1172</c:v>
                </c:pt>
                <c:pt idx="1359">
                  <c:v>73238.2734</c:v>
                </c:pt>
                <c:pt idx="1360">
                  <c:v>73116.0313</c:v>
                </c:pt>
                <c:pt idx="1361">
                  <c:v>80913.3516</c:v>
                </c:pt>
                <c:pt idx="1362">
                  <c:v>82769.29689999999</c:v>
                </c:pt>
                <c:pt idx="1363">
                  <c:v>82701.3906</c:v>
                </c:pt>
                <c:pt idx="1364">
                  <c:v>80332.9844</c:v>
                </c:pt>
                <c:pt idx="1365">
                  <c:v>73117.3594</c:v>
                </c:pt>
                <c:pt idx="1366">
                  <c:v>75497.7031</c:v>
                </c:pt>
                <c:pt idx="1367">
                  <c:v>79811.9297</c:v>
                </c:pt>
                <c:pt idx="1368">
                  <c:v>74724.7031</c:v>
                </c:pt>
                <c:pt idx="1369">
                  <c:v>73908.46089999999</c:v>
                </c:pt>
                <c:pt idx="1370">
                  <c:v>72810.0391</c:v>
                </c:pt>
                <c:pt idx="1371">
                  <c:v>75266.3203</c:v>
                </c:pt>
                <c:pt idx="1372">
                  <c:v>77594.40629999999</c:v>
                </c:pt>
                <c:pt idx="1373">
                  <c:v>81401.8281</c:v>
                </c:pt>
                <c:pt idx="1374">
                  <c:v>82600.5547</c:v>
                </c:pt>
                <c:pt idx="1375">
                  <c:v>77495.04689999999</c:v>
                </c:pt>
                <c:pt idx="1376">
                  <c:v>77687.1328</c:v>
                </c:pt>
                <c:pt idx="1377">
                  <c:v>77076.5391</c:v>
                </c:pt>
                <c:pt idx="1378">
                  <c:v>76958.0391</c:v>
                </c:pt>
                <c:pt idx="1379">
                  <c:v>77040.4531</c:v>
                </c:pt>
                <c:pt idx="1380">
                  <c:v>75726.5313</c:v>
                </c:pt>
                <c:pt idx="1381">
                  <c:v>85553.5156</c:v>
                </c:pt>
                <c:pt idx="1382">
                  <c:v>86895.4219</c:v>
                </c:pt>
                <c:pt idx="1383">
                  <c:v>90227.5078</c:v>
                </c:pt>
                <c:pt idx="1384">
                  <c:v>93547.5</c:v>
                </c:pt>
                <c:pt idx="1385">
                  <c:v>88308.97659999998</c:v>
                </c:pt>
                <c:pt idx="1386">
                  <c:v>111749.1328</c:v>
                </c:pt>
                <c:pt idx="1387">
                  <c:v>119204.2422</c:v>
                </c:pt>
                <c:pt idx="1388">
                  <c:v>99320.5391</c:v>
                </c:pt>
                <c:pt idx="1389">
                  <c:v>92172.8281</c:v>
                </c:pt>
                <c:pt idx="1390">
                  <c:v>106987.9531</c:v>
                </c:pt>
                <c:pt idx="1391">
                  <c:v>114821.5391</c:v>
                </c:pt>
                <c:pt idx="1392">
                  <c:v>128589.375</c:v>
                </c:pt>
                <c:pt idx="1393">
                  <c:v>123086.8828</c:v>
                </c:pt>
                <c:pt idx="1394">
                  <c:v>110247.0547</c:v>
                </c:pt>
                <c:pt idx="1395">
                  <c:v>91953.96089999999</c:v>
                </c:pt>
                <c:pt idx="1396">
                  <c:v>89657.625</c:v>
                </c:pt>
                <c:pt idx="1397">
                  <c:v>91392.0</c:v>
                </c:pt>
                <c:pt idx="1398">
                  <c:v>94930.6406</c:v>
                </c:pt>
                <c:pt idx="1399">
                  <c:v>100632.5781</c:v>
                </c:pt>
                <c:pt idx="1400">
                  <c:v>100791.5781</c:v>
                </c:pt>
                <c:pt idx="1401">
                  <c:v>113219.0</c:v>
                </c:pt>
                <c:pt idx="1402">
                  <c:v>111472.0391</c:v>
                </c:pt>
                <c:pt idx="1403">
                  <c:v>105707.8828</c:v>
                </c:pt>
                <c:pt idx="1404">
                  <c:v>99231.2031</c:v>
                </c:pt>
                <c:pt idx="1405">
                  <c:v>104022.5469</c:v>
                </c:pt>
                <c:pt idx="1406">
                  <c:v>111646.4922</c:v>
                </c:pt>
                <c:pt idx="1407">
                  <c:v>106498.9609</c:v>
                </c:pt>
                <c:pt idx="1408">
                  <c:v>106113.8203</c:v>
                </c:pt>
                <c:pt idx="1409">
                  <c:v>104779.5625</c:v>
                </c:pt>
                <c:pt idx="1410">
                  <c:v>116122.5703</c:v>
                </c:pt>
                <c:pt idx="1411">
                  <c:v>117673.2422</c:v>
                </c:pt>
                <c:pt idx="1412">
                  <c:v>117709.625</c:v>
                </c:pt>
                <c:pt idx="1413">
                  <c:v>108738.3672</c:v>
                </c:pt>
                <c:pt idx="1414">
                  <c:v>123913.2578</c:v>
                </c:pt>
                <c:pt idx="1415">
                  <c:v>127640.4688</c:v>
                </c:pt>
                <c:pt idx="1416">
                  <c:v>114240.3359</c:v>
                </c:pt>
                <c:pt idx="1417">
                  <c:v>105239.0781</c:v>
                </c:pt>
                <c:pt idx="1418">
                  <c:v>106655.7188</c:v>
                </c:pt>
                <c:pt idx="1419">
                  <c:v>129057.7266</c:v>
                </c:pt>
                <c:pt idx="1420">
                  <c:v>131659.6563</c:v>
                </c:pt>
                <c:pt idx="1421">
                  <c:v>135301.5625</c:v>
                </c:pt>
                <c:pt idx="1422">
                  <c:v>143979.375</c:v>
                </c:pt>
                <c:pt idx="1423">
                  <c:v>139614.9688</c:v>
                </c:pt>
                <c:pt idx="1424">
                  <c:v>121924.6094</c:v>
                </c:pt>
                <c:pt idx="1425">
                  <c:v>123164.5781</c:v>
                </c:pt>
                <c:pt idx="1426">
                  <c:v>118506.7109</c:v>
                </c:pt>
                <c:pt idx="1427">
                  <c:v>121942.4063</c:v>
                </c:pt>
                <c:pt idx="1428">
                  <c:v>127274.4375</c:v>
                </c:pt>
                <c:pt idx="1429">
                  <c:v>127186.0</c:v>
                </c:pt>
                <c:pt idx="1430">
                  <c:v>126476.5391</c:v>
                </c:pt>
                <c:pt idx="1431">
                  <c:v>114368.2578</c:v>
                </c:pt>
                <c:pt idx="1432">
                  <c:v>114781.9219</c:v>
                </c:pt>
                <c:pt idx="1433">
                  <c:v>115758.5781</c:v>
                </c:pt>
                <c:pt idx="1434">
                  <c:v>122051.2656</c:v>
                </c:pt>
                <c:pt idx="1435">
                  <c:v>115414.4688</c:v>
                </c:pt>
                <c:pt idx="1436">
                  <c:v>110350.5859</c:v>
                </c:pt>
                <c:pt idx="1437">
                  <c:v>104550.25</c:v>
                </c:pt>
                <c:pt idx="1438">
                  <c:v>102486.3672</c:v>
                </c:pt>
                <c:pt idx="1439">
                  <c:v>100799.4141</c:v>
                </c:pt>
                <c:pt idx="1440">
                  <c:v>104234.625</c:v>
                </c:pt>
                <c:pt idx="1441">
                  <c:v>108891.0625</c:v>
                </c:pt>
                <c:pt idx="1442">
                  <c:v>112025.0391</c:v>
                </c:pt>
                <c:pt idx="1443">
                  <c:v>110464.5078</c:v>
                </c:pt>
                <c:pt idx="1444">
                  <c:v>101995.0547</c:v>
                </c:pt>
                <c:pt idx="1445">
                  <c:v>97565.1016</c:v>
                </c:pt>
                <c:pt idx="1446">
                  <c:v>108865.8281</c:v>
                </c:pt>
                <c:pt idx="1447">
                  <c:v>107613.0391</c:v>
                </c:pt>
                <c:pt idx="1448">
                  <c:v>109068.9297</c:v>
                </c:pt>
                <c:pt idx="1449">
                  <c:v>91750.99219999998</c:v>
                </c:pt>
                <c:pt idx="1450">
                  <c:v>95072.72659999998</c:v>
                </c:pt>
                <c:pt idx="1451">
                  <c:v>103418.4922</c:v>
                </c:pt>
                <c:pt idx="1452">
                  <c:v>110313.3672</c:v>
                </c:pt>
                <c:pt idx="1453">
                  <c:v>111108.8359</c:v>
                </c:pt>
                <c:pt idx="1454">
                  <c:v>88032.99219999998</c:v>
                </c:pt>
                <c:pt idx="1455">
                  <c:v>92817.56249999999</c:v>
                </c:pt>
                <c:pt idx="1456">
                  <c:v>93960.2734</c:v>
                </c:pt>
                <c:pt idx="1457">
                  <c:v>97261.6719</c:v>
                </c:pt>
                <c:pt idx="1458">
                  <c:v>101805.0234</c:v>
                </c:pt>
                <c:pt idx="1459">
                  <c:v>102733.0156</c:v>
                </c:pt>
                <c:pt idx="1460">
                  <c:v>101604.6406</c:v>
                </c:pt>
                <c:pt idx="1461">
                  <c:v>89404.5859</c:v>
                </c:pt>
                <c:pt idx="1462">
                  <c:v>80216.96089999999</c:v>
                </c:pt>
                <c:pt idx="1463">
                  <c:v>84886.0781</c:v>
                </c:pt>
                <c:pt idx="1464">
                  <c:v>87719.44529999999</c:v>
                </c:pt>
                <c:pt idx="1465">
                  <c:v>90373.7734</c:v>
                </c:pt>
                <c:pt idx="1466">
                  <c:v>94168.7891</c:v>
                </c:pt>
                <c:pt idx="1467">
                  <c:v>89574.6797</c:v>
                </c:pt>
                <c:pt idx="1468">
                  <c:v>95898.6406</c:v>
                </c:pt>
                <c:pt idx="1469">
                  <c:v>94340.3828</c:v>
                </c:pt>
                <c:pt idx="1470">
                  <c:v>93512.0781</c:v>
                </c:pt>
                <c:pt idx="1471">
                  <c:v>90552.3828</c:v>
                </c:pt>
                <c:pt idx="1472">
                  <c:v>84975.56249999999</c:v>
                </c:pt>
                <c:pt idx="1473">
                  <c:v>85248.2578</c:v>
                </c:pt>
                <c:pt idx="1474">
                  <c:v>84337.93749999999</c:v>
                </c:pt>
                <c:pt idx="1475">
                  <c:v>83931.97659999998</c:v>
                </c:pt>
                <c:pt idx="1476">
                  <c:v>84336.3594</c:v>
                </c:pt>
                <c:pt idx="1477">
                  <c:v>83768.3203</c:v>
                </c:pt>
                <c:pt idx="1478">
                  <c:v>86153.72659999998</c:v>
                </c:pt>
                <c:pt idx="1479">
                  <c:v>86501.59379999999</c:v>
                </c:pt>
                <c:pt idx="1480">
                  <c:v>85909.21089999999</c:v>
                </c:pt>
                <c:pt idx="1481">
                  <c:v>86715.3281</c:v>
                </c:pt>
                <c:pt idx="1482">
                  <c:v>83153.84379999999</c:v>
                </c:pt>
                <c:pt idx="1483">
                  <c:v>83145.93749999999</c:v>
                </c:pt>
                <c:pt idx="1484">
                  <c:v>84268.71879999999</c:v>
                </c:pt>
                <c:pt idx="1485">
                  <c:v>86545.34379999999</c:v>
                </c:pt>
                <c:pt idx="1486">
                  <c:v>86495.93749999999</c:v>
                </c:pt>
                <c:pt idx="1487">
                  <c:v>83163.6641</c:v>
                </c:pt>
                <c:pt idx="1488">
                  <c:v>84090.06249999999</c:v>
                </c:pt>
                <c:pt idx="1489">
                  <c:v>83712.1406</c:v>
                </c:pt>
                <c:pt idx="1490">
                  <c:v>84077.1953</c:v>
                </c:pt>
                <c:pt idx="1491">
                  <c:v>85602.3906</c:v>
                </c:pt>
                <c:pt idx="1492">
                  <c:v>86247.81249999999</c:v>
                </c:pt>
                <c:pt idx="1493">
                  <c:v>87982.04689999999</c:v>
                </c:pt>
                <c:pt idx="1494">
                  <c:v>86393.49219999998</c:v>
                </c:pt>
                <c:pt idx="1495">
                  <c:v>86149.97659999998</c:v>
                </c:pt>
                <c:pt idx="1496">
                  <c:v>85962.3984</c:v>
                </c:pt>
                <c:pt idx="1497">
                  <c:v>84350.97659999998</c:v>
                </c:pt>
                <c:pt idx="1498">
                  <c:v>86476.9531</c:v>
                </c:pt>
                <c:pt idx="1499">
                  <c:v>85282.79689999999</c:v>
                </c:pt>
                <c:pt idx="1500">
                  <c:v>85685.5078</c:v>
                </c:pt>
                <c:pt idx="1501">
                  <c:v>88149.8906</c:v>
                </c:pt>
                <c:pt idx="1502">
                  <c:v>89413.1328</c:v>
                </c:pt>
                <c:pt idx="1503">
                  <c:v>84487.2891</c:v>
                </c:pt>
                <c:pt idx="1504">
                  <c:v>85085.1719</c:v>
                </c:pt>
                <c:pt idx="1505">
                  <c:v>87719.5078</c:v>
                </c:pt>
                <c:pt idx="1506">
                  <c:v>92743.7344</c:v>
                </c:pt>
                <c:pt idx="1507">
                  <c:v>91829.2734</c:v>
                </c:pt>
                <c:pt idx="1508">
                  <c:v>86899.4844</c:v>
                </c:pt>
                <c:pt idx="1509">
                  <c:v>89234.49219999998</c:v>
                </c:pt>
                <c:pt idx="1510">
                  <c:v>87270.9531</c:v>
                </c:pt>
                <c:pt idx="1511">
                  <c:v>75732.6484</c:v>
                </c:pt>
                <c:pt idx="1512">
                  <c:v>86299.94529999999</c:v>
                </c:pt>
                <c:pt idx="1513">
                  <c:v>89866.7344</c:v>
                </c:pt>
                <c:pt idx="1514">
                  <c:v>93880.5156</c:v>
                </c:pt>
                <c:pt idx="1515">
                  <c:v>93431.9219</c:v>
                </c:pt>
                <c:pt idx="1516">
                  <c:v>92443.5547</c:v>
                </c:pt>
                <c:pt idx="1517">
                  <c:v>91590.3906</c:v>
                </c:pt>
                <c:pt idx="1518">
                  <c:v>91219.1094</c:v>
                </c:pt>
                <c:pt idx="1519">
                  <c:v>93371.1016</c:v>
                </c:pt>
                <c:pt idx="1520">
                  <c:v>97214.40629999999</c:v>
                </c:pt>
                <c:pt idx="1521">
                  <c:v>95478.21089999999</c:v>
                </c:pt>
                <c:pt idx="1522">
                  <c:v>100494.2344</c:v>
                </c:pt>
                <c:pt idx="1523">
                  <c:v>97542.72659999998</c:v>
                </c:pt>
                <c:pt idx="1524">
                  <c:v>94587.5313</c:v>
                </c:pt>
                <c:pt idx="1525">
                  <c:v>91658.81249999999</c:v>
                </c:pt>
                <c:pt idx="1526">
                  <c:v>93164.5156</c:v>
                </c:pt>
                <c:pt idx="1527">
                  <c:v>97970.4844</c:v>
                </c:pt>
                <c:pt idx="1528">
                  <c:v>94566.4844</c:v>
                </c:pt>
                <c:pt idx="1529">
                  <c:v>91583.1484</c:v>
                </c:pt>
                <c:pt idx="1530">
                  <c:v>89210.3203</c:v>
                </c:pt>
                <c:pt idx="1531">
                  <c:v>87604.3281</c:v>
                </c:pt>
                <c:pt idx="1532">
                  <c:v>93371.125</c:v>
                </c:pt>
                <c:pt idx="1533">
                  <c:v>94828.0781</c:v>
                </c:pt>
                <c:pt idx="1534">
                  <c:v>95510.71089999999</c:v>
                </c:pt>
                <c:pt idx="1535">
                  <c:v>87323.2734</c:v>
                </c:pt>
                <c:pt idx="1536">
                  <c:v>113034.7109</c:v>
                </c:pt>
                <c:pt idx="1537">
                  <c:v>112039.7656</c:v>
                </c:pt>
                <c:pt idx="1538">
                  <c:v>102467.0234</c:v>
                </c:pt>
                <c:pt idx="1539">
                  <c:v>93846.71089999999</c:v>
                </c:pt>
                <c:pt idx="1540">
                  <c:v>101131.3828</c:v>
                </c:pt>
                <c:pt idx="1541">
                  <c:v>97598.7031</c:v>
                </c:pt>
                <c:pt idx="1542">
                  <c:v>99404.2344</c:v>
                </c:pt>
                <c:pt idx="1543">
                  <c:v>96630.1563</c:v>
                </c:pt>
                <c:pt idx="1544">
                  <c:v>107921.6719</c:v>
                </c:pt>
                <c:pt idx="1545">
                  <c:v>105090.1797</c:v>
                </c:pt>
                <c:pt idx="1546">
                  <c:v>98268.8359</c:v>
                </c:pt>
                <c:pt idx="1547">
                  <c:v>103759.9141</c:v>
                </c:pt>
                <c:pt idx="1548">
                  <c:v>108014.625</c:v>
                </c:pt>
                <c:pt idx="1549">
                  <c:v>107227.4453</c:v>
                </c:pt>
                <c:pt idx="1550">
                  <c:v>101688.3125</c:v>
                </c:pt>
                <c:pt idx="1551">
                  <c:v>97082.3828</c:v>
                </c:pt>
                <c:pt idx="1552">
                  <c:v>98832.93749999999</c:v>
                </c:pt>
                <c:pt idx="1553">
                  <c:v>98290.1016</c:v>
                </c:pt>
                <c:pt idx="1554">
                  <c:v>94065.0781</c:v>
                </c:pt>
                <c:pt idx="1555">
                  <c:v>99941.49219999998</c:v>
                </c:pt>
                <c:pt idx="1556">
                  <c:v>92267.91409999998</c:v>
                </c:pt>
                <c:pt idx="1557">
                  <c:v>89548.94529999999</c:v>
                </c:pt>
                <c:pt idx="1558">
                  <c:v>93356.41409999998</c:v>
                </c:pt>
                <c:pt idx="1559">
                  <c:v>93961.8672</c:v>
                </c:pt>
                <c:pt idx="1560">
                  <c:v>97414.91409999998</c:v>
                </c:pt>
                <c:pt idx="1561">
                  <c:v>97097.8828</c:v>
                </c:pt>
                <c:pt idx="1562">
                  <c:v>102548.9688</c:v>
                </c:pt>
                <c:pt idx="1563">
                  <c:v>100574.1875</c:v>
                </c:pt>
                <c:pt idx="1564">
                  <c:v>100188.2578</c:v>
                </c:pt>
                <c:pt idx="1565">
                  <c:v>103612.9375</c:v>
                </c:pt>
                <c:pt idx="1566">
                  <c:v>98941.5078</c:v>
                </c:pt>
                <c:pt idx="1567">
                  <c:v>95708.1641</c:v>
                </c:pt>
                <c:pt idx="1568">
                  <c:v>97498.1875</c:v>
                </c:pt>
                <c:pt idx="1569">
                  <c:v>92012.5313</c:v>
                </c:pt>
                <c:pt idx="1570">
                  <c:v>96884.6484</c:v>
                </c:pt>
                <c:pt idx="1571">
                  <c:v>98392.1953</c:v>
                </c:pt>
                <c:pt idx="1572">
                  <c:v>91473.6953</c:v>
                </c:pt>
                <c:pt idx="1573">
                  <c:v>90396.40629999999</c:v>
                </c:pt>
                <c:pt idx="1574">
                  <c:v>93014.0391</c:v>
                </c:pt>
                <c:pt idx="1575">
                  <c:v>93083.375</c:v>
                </c:pt>
                <c:pt idx="1576">
                  <c:v>92380.06249999999</c:v>
                </c:pt>
                <c:pt idx="1577">
                  <c:v>93875.4297</c:v>
                </c:pt>
                <c:pt idx="1578">
                  <c:v>91215.1328</c:v>
                </c:pt>
                <c:pt idx="1579">
                  <c:v>92438.6719</c:v>
                </c:pt>
                <c:pt idx="1580">
                  <c:v>101013.8672</c:v>
                </c:pt>
                <c:pt idx="1581">
                  <c:v>95882.1797</c:v>
                </c:pt>
                <c:pt idx="1582">
                  <c:v>88684.8984</c:v>
                </c:pt>
                <c:pt idx="1583">
                  <c:v>87702.0547</c:v>
                </c:pt>
                <c:pt idx="1584">
                  <c:v>89958.2031</c:v>
                </c:pt>
                <c:pt idx="1585">
                  <c:v>87390.84379999999</c:v>
                </c:pt>
                <c:pt idx="1586">
                  <c:v>85311.1484</c:v>
                </c:pt>
                <c:pt idx="1587">
                  <c:v>85871.49219999998</c:v>
                </c:pt>
                <c:pt idx="1588">
                  <c:v>86783.7813</c:v>
                </c:pt>
                <c:pt idx="1589">
                  <c:v>84501.5156</c:v>
                </c:pt>
                <c:pt idx="1590">
                  <c:v>87125.3984</c:v>
                </c:pt>
                <c:pt idx="1591">
                  <c:v>88963.0156</c:v>
                </c:pt>
                <c:pt idx="1592">
                  <c:v>89612.0078</c:v>
                </c:pt>
                <c:pt idx="1593">
                  <c:v>90430.47659999998</c:v>
                </c:pt>
                <c:pt idx="1594">
                  <c:v>87377.44529999999</c:v>
                </c:pt>
                <c:pt idx="1595">
                  <c:v>84853.71089999999</c:v>
                </c:pt>
                <c:pt idx="1596">
                  <c:v>87724.21089999999</c:v>
                </c:pt>
                <c:pt idx="1597">
                  <c:v>85291.47659999998</c:v>
                </c:pt>
                <c:pt idx="1598">
                  <c:v>84190.1563</c:v>
                </c:pt>
                <c:pt idx="1599">
                  <c:v>83947.2734</c:v>
                </c:pt>
                <c:pt idx="1600">
                  <c:v>83937.7734</c:v>
                </c:pt>
                <c:pt idx="1601">
                  <c:v>84490.5703</c:v>
                </c:pt>
                <c:pt idx="1602">
                  <c:v>84127.2656</c:v>
                </c:pt>
                <c:pt idx="1603">
                  <c:v>82942.9219</c:v>
                </c:pt>
                <c:pt idx="1604">
                  <c:v>78539.5859</c:v>
                </c:pt>
                <c:pt idx="1605">
                  <c:v>83017.34379999999</c:v>
                </c:pt>
                <c:pt idx="1606">
                  <c:v>85712.8672</c:v>
                </c:pt>
                <c:pt idx="1607">
                  <c:v>88151.71089999999</c:v>
                </c:pt>
                <c:pt idx="1608">
                  <c:v>86095.6563</c:v>
                </c:pt>
                <c:pt idx="1609">
                  <c:v>83177.79689999999</c:v>
                </c:pt>
                <c:pt idx="1610">
                  <c:v>92885.9844</c:v>
                </c:pt>
                <c:pt idx="1611">
                  <c:v>87409.5859</c:v>
                </c:pt>
                <c:pt idx="1612">
                  <c:v>84096.6641</c:v>
                </c:pt>
                <c:pt idx="1613">
                  <c:v>84497.43749999999</c:v>
                </c:pt>
                <c:pt idx="1614">
                  <c:v>84247.7344</c:v>
                </c:pt>
                <c:pt idx="1615">
                  <c:v>88897.56249999999</c:v>
                </c:pt>
                <c:pt idx="1616">
                  <c:v>85777.5391</c:v>
                </c:pt>
                <c:pt idx="1617">
                  <c:v>84823.96089999999</c:v>
                </c:pt>
                <c:pt idx="1618">
                  <c:v>85292.21089999999</c:v>
                </c:pt>
                <c:pt idx="1619">
                  <c:v>82873.47659999998</c:v>
                </c:pt>
                <c:pt idx="1620">
                  <c:v>85948.4297</c:v>
                </c:pt>
                <c:pt idx="1621">
                  <c:v>88885.8203</c:v>
                </c:pt>
                <c:pt idx="1622">
                  <c:v>92730.04689999999</c:v>
                </c:pt>
                <c:pt idx="1623">
                  <c:v>97432.3281</c:v>
                </c:pt>
                <c:pt idx="1624">
                  <c:v>94363.2344</c:v>
                </c:pt>
                <c:pt idx="1625">
                  <c:v>89232.6563</c:v>
                </c:pt>
                <c:pt idx="1626">
                  <c:v>88446.4844</c:v>
                </c:pt>
                <c:pt idx="1627">
                  <c:v>86884.6953</c:v>
                </c:pt>
                <c:pt idx="1628">
                  <c:v>83756.59379999999</c:v>
                </c:pt>
                <c:pt idx="1629">
                  <c:v>83507.7734</c:v>
                </c:pt>
                <c:pt idx="1630">
                  <c:v>88893.6953</c:v>
                </c:pt>
                <c:pt idx="1631">
                  <c:v>93365.93749999999</c:v>
                </c:pt>
                <c:pt idx="1632">
                  <c:v>93279.3203</c:v>
                </c:pt>
                <c:pt idx="1633">
                  <c:v>87829.6719</c:v>
                </c:pt>
                <c:pt idx="1634">
                  <c:v>87384.8906</c:v>
                </c:pt>
                <c:pt idx="1635">
                  <c:v>94146.1406</c:v>
                </c:pt>
                <c:pt idx="1636">
                  <c:v>92550.3984</c:v>
                </c:pt>
                <c:pt idx="1637">
                  <c:v>96820.5391</c:v>
                </c:pt>
                <c:pt idx="1638">
                  <c:v>102523.0469</c:v>
                </c:pt>
                <c:pt idx="1639">
                  <c:v>105565.6719</c:v>
                </c:pt>
                <c:pt idx="1640">
                  <c:v>118225.0</c:v>
                </c:pt>
                <c:pt idx="1641">
                  <c:v>102709.8984</c:v>
                </c:pt>
                <c:pt idx="1642">
                  <c:v>99424.4219</c:v>
                </c:pt>
                <c:pt idx="1643">
                  <c:v>91276.71879999999</c:v>
                </c:pt>
                <c:pt idx="1644">
                  <c:v>90716.7656</c:v>
                </c:pt>
                <c:pt idx="1645">
                  <c:v>86413.6719</c:v>
                </c:pt>
                <c:pt idx="1646">
                  <c:v>88853.6563</c:v>
                </c:pt>
                <c:pt idx="1647">
                  <c:v>93661.7031</c:v>
                </c:pt>
                <c:pt idx="1648">
                  <c:v>98494.2031</c:v>
                </c:pt>
                <c:pt idx="1649">
                  <c:v>111705.2109</c:v>
                </c:pt>
                <c:pt idx="1650">
                  <c:v>104593.3281</c:v>
                </c:pt>
                <c:pt idx="1651">
                  <c:v>97268.1406</c:v>
                </c:pt>
                <c:pt idx="1652">
                  <c:v>98968.4531</c:v>
                </c:pt>
                <c:pt idx="1653">
                  <c:v>103518.7109</c:v>
                </c:pt>
                <c:pt idx="1654">
                  <c:v>105104.5156</c:v>
                </c:pt>
                <c:pt idx="1655">
                  <c:v>118788.1641</c:v>
                </c:pt>
                <c:pt idx="1656">
                  <c:v>132755.6875</c:v>
                </c:pt>
                <c:pt idx="1657">
                  <c:v>132791.7969</c:v>
                </c:pt>
                <c:pt idx="1658">
                  <c:v>120173.7969</c:v>
                </c:pt>
                <c:pt idx="1659">
                  <c:v>105898.0</c:v>
                </c:pt>
                <c:pt idx="1660">
                  <c:v>96074.4844</c:v>
                </c:pt>
                <c:pt idx="1661">
                  <c:v>106083.5391</c:v>
                </c:pt>
                <c:pt idx="1662">
                  <c:v>126060.9063</c:v>
                </c:pt>
                <c:pt idx="1663">
                  <c:v>129587.8125</c:v>
                </c:pt>
                <c:pt idx="1664">
                  <c:v>122533.7344</c:v>
                </c:pt>
                <c:pt idx="1665">
                  <c:v>124743.75</c:v>
                </c:pt>
                <c:pt idx="1666">
                  <c:v>134875.625</c:v>
                </c:pt>
                <c:pt idx="1667">
                  <c:v>136906.125</c:v>
                </c:pt>
                <c:pt idx="1668">
                  <c:v>119500.7813</c:v>
                </c:pt>
                <c:pt idx="1669">
                  <c:v>117066.0156</c:v>
                </c:pt>
                <c:pt idx="1670">
                  <c:v>117601.1641</c:v>
                </c:pt>
                <c:pt idx="1671">
                  <c:v>119957.0469</c:v>
                </c:pt>
                <c:pt idx="1672">
                  <c:v>115963.0703</c:v>
                </c:pt>
                <c:pt idx="1673">
                  <c:v>133647.3594</c:v>
                </c:pt>
                <c:pt idx="1674">
                  <c:v>140506.2656</c:v>
                </c:pt>
                <c:pt idx="1675">
                  <c:v>135714.875</c:v>
                </c:pt>
                <c:pt idx="1676">
                  <c:v>121048.4531</c:v>
                </c:pt>
                <c:pt idx="1677">
                  <c:v>104469.5391</c:v>
                </c:pt>
                <c:pt idx="1678">
                  <c:v>128002.0625</c:v>
                </c:pt>
                <c:pt idx="1679">
                  <c:v>125460.0938</c:v>
                </c:pt>
                <c:pt idx="1680">
                  <c:v>121027.1094</c:v>
                </c:pt>
                <c:pt idx="1681">
                  <c:v>129108.5703</c:v>
                </c:pt>
                <c:pt idx="1682">
                  <c:v>124108.8516</c:v>
                </c:pt>
                <c:pt idx="1683">
                  <c:v>120893.875</c:v>
                </c:pt>
                <c:pt idx="1684">
                  <c:v>119890.2188</c:v>
                </c:pt>
                <c:pt idx="1685">
                  <c:v>118347.6484</c:v>
                </c:pt>
                <c:pt idx="1686">
                  <c:v>125616.2656</c:v>
                </c:pt>
                <c:pt idx="1687">
                  <c:v>128671.3125</c:v>
                </c:pt>
                <c:pt idx="1688">
                  <c:v>119376.6875</c:v>
                </c:pt>
                <c:pt idx="1689">
                  <c:v>118810.5391</c:v>
                </c:pt>
                <c:pt idx="1690">
                  <c:v>122349.2734</c:v>
                </c:pt>
                <c:pt idx="1691">
                  <c:v>119690.1406</c:v>
                </c:pt>
                <c:pt idx="1692">
                  <c:v>107511.0625</c:v>
                </c:pt>
                <c:pt idx="1693">
                  <c:v>108473.6953</c:v>
                </c:pt>
                <c:pt idx="1694">
                  <c:v>108901.3203</c:v>
                </c:pt>
                <c:pt idx="1695">
                  <c:v>110819.7344</c:v>
                </c:pt>
                <c:pt idx="1696">
                  <c:v>110982.1797</c:v>
                </c:pt>
                <c:pt idx="1697">
                  <c:v>108112.2422</c:v>
                </c:pt>
                <c:pt idx="1698">
                  <c:v>98588.75</c:v>
                </c:pt>
                <c:pt idx="1699">
                  <c:v>100905.1328</c:v>
                </c:pt>
                <c:pt idx="1700">
                  <c:v>105077.1641</c:v>
                </c:pt>
                <c:pt idx="1701">
                  <c:v>111101.4141</c:v>
                </c:pt>
                <c:pt idx="1702">
                  <c:v>112811.6875</c:v>
                </c:pt>
                <c:pt idx="1703">
                  <c:v>115757.375</c:v>
                </c:pt>
                <c:pt idx="1704">
                  <c:v>116631.7969</c:v>
                </c:pt>
                <c:pt idx="1705">
                  <c:v>108817.7031</c:v>
                </c:pt>
                <c:pt idx="1706">
                  <c:v>111021.9766</c:v>
                </c:pt>
                <c:pt idx="1707">
                  <c:v>119650.0703</c:v>
                </c:pt>
                <c:pt idx="1708">
                  <c:v>118234.7813</c:v>
                </c:pt>
                <c:pt idx="1709">
                  <c:v>118123.6641</c:v>
                </c:pt>
                <c:pt idx="1710">
                  <c:v>113778.1875</c:v>
                </c:pt>
                <c:pt idx="1711">
                  <c:v>114303.6719</c:v>
                </c:pt>
                <c:pt idx="1712">
                  <c:v>90288.96879999999</c:v>
                </c:pt>
                <c:pt idx="1713">
                  <c:v>91083.96879999999</c:v>
                </c:pt>
                <c:pt idx="1714">
                  <c:v>96049.1172</c:v>
                </c:pt>
                <c:pt idx="1715">
                  <c:v>96789.21089999999</c:v>
                </c:pt>
                <c:pt idx="1716">
                  <c:v>93664.0703</c:v>
                </c:pt>
                <c:pt idx="1717">
                  <c:v>90562.3594</c:v>
                </c:pt>
                <c:pt idx="1718">
                  <c:v>93321.8203</c:v>
                </c:pt>
                <c:pt idx="1719">
                  <c:v>85852.6406</c:v>
                </c:pt>
                <c:pt idx="1720">
                  <c:v>86467.0156</c:v>
                </c:pt>
                <c:pt idx="1721">
                  <c:v>87381.7031</c:v>
                </c:pt>
                <c:pt idx="1722">
                  <c:v>84031.6563</c:v>
                </c:pt>
                <c:pt idx="1723">
                  <c:v>85946.3047</c:v>
                </c:pt>
                <c:pt idx="1724">
                  <c:v>90487.6563</c:v>
                </c:pt>
                <c:pt idx="1725">
                  <c:v>91733.5781</c:v>
                </c:pt>
                <c:pt idx="1726">
                  <c:v>88955.5234</c:v>
                </c:pt>
                <c:pt idx="1727">
                  <c:v>84393.3047</c:v>
                </c:pt>
                <c:pt idx="1728">
                  <c:v>89317.06249999999</c:v>
                </c:pt>
                <c:pt idx="1729">
                  <c:v>93556.1641</c:v>
                </c:pt>
                <c:pt idx="1730">
                  <c:v>92931.9219</c:v>
                </c:pt>
                <c:pt idx="1731">
                  <c:v>88635.71089999999</c:v>
                </c:pt>
                <c:pt idx="1732">
                  <c:v>87442.2344</c:v>
                </c:pt>
                <c:pt idx="1733">
                  <c:v>86284.0547</c:v>
                </c:pt>
                <c:pt idx="1734">
                  <c:v>85862.7344</c:v>
                </c:pt>
                <c:pt idx="1735">
                  <c:v>85575.46089999999</c:v>
                </c:pt>
                <c:pt idx="1736">
                  <c:v>84005.8203</c:v>
                </c:pt>
                <c:pt idx="1737">
                  <c:v>85610.8828</c:v>
                </c:pt>
                <c:pt idx="1738">
                  <c:v>85176.46879999999</c:v>
                </c:pt>
                <c:pt idx="1739">
                  <c:v>85685.0547</c:v>
                </c:pt>
                <c:pt idx="1740">
                  <c:v>85483.6563</c:v>
                </c:pt>
                <c:pt idx="1741">
                  <c:v>85614.9844</c:v>
                </c:pt>
                <c:pt idx="1742">
                  <c:v>85958.41409999998</c:v>
                </c:pt>
                <c:pt idx="1743">
                  <c:v>86425.79689999999</c:v>
                </c:pt>
                <c:pt idx="1744">
                  <c:v>87549.5391</c:v>
                </c:pt>
                <c:pt idx="1745">
                  <c:v>87334.1328</c:v>
                </c:pt>
                <c:pt idx="1746">
                  <c:v>84373.875</c:v>
                </c:pt>
                <c:pt idx="1747">
                  <c:v>87134.49219999998</c:v>
                </c:pt>
                <c:pt idx="1748">
                  <c:v>82499.6094</c:v>
                </c:pt>
                <c:pt idx="1749">
                  <c:v>85136.46089999999</c:v>
                </c:pt>
                <c:pt idx="1750">
                  <c:v>86095.7031</c:v>
                </c:pt>
                <c:pt idx="1751">
                  <c:v>86221.4844</c:v>
                </c:pt>
                <c:pt idx="1752">
                  <c:v>92725.47659999998</c:v>
                </c:pt>
                <c:pt idx="1753">
                  <c:v>93671.46879999999</c:v>
                </c:pt>
                <c:pt idx="1754">
                  <c:v>95295.7734</c:v>
                </c:pt>
                <c:pt idx="1755">
                  <c:v>93168.71089999999</c:v>
                </c:pt>
                <c:pt idx="1756">
                  <c:v>89165.5234</c:v>
                </c:pt>
                <c:pt idx="1757">
                  <c:v>87837.40629999999</c:v>
                </c:pt>
                <c:pt idx="1758">
                  <c:v>93446.96879999999</c:v>
                </c:pt>
                <c:pt idx="1759">
                  <c:v>95528.43749999999</c:v>
                </c:pt>
                <c:pt idx="1760">
                  <c:v>95103.5781</c:v>
                </c:pt>
                <c:pt idx="1761">
                  <c:v>92069.59379999999</c:v>
                </c:pt>
                <c:pt idx="1762">
                  <c:v>91924.0</c:v>
                </c:pt>
                <c:pt idx="1763">
                  <c:v>91020.625</c:v>
                </c:pt>
                <c:pt idx="1764">
                  <c:v>89420.21879999999</c:v>
                </c:pt>
                <c:pt idx="1765">
                  <c:v>81083.41409999998</c:v>
                </c:pt>
                <c:pt idx="1766">
                  <c:v>95074.41409999998</c:v>
                </c:pt>
                <c:pt idx="1767">
                  <c:v>100118.6406</c:v>
                </c:pt>
                <c:pt idx="1768">
                  <c:v>99107.1406</c:v>
                </c:pt>
                <c:pt idx="1769">
                  <c:v>98647.8984</c:v>
                </c:pt>
                <c:pt idx="1770">
                  <c:v>94784.0234</c:v>
                </c:pt>
                <c:pt idx="1771">
                  <c:v>88844.2734</c:v>
                </c:pt>
                <c:pt idx="1772">
                  <c:v>88945.2344</c:v>
                </c:pt>
                <c:pt idx="1773">
                  <c:v>92747.56249999999</c:v>
                </c:pt>
                <c:pt idx="1774">
                  <c:v>98338.1641</c:v>
                </c:pt>
                <c:pt idx="1775">
                  <c:v>95267.47659999998</c:v>
                </c:pt>
                <c:pt idx="1776">
                  <c:v>94433.1797</c:v>
                </c:pt>
                <c:pt idx="1777">
                  <c:v>97792.0781</c:v>
                </c:pt>
                <c:pt idx="1778">
                  <c:v>100067.3516</c:v>
                </c:pt>
                <c:pt idx="1779">
                  <c:v>99650.8828</c:v>
                </c:pt>
                <c:pt idx="1780">
                  <c:v>96983.8359</c:v>
                </c:pt>
                <c:pt idx="1781">
                  <c:v>95009.625</c:v>
                </c:pt>
                <c:pt idx="1782">
                  <c:v>95364.8047</c:v>
                </c:pt>
                <c:pt idx="1783">
                  <c:v>96230.6016</c:v>
                </c:pt>
                <c:pt idx="1784">
                  <c:v>99578.1406</c:v>
                </c:pt>
                <c:pt idx="1785">
                  <c:v>102377.3516</c:v>
                </c:pt>
                <c:pt idx="1786">
                  <c:v>91294.8594</c:v>
                </c:pt>
                <c:pt idx="1787">
                  <c:v>102181.7734</c:v>
                </c:pt>
                <c:pt idx="1788">
                  <c:v>101300.5078</c:v>
                </c:pt>
                <c:pt idx="1789">
                  <c:v>98389.84379999999</c:v>
                </c:pt>
                <c:pt idx="1790">
                  <c:v>97149.3516</c:v>
                </c:pt>
                <c:pt idx="1791">
                  <c:v>105667.9609</c:v>
                </c:pt>
                <c:pt idx="1792">
                  <c:v>107064.0938</c:v>
                </c:pt>
                <c:pt idx="1793">
                  <c:v>104132.5547</c:v>
                </c:pt>
                <c:pt idx="1794">
                  <c:v>100335.7891</c:v>
                </c:pt>
                <c:pt idx="1795">
                  <c:v>99679.8359</c:v>
                </c:pt>
                <c:pt idx="1796">
                  <c:v>97449.6641</c:v>
                </c:pt>
                <c:pt idx="1797">
                  <c:v>96470.96879999999</c:v>
                </c:pt>
                <c:pt idx="1798">
                  <c:v>94351.0781</c:v>
                </c:pt>
                <c:pt idx="1799">
                  <c:v>95729.8281</c:v>
                </c:pt>
                <c:pt idx="1800">
                  <c:v>101504.875</c:v>
                </c:pt>
                <c:pt idx="1801">
                  <c:v>102465.1719</c:v>
                </c:pt>
                <c:pt idx="1802">
                  <c:v>101344.2188</c:v>
                </c:pt>
                <c:pt idx="1803">
                  <c:v>102347.7422</c:v>
                </c:pt>
                <c:pt idx="1804">
                  <c:v>106266.7969</c:v>
                </c:pt>
                <c:pt idx="1805">
                  <c:v>118515.1563</c:v>
                </c:pt>
                <c:pt idx="1806">
                  <c:v>118751.4063</c:v>
                </c:pt>
                <c:pt idx="1807">
                  <c:v>117608.9063</c:v>
                </c:pt>
                <c:pt idx="1808">
                  <c:v>118295.8984</c:v>
                </c:pt>
                <c:pt idx="1809">
                  <c:v>103785.7344</c:v>
                </c:pt>
                <c:pt idx="1810">
                  <c:v>91921.0</c:v>
                </c:pt>
                <c:pt idx="1811">
                  <c:v>91451.4844</c:v>
                </c:pt>
                <c:pt idx="1812">
                  <c:v>102807.4922</c:v>
                </c:pt>
                <c:pt idx="1813">
                  <c:v>112555.3359</c:v>
                </c:pt>
                <c:pt idx="1814">
                  <c:v>109023.6797</c:v>
                </c:pt>
                <c:pt idx="1815">
                  <c:v>104721.6563</c:v>
                </c:pt>
                <c:pt idx="1816">
                  <c:v>101511.9375</c:v>
                </c:pt>
                <c:pt idx="1817">
                  <c:v>103140.2422</c:v>
                </c:pt>
                <c:pt idx="1818">
                  <c:v>103048.4922</c:v>
                </c:pt>
                <c:pt idx="1819">
                  <c:v>97321.0703</c:v>
                </c:pt>
                <c:pt idx="1820">
                  <c:v>95869.3984</c:v>
                </c:pt>
                <c:pt idx="1821">
                  <c:v>99961.09379999999</c:v>
                </c:pt>
                <c:pt idx="1822">
                  <c:v>97357.0078</c:v>
                </c:pt>
                <c:pt idx="1823">
                  <c:v>95248.2344</c:v>
                </c:pt>
                <c:pt idx="1824">
                  <c:v>102920.8125</c:v>
                </c:pt>
                <c:pt idx="1825">
                  <c:v>104554.1016</c:v>
                </c:pt>
                <c:pt idx="1826">
                  <c:v>107830.8125</c:v>
                </c:pt>
                <c:pt idx="1827">
                  <c:v>106973.1406</c:v>
                </c:pt>
                <c:pt idx="1828">
                  <c:v>103801.5625</c:v>
                </c:pt>
                <c:pt idx="1829">
                  <c:v>98483.6719</c:v>
                </c:pt>
                <c:pt idx="1830">
                  <c:v>102964.9141</c:v>
                </c:pt>
                <c:pt idx="1831">
                  <c:v>97074.5</c:v>
                </c:pt>
                <c:pt idx="1832">
                  <c:v>99227.2891</c:v>
                </c:pt>
                <c:pt idx="1833">
                  <c:v>99174.6094</c:v>
                </c:pt>
                <c:pt idx="1834">
                  <c:v>101391.0</c:v>
                </c:pt>
                <c:pt idx="1835">
                  <c:v>98872.06249999999</c:v>
                </c:pt>
                <c:pt idx="1836">
                  <c:v>103590.0859</c:v>
                </c:pt>
                <c:pt idx="1837">
                  <c:v>98702.6875</c:v>
                </c:pt>
                <c:pt idx="1838">
                  <c:v>97299.7891</c:v>
                </c:pt>
                <c:pt idx="1839">
                  <c:v>90518.5391</c:v>
                </c:pt>
                <c:pt idx="1840">
                  <c:v>93318.7656</c:v>
                </c:pt>
                <c:pt idx="1841">
                  <c:v>97011.0781</c:v>
                </c:pt>
                <c:pt idx="1842">
                  <c:v>98860.7656</c:v>
                </c:pt>
                <c:pt idx="1843">
                  <c:v>93386.9219</c:v>
                </c:pt>
                <c:pt idx="1844">
                  <c:v>102980.4063</c:v>
                </c:pt>
                <c:pt idx="1845">
                  <c:v>96618.7734</c:v>
                </c:pt>
                <c:pt idx="1846">
                  <c:v>96994.1094</c:v>
                </c:pt>
                <c:pt idx="1847">
                  <c:v>102683.6484</c:v>
                </c:pt>
                <c:pt idx="1848">
                  <c:v>97304.1484</c:v>
                </c:pt>
                <c:pt idx="1849">
                  <c:v>101853.7188</c:v>
                </c:pt>
                <c:pt idx="1850">
                  <c:v>96309.3594</c:v>
                </c:pt>
                <c:pt idx="1851">
                  <c:v>94663.3672</c:v>
                </c:pt>
                <c:pt idx="1852">
                  <c:v>92744.43749999999</c:v>
                </c:pt>
                <c:pt idx="1853">
                  <c:v>83775.40629999999</c:v>
                </c:pt>
                <c:pt idx="1854">
                  <c:v>88065.3672</c:v>
                </c:pt>
                <c:pt idx="1855">
                  <c:v>92747.5703</c:v>
                </c:pt>
                <c:pt idx="1856">
                  <c:v>92651.6875</c:v>
                </c:pt>
                <c:pt idx="1857">
                  <c:v>92599.06249999999</c:v>
                </c:pt>
                <c:pt idx="1858">
                  <c:v>86654.9531</c:v>
                </c:pt>
                <c:pt idx="1859">
                  <c:v>84384.43749999999</c:v>
                </c:pt>
                <c:pt idx="1860">
                  <c:v>87942.46089999999</c:v>
                </c:pt>
                <c:pt idx="1861">
                  <c:v>93261.1641</c:v>
                </c:pt>
                <c:pt idx="1862">
                  <c:v>91215.6953</c:v>
                </c:pt>
                <c:pt idx="1863">
                  <c:v>87898.81249999999</c:v>
                </c:pt>
                <c:pt idx="1864">
                  <c:v>83450.97659999998</c:v>
                </c:pt>
                <c:pt idx="1865">
                  <c:v>84796.6016</c:v>
                </c:pt>
                <c:pt idx="1866">
                  <c:v>86262.24219999998</c:v>
                </c:pt>
                <c:pt idx="1867">
                  <c:v>87396.1016</c:v>
                </c:pt>
                <c:pt idx="1868">
                  <c:v>87092.6641</c:v>
                </c:pt>
                <c:pt idx="1869">
                  <c:v>84978.74219999998</c:v>
                </c:pt>
                <c:pt idx="1870">
                  <c:v>85251.5</c:v>
                </c:pt>
                <c:pt idx="1871">
                  <c:v>85319.0078</c:v>
                </c:pt>
                <c:pt idx="1872">
                  <c:v>83864.8359</c:v>
                </c:pt>
                <c:pt idx="1873">
                  <c:v>82249.7344</c:v>
                </c:pt>
                <c:pt idx="1874">
                  <c:v>84506.0156</c:v>
                </c:pt>
                <c:pt idx="1875">
                  <c:v>84810.0547</c:v>
                </c:pt>
                <c:pt idx="1876">
                  <c:v>86013.125</c:v>
                </c:pt>
                <c:pt idx="1877">
                  <c:v>84057.90629999999</c:v>
                </c:pt>
                <c:pt idx="1878">
                  <c:v>82345.04689999999</c:v>
                </c:pt>
                <c:pt idx="1879">
                  <c:v>83941.79689999999</c:v>
                </c:pt>
                <c:pt idx="1880">
                  <c:v>85156.6563</c:v>
                </c:pt>
                <c:pt idx="1881">
                  <c:v>85505.24219999998</c:v>
                </c:pt>
                <c:pt idx="1882">
                  <c:v>86368.29689999999</c:v>
                </c:pt>
                <c:pt idx="1883">
                  <c:v>87072.1797</c:v>
                </c:pt>
                <c:pt idx="1884">
                  <c:v>83235.54689999999</c:v>
                </c:pt>
                <c:pt idx="1885">
                  <c:v>85247.1406</c:v>
                </c:pt>
                <c:pt idx="1886">
                  <c:v>90963.84379999999</c:v>
                </c:pt>
                <c:pt idx="1887">
                  <c:v>93605.1797</c:v>
                </c:pt>
                <c:pt idx="1888">
                  <c:v>89894.5234</c:v>
                </c:pt>
                <c:pt idx="1889">
                  <c:v>101412.0391</c:v>
                </c:pt>
                <c:pt idx="1890">
                  <c:v>106838.2969</c:v>
                </c:pt>
                <c:pt idx="1891">
                  <c:v>106207.75</c:v>
                </c:pt>
                <c:pt idx="1892">
                  <c:v>95848.3672</c:v>
                </c:pt>
                <c:pt idx="1893">
                  <c:v>82065.6563</c:v>
                </c:pt>
                <c:pt idx="1894">
                  <c:v>92234.7344</c:v>
                </c:pt>
                <c:pt idx="1895">
                  <c:v>106215.0</c:v>
                </c:pt>
                <c:pt idx="1896">
                  <c:v>116421.625</c:v>
                </c:pt>
                <c:pt idx="1897">
                  <c:v>114480.5078</c:v>
                </c:pt>
                <c:pt idx="1898">
                  <c:v>98214.59379999999</c:v>
                </c:pt>
                <c:pt idx="1899">
                  <c:v>91911.1719</c:v>
                </c:pt>
                <c:pt idx="1900">
                  <c:v>94118.8359</c:v>
                </c:pt>
                <c:pt idx="1901">
                  <c:v>91765.2656</c:v>
                </c:pt>
                <c:pt idx="1902">
                  <c:v>89712.24219999998</c:v>
                </c:pt>
                <c:pt idx="1903">
                  <c:v>100272.7109</c:v>
                </c:pt>
                <c:pt idx="1904">
                  <c:v>106291.0469</c:v>
                </c:pt>
                <c:pt idx="1905">
                  <c:v>112280.6641</c:v>
                </c:pt>
                <c:pt idx="1906">
                  <c:v>101401.3438</c:v>
                </c:pt>
                <c:pt idx="1907">
                  <c:v>92297.41409999998</c:v>
                </c:pt>
                <c:pt idx="1908">
                  <c:v>114038.4766</c:v>
                </c:pt>
                <c:pt idx="1909">
                  <c:v>101854.5391</c:v>
                </c:pt>
                <c:pt idx="1910">
                  <c:v>98119.71879999999</c:v>
                </c:pt>
                <c:pt idx="1911">
                  <c:v>103447.6406</c:v>
                </c:pt>
                <c:pt idx="1912">
                  <c:v>105918.5156</c:v>
                </c:pt>
                <c:pt idx="1913">
                  <c:v>123297.5234</c:v>
                </c:pt>
                <c:pt idx="1914">
                  <c:v>125194.75</c:v>
                </c:pt>
                <c:pt idx="1915">
                  <c:v>118884.7656</c:v>
                </c:pt>
                <c:pt idx="1916">
                  <c:v>117542.1875</c:v>
                </c:pt>
                <c:pt idx="1917">
                  <c:v>113519.1172</c:v>
                </c:pt>
                <c:pt idx="1918">
                  <c:v>104923.2422</c:v>
                </c:pt>
                <c:pt idx="1919">
                  <c:v>107074.6484</c:v>
                </c:pt>
                <c:pt idx="1920">
                  <c:v>110360.5078</c:v>
                </c:pt>
                <c:pt idx="1921">
                  <c:v>114201.8594</c:v>
                </c:pt>
                <c:pt idx="1922">
                  <c:v>120943.5625</c:v>
                </c:pt>
                <c:pt idx="1923">
                  <c:v>122847.6094</c:v>
                </c:pt>
                <c:pt idx="1924">
                  <c:v>123033.7969</c:v>
                </c:pt>
                <c:pt idx="1925">
                  <c:v>113343.5938</c:v>
                </c:pt>
                <c:pt idx="1926">
                  <c:v>102831.1563</c:v>
                </c:pt>
                <c:pt idx="1927">
                  <c:v>136718.1094</c:v>
                </c:pt>
                <c:pt idx="1928">
                  <c:v>138693.0156</c:v>
                </c:pt>
                <c:pt idx="1929">
                  <c:v>140985.2344</c:v>
                </c:pt>
                <c:pt idx="1930">
                  <c:v>144987.5</c:v>
                </c:pt>
                <c:pt idx="1931">
                  <c:v>143611.7813</c:v>
                </c:pt>
                <c:pt idx="1932">
                  <c:v>122216.8047</c:v>
                </c:pt>
                <c:pt idx="1933">
                  <c:v>121979.0313</c:v>
                </c:pt>
                <c:pt idx="1934">
                  <c:v>108333.8516</c:v>
                </c:pt>
                <c:pt idx="1935">
                  <c:v>98312.6953</c:v>
                </c:pt>
                <c:pt idx="1936">
                  <c:v>102368.6797</c:v>
                </c:pt>
                <c:pt idx="1937">
                  <c:v>102576.1641</c:v>
                </c:pt>
                <c:pt idx="1938">
                  <c:v>102390.4531</c:v>
                </c:pt>
                <c:pt idx="1939">
                  <c:v>102411.6563</c:v>
                </c:pt>
                <c:pt idx="1940">
                  <c:v>104074.5859</c:v>
                </c:pt>
                <c:pt idx="1941">
                  <c:v>106209.8281</c:v>
                </c:pt>
                <c:pt idx="1942">
                  <c:v>97874.2578</c:v>
                </c:pt>
                <c:pt idx="1943">
                  <c:v>101504.7891</c:v>
                </c:pt>
                <c:pt idx="1944">
                  <c:v>109846.3906</c:v>
                </c:pt>
                <c:pt idx="1945">
                  <c:v>113864.0547</c:v>
                </c:pt>
                <c:pt idx="1946">
                  <c:v>115866.7813</c:v>
                </c:pt>
                <c:pt idx="1947">
                  <c:v>115918.0313</c:v>
                </c:pt>
                <c:pt idx="1948">
                  <c:v>107509.9688</c:v>
                </c:pt>
                <c:pt idx="1949">
                  <c:v>92529.5547</c:v>
                </c:pt>
                <c:pt idx="1950">
                  <c:v>92504.8203</c:v>
                </c:pt>
                <c:pt idx="1951">
                  <c:v>94173.34379999999</c:v>
                </c:pt>
                <c:pt idx="1952">
                  <c:v>102279.2813</c:v>
                </c:pt>
                <c:pt idx="1953">
                  <c:v>113508.3828</c:v>
                </c:pt>
                <c:pt idx="1954">
                  <c:v>118640.8672</c:v>
                </c:pt>
                <c:pt idx="1955">
                  <c:v>114500.3984</c:v>
                </c:pt>
                <c:pt idx="1956">
                  <c:v>105452.9297</c:v>
                </c:pt>
                <c:pt idx="1957">
                  <c:v>114357.4453</c:v>
                </c:pt>
                <c:pt idx="1958">
                  <c:v>123592.1563</c:v>
                </c:pt>
                <c:pt idx="1959">
                  <c:v>116544.0859</c:v>
                </c:pt>
                <c:pt idx="1960">
                  <c:v>117670.3516</c:v>
                </c:pt>
                <c:pt idx="1961">
                  <c:v>118811.6797</c:v>
                </c:pt>
                <c:pt idx="1962">
                  <c:v>105528.4531</c:v>
                </c:pt>
                <c:pt idx="1963">
                  <c:v>102155.5781</c:v>
                </c:pt>
                <c:pt idx="1964">
                  <c:v>101640.7891</c:v>
                </c:pt>
                <c:pt idx="1965">
                  <c:v>94051.21879999999</c:v>
                </c:pt>
                <c:pt idx="1966">
                  <c:v>107813.375</c:v>
                </c:pt>
                <c:pt idx="1967">
                  <c:v>126862.1406</c:v>
                </c:pt>
                <c:pt idx="1968">
                  <c:v>128672.5391</c:v>
                </c:pt>
                <c:pt idx="1969">
                  <c:v>114801.5078</c:v>
                </c:pt>
                <c:pt idx="1970">
                  <c:v>92644.1641</c:v>
                </c:pt>
                <c:pt idx="1971">
                  <c:v>89054.7734</c:v>
                </c:pt>
                <c:pt idx="1972">
                  <c:v>86527.34379999999</c:v>
                </c:pt>
                <c:pt idx="1973">
                  <c:v>88665.2031</c:v>
                </c:pt>
                <c:pt idx="1974">
                  <c:v>94118.21089999999</c:v>
                </c:pt>
                <c:pt idx="1975">
                  <c:v>96091.46879999999</c:v>
                </c:pt>
                <c:pt idx="1976">
                  <c:v>85203.1875</c:v>
                </c:pt>
                <c:pt idx="1977">
                  <c:v>86354.1016</c:v>
                </c:pt>
                <c:pt idx="1978">
                  <c:v>86924.9844</c:v>
                </c:pt>
                <c:pt idx="1979">
                  <c:v>88661.0859</c:v>
                </c:pt>
                <c:pt idx="1980">
                  <c:v>86974.6563</c:v>
                </c:pt>
                <c:pt idx="1981">
                  <c:v>88248.04689999999</c:v>
                </c:pt>
                <c:pt idx="1982">
                  <c:v>91978.6719</c:v>
                </c:pt>
                <c:pt idx="1983">
                  <c:v>96612.3828</c:v>
                </c:pt>
                <c:pt idx="1984">
                  <c:v>97384.1641</c:v>
                </c:pt>
                <c:pt idx="1985">
                  <c:v>100181.4688</c:v>
                </c:pt>
                <c:pt idx="1986">
                  <c:v>90484.8594</c:v>
                </c:pt>
                <c:pt idx="1987">
                  <c:v>85233.5078</c:v>
                </c:pt>
                <c:pt idx="1988">
                  <c:v>85214.75</c:v>
                </c:pt>
                <c:pt idx="1989">
                  <c:v>85491.91409999998</c:v>
                </c:pt>
                <c:pt idx="1990">
                  <c:v>86548.2813</c:v>
                </c:pt>
                <c:pt idx="1991">
                  <c:v>83923.7891</c:v>
                </c:pt>
                <c:pt idx="1992">
                  <c:v>85287.5234</c:v>
                </c:pt>
                <c:pt idx="1993">
                  <c:v>85682.81249999999</c:v>
                </c:pt>
                <c:pt idx="1994">
                  <c:v>86880.81249999999</c:v>
                </c:pt>
                <c:pt idx="1995">
                  <c:v>84587.6406</c:v>
                </c:pt>
                <c:pt idx="1996">
                  <c:v>87298.8984</c:v>
                </c:pt>
                <c:pt idx="1997">
                  <c:v>85956.96089999999</c:v>
                </c:pt>
                <c:pt idx="1998">
                  <c:v>88642.46089999999</c:v>
                </c:pt>
                <c:pt idx="1999">
                  <c:v>90543.3594</c:v>
                </c:pt>
                <c:pt idx="2000">
                  <c:v>89086.04689999999</c:v>
                </c:pt>
                <c:pt idx="2001">
                  <c:v>87909.5234</c:v>
                </c:pt>
                <c:pt idx="2002">
                  <c:v>86891.8906</c:v>
                </c:pt>
                <c:pt idx="2003">
                  <c:v>86887.21879999999</c:v>
                </c:pt>
                <c:pt idx="2004">
                  <c:v>86073.96089999999</c:v>
                </c:pt>
                <c:pt idx="2005">
                  <c:v>86073.5</c:v>
                </c:pt>
                <c:pt idx="2006">
                  <c:v>93156.4844</c:v>
                </c:pt>
                <c:pt idx="2007">
                  <c:v>90194.5781</c:v>
                </c:pt>
                <c:pt idx="2008">
                  <c:v>87712.3906</c:v>
                </c:pt>
                <c:pt idx="2009">
                  <c:v>90167.75</c:v>
                </c:pt>
                <c:pt idx="2010">
                  <c:v>91968.0781</c:v>
                </c:pt>
                <c:pt idx="2011">
                  <c:v>92780.40629999999</c:v>
                </c:pt>
                <c:pt idx="2012">
                  <c:v>100930.5625</c:v>
                </c:pt>
                <c:pt idx="2013">
                  <c:v>101621.1016</c:v>
                </c:pt>
                <c:pt idx="2014">
                  <c:v>96591.3906</c:v>
                </c:pt>
                <c:pt idx="2015">
                  <c:v>92974.2344</c:v>
                </c:pt>
                <c:pt idx="2016">
                  <c:v>89604.3984</c:v>
                </c:pt>
                <c:pt idx="2017">
                  <c:v>95927.46089999999</c:v>
                </c:pt>
                <c:pt idx="2018">
                  <c:v>97322.3984</c:v>
                </c:pt>
                <c:pt idx="2019">
                  <c:v>95447.7813</c:v>
                </c:pt>
                <c:pt idx="2020">
                  <c:v>91842.2344</c:v>
                </c:pt>
                <c:pt idx="2021">
                  <c:v>108879.7891</c:v>
                </c:pt>
                <c:pt idx="2022">
                  <c:v>105683.1094</c:v>
                </c:pt>
                <c:pt idx="2023">
                  <c:v>105545.5156</c:v>
                </c:pt>
                <c:pt idx="2024">
                  <c:v>93083.2031</c:v>
                </c:pt>
                <c:pt idx="2025">
                  <c:v>97785.84379999999</c:v>
                </c:pt>
                <c:pt idx="2026">
                  <c:v>95698.0391</c:v>
                </c:pt>
                <c:pt idx="2027">
                  <c:v>93702.8906</c:v>
                </c:pt>
                <c:pt idx="2028">
                  <c:v>93384.4219</c:v>
                </c:pt>
                <c:pt idx="2029">
                  <c:v>98655.44529999999</c:v>
                </c:pt>
                <c:pt idx="2030">
                  <c:v>108837.1641</c:v>
                </c:pt>
                <c:pt idx="2031">
                  <c:v>111947.2188</c:v>
                </c:pt>
                <c:pt idx="2032">
                  <c:v>111504.5938</c:v>
                </c:pt>
                <c:pt idx="2033">
                  <c:v>115793.4297</c:v>
                </c:pt>
                <c:pt idx="2034">
                  <c:v>108436.5938</c:v>
                </c:pt>
                <c:pt idx="2035">
                  <c:v>111353.6484</c:v>
                </c:pt>
                <c:pt idx="2036">
                  <c:v>110335.8281</c:v>
                </c:pt>
                <c:pt idx="2037">
                  <c:v>109113.2031</c:v>
                </c:pt>
                <c:pt idx="2038">
                  <c:v>102272.9688</c:v>
                </c:pt>
                <c:pt idx="2039">
                  <c:v>96161.59379999999</c:v>
                </c:pt>
                <c:pt idx="2040">
                  <c:v>94835.1641</c:v>
                </c:pt>
                <c:pt idx="2041">
                  <c:v>98600.6875</c:v>
                </c:pt>
                <c:pt idx="2042">
                  <c:v>102249.7656</c:v>
                </c:pt>
                <c:pt idx="2043">
                  <c:v>98586.1797</c:v>
                </c:pt>
                <c:pt idx="2044">
                  <c:v>102575.7969</c:v>
                </c:pt>
                <c:pt idx="2045">
                  <c:v>102592.5391</c:v>
                </c:pt>
                <c:pt idx="2046">
                  <c:v>111331.0781</c:v>
                </c:pt>
                <c:pt idx="2047">
                  <c:v>120250.4531</c:v>
                </c:pt>
                <c:pt idx="2048">
                  <c:v>117796.8672</c:v>
                </c:pt>
                <c:pt idx="2049">
                  <c:v>134342.7344</c:v>
                </c:pt>
                <c:pt idx="2050">
                  <c:v>122230.6094</c:v>
                </c:pt>
                <c:pt idx="2051">
                  <c:v>111617.2578</c:v>
                </c:pt>
                <c:pt idx="2052">
                  <c:v>106086.6484</c:v>
                </c:pt>
                <c:pt idx="2053">
                  <c:v>98990.6172</c:v>
                </c:pt>
                <c:pt idx="2054">
                  <c:v>99147.5</c:v>
                </c:pt>
                <c:pt idx="2055">
                  <c:v>103913.6797</c:v>
                </c:pt>
                <c:pt idx="2056">
                  <c:v>108305.2422</c:v>
                </c:pt>
                <c:pt idx="2057">
                  <c:v>104998.6406</c:v>
                </c:pt>
                <c:pt idx="2058">
                  <c:v>102339.6875</c:v>
                </c:pt>
                <c:pt idx="2059">
                  <c:v>118773.3203</c:v>
                </c:pt>
                <c:pt idx="2060">
                  <c:v>128708.3125</c:v>
                </c:pt>
                <c:pt idx="2061">
                  <c:v>127281.2734</c:v>
                </c:pt>
                <c:pt idx="2062">
                  <c:v>127721.5547</c:v>
                </c:pt>
                <c:pt idx="2063">
                  <c:v>116107.9453</c:v>
                </c:pt>
                <c:pt idx="2064">
                  <c:v>130735.8516</c:v>
                </c:pt>
                <c:pt idx="2065">
                  <c:v>127071.8359</c:v>
                </c:pt>
                <c:pt idx="2066">
                  <c:v>120634.5625</c:v>
                </c:pt>
                <c:pt idx="2067">
                  <c:v>107486.3828</c:v>
                </c:pt>
                <c:pt idx="2068">
                  <c:v>108274.6484</c:v>
                </c:pt>
                <c:pt idx="2069">
                  <c:v>111209.8125</c:v>
                </c:pt>
                <c:pt idx="2070">
                  <c:v>108473.2891</c:v>
                </c:pt>
                <c:pt idx="2071">
                  <c:v>112377.0</c:v>
                </c:pt>
                <c:pt idx="2072">
                  <c:v>111314.1719</c:v>
                </c:pt>
                <c:pt idx="2073">
                  <c:v>115750.6484</c:v>
                </c:pt>
                <c:pt idx="2074">
                  <c:v>117968.5234</c:v>
                </c:pt>
                <c:pt idx="2075">
                  <c:v>119240.3047</c:v>
                </c:pt>
                <c:pt idx="2076">
                  <c:v>110775.7422</c:v>
                </c:pt>
                <c:pt idx="2077">
                  <c:v>103925.1875</c:v>
                </c:pt>
                <c:pt idx="2078">
                  <c:v>110817.0781</c:v>
                </c:pt>
                <c:pt idx="2079">
                  <c:v>102153.4531</c:v>
                </c:pt>
                <c:pt idx="2080">
                  <c:v>97313.5703</c:v>
                </c:pt>
                <c:pt idx="2081">
                  <c:v>97672.34379999999</c:v>
                </c:pt>
                <c:pt idx="2082">
                  <c:v>96313.74219999998</c:v>
                </c:pt>
                <c:pt idx="2083">
                  <c:v>103331.4219</c:v>
                </c:pt>
                <c:pt idx="2084">
                  <c:v>109920.125</c:v>
                </c:pt>
                <c:pt idx="2085">
                  <c:v>112808.8047</c:v>
                </c:pt>
                <c:pt idx="2086">
                  <c:v>113956.6172</c:v>
                </c:pt>
                <c:pt idx="2087">
                  <c:v>113760.9141</c:v>
                </c:pt>
                <c:pt idx="2088">
                  <c:v>119456.8125</c:v>
                </c:pt>
                <c:pt idx="2089">
                  <c:v>114801.0625</c:v>
                </c:pt>
                <c:pt idx="2090">
                  <c:v>107883.4063</c:v>
                </c:pt>
                <c:pt idx="2091">
                  <c:v>108140.6797</c:v>
                </c:pt>
                <c:pt idx="2092">
                  <c:v>101337.5469</c:v>
                </c:pt>
                <c:pt idx="2093">
                  <c:v>93627.54689999999</c:v>
                </c:pt>
                <c:pt idx="2094">
                  <c:v>91468.1406</c:v>
                </c:pt>
                <c:pt idx="2095">
                  <c:v>95362.6172</c:v>
                </c:pt>
                <c:pt idx="2096">
                  <c:v>108779.3203</c:v>
                </c:pt>
                <c:pt idx="2097">
                  <c:v>96696.7813</c:v>
                </c:pt>
                <c:pt idx="2098">
                  <c:v>107811.3203</c:v>
                </c:pt>
                <c:pt idx="2099">
                  <c:v>99914.21879999999</c:v>
                </c:pt>
                <c:pt idx="2100">
                  <c:v>98348.0859</c:v>
                </c:pt>
                <c:pt idx="2101">
                  <c:v>93260.41409999998</c:v>
                </c:pt>
                <c:pt idx="2102">
                  <c:v>90370.6953</c:v>
                </c:pt>
                <c:pt idx="2103">
                  <c:v>101873.2813</c:v>
                </c:pt>
                <c:pt idx="2104">
                  <c:v>105499.2188</c:v>
                </c:pt>
                <c:pt idx="2105">
                  <c:v>104687.4688</c:v>
                </c:pt>
                <c:pt idx="2106">
                  <c:v>99557.7891</c:v>
                </c:pt>
                <c:pt idx="2107">
                  <c:v>89875.5781</c:v>
                </c:pt>
                <c:pt idx="2108">
                  <c:v>90193.43749999999</c:v>
                </c:pt>
                <c:pt idx="2109">
                  <c:v>87348.22659999998</c:v>
                </c:pt>
                <c:pt idx="2110">
                  <c:v>87409.8359</c:v>
                </c:pt>
                <c:pt idx="2111">
                  <c:v>88192.5313</c:v>
                </c:pt>
                <c:pt idx="2112">
                  <c:v>88612.3203</c:v>
                </c:pt>
                <c:pt idx="2113">
                  <c:v>92197.6094</c:v>
                </c:pt>
                <c:pt idx="2114">
                  <c:v>86619.9531</c:v>
                </c:pt>
                <c:pt idx="2115">
                  <c:v>85580.8828</c:v>
                </c:pt>
                <c:pt idx="2116">
                  <c:v>84972.0859</c:v>
                </c:pt>
                <c:pt idx="2117">
                  <c:v>84194.46879999999</c:v>
                </c:pt>
                <c:pt idx="2118">
                  <c:v>87560.1641</c:v>
                </c:pt>
                <c:pt idx="2119">
                  <c:v>92153.375</c:v>
                </c:pt>
                <c:pt idx="2120">
                  <c:v>92513.0234</c:v>
                </c:pt>
                <c:pt idx="2121">
                  <c:v>87554.71879999999</c:v>
                </c:pt>
                <c:pt idx="2122">
                  <c:v>81469.9844</c:v>
                </c:pt>
                <c:pt idx="2123">
                  <c:v>83594.47659999998</c:v>
                </c:pt>
                <c:pt idx="2124">
                  <c:v>84010.8047</c:v>
                </c:pt>
                <c:pt idx="2125">
                  <c:v>84210.2656</c:v>
                </c:pt>
                <c:pt idx="2126">
                  <c:v>83584.7734</c:v>
                </c:pt>
                <c:pt idx="2127">
                  <c:v>82978.7813</c:v>
                </c:pt>
                <c:pt idx="2128">
                  <c:v>85208.56249999999</c:v>
                </c:pt>
                <c:pt idx="2129">
                  <c:v>87144.8203</c:v>
                </c:pt>
                <c:pt idx="2130">
                  <c:v>87892.1953</c:v>
                </c:pt>
                <c:pt idx="2131">
                  <c:v>85311.56249999999</c:v>
                </c:pt>
                <c:pt idx="2132">
                  <c:v>82122.3984</c:v>
                </c:pt>
                <c:pt idx="2133">
                  <c:v>82697.71879999999</c:v>
                </c:pt>
                <c:pt idx="2134">
                  <c:v>84132.1094</c:v>
                </c:pt>
                <c:pt idx="2135">
                  <c:v>85167.8828</c:v>
                </c:pt>
                <c:pt idx="2136">
                  <c:v>92500.0234</c:v>
                </c:pt>
                <c:pt idx="2137">
                  <c:v>89875.97659999998</c:v>
                </c:pt>
                <c:pt idx="2138">
                  <c:v>100102.6953</c:v>
                </c:pt>
                <c:pt idx="2139">
                  <c:v>101053.3594</c:v>
                </c:pt>
                <c:pt idx="2140">
                  <c:v>90445.0234</c:v>
                </c:pt>
                <c:pt idx="2141">
                  <c:v>90823.96879999999</c:v>
                </c:pt>
                <c:pt idx="2142">
                  <c:v>85396.3359</c:v>
                </c:pt>
                <c:pt idx="2143">
                  <c:v>84385.56249999999</c:v>
                </c:pt>
                <c:pt idx="2144">
                  <c:v>89703.4844</c:v>
                </c:pt>
                <c:pt idx="2145">
                  <c:v>94739.6719</c:v>
                </c:pt>
                <c:pt idx="2146">
                  <c:v>94934.8594</c:v>
                </c:pt>
                <c:pt idx="2147">
                  <c:v>86765.0547</c:v>
                </c:pt>
                <c:pt idx="2148">
                  <c:v>108030.4453</c:v>
                </c:pt>
                <c:pt idx="2149">
                  <c:v>101131.3047</c:v>
                </c:pt>
                <c:pt idx="2150">
                  <c:v>91167.3047</c:v>
                </c:pt>
                <c:pt idx="2151">
                  <c:v>89773.9297</c:v>
                </c:pt>
                <c:pt idx="2152">
                  <c:v>99788.97659999998</c:v>
                </c:pt>
                <c:pt idx="2153">
                  <c:v>106603.25</c:v>
                </c:pt>
                <c:pt idx="2154">
                  <c:v>100327.2578</c:v>
                </c:pt>
                <c:pt idx="2155">
                  <c:v>94077.0078</c:v>
                </c:pt>
                <c:pt idx="2156">
                  <c:v>92252.3203</c:v>
                </c:pt>
                <c:pt idx="2157">
                  <c:v>99534.79689999999</c:v>
                </c:pt>
                <c:pt idx="2158">
                  <c:v>103326.9219</c:v>
                </c:pt>
                <c:pt idx="2159">
                  <c:v>99800.5</c:v>
                </c:pt>
                <c:pt idx="2160">
                  <c:v>98679.1797</c:v>
                </c:pt>
                <c:pt idx="2161">
                  <c:v>99014.8828</c:v>
                </c:pt>
                <c:pt idx="2162">
                  <c:v>114885.8125</c:v>
                </c:pt>
                <c:pt idx="2163">
                  <c:v>126725.4063</c:v>
                </c:pt>
                <c:pt idx="2164">
                  <c:v>126890.9453</c:v>
                </c:pt>
                <c:pt idx="2165">
                  <c:v>110744.5313</c:v>
                </c:pt>
                <c:pt idx="2166">
                  <c:v>105220.3984</c:v>
                </c:pt>
                <c:pt idx="2167">
                  <c:v>110544.5156</c:v>
                </c:pt>
                <c:pt idx="2168">
                  <c:v>114624.5625</c:v>
                </c:pt>
                <c:pt idx="2169">
                  <c:v>115446.7969</c:v>
                </c:pt>
                <c:pt idx="2170">
                  <c:v>114465.2734</c:v>
                </c:pt>
                <c:pt idx="2171">
                  <c:v>114217.2656</c:v>
                </c:pt>
                <c:pt idx="2172">
                  <c:v>119373.0781</c:v>
                </c:pt>
                <c:pt idx="2173">
                  <c:v>125160.1797</c:v>
                </c:pt>
                <c:pt idx="2174">
                  <c:v>123424.7734</c:v>
                </c:pt>
                <c:pt idx="2175">
                  <c:v>110386.0781</c:v>
                </c:pt>
                <c:pt idx="2176">
                  <c:v>120961.7109</c:v>
                </c:pt>
                <c:pt idx="2177">
                  <c:v>121625.2656</c:v>
                </c:pt>
                <c:pt idx="2178">
                  <c:v>113578.3125</c:v>
                </c:pt>
                <c:pt idx="2179">
                  <c:v>109347.9453</c:v>
                </c:pt>
                <c:pt idx="2180">
                  <c:v>110193.9219</c:v>
                </c:pt>
                <c:pt idx="2181">
                  <c:v>117624.4922</c:v>
                </c:pt>
                <c:pt idx="2182">
                  <c:v>108888.2891</c:v>
                </c:pt>
                <c:pt idx="2183">
                  <c:v>99785.1953</c:v>
                </c:pt>
                <c:pt idx="2184">
                  <c:v>99618.5781</c:v>
                </c:pt>
                <c:pt idx="2185">
                  <c:v>98644.875</c:v>
                </c:pt>
                <c:pt idx="2186">
                  <c:v>113674.5078</c:v>
                </c:pt>
                <c:pt idx="2187">
                  <c:v>123343.9141</c:v>
                </c:pt>
                <c:pt idx="2188">
                  <c:v>119531.2031</c:v>
                </c:pt>
                <c:pt idx="2189">
                  <c:v>102836.5313</c:v>
                </c:pt>
                <c:pt idx="2190">
                  <c:v>99802.8281</c:v>
                </c:pt>
                <c:pt idx="2191">
                  <c:v>102815.7422</c:v>
                </c:pt>
                <c:pt idx="2192">
                  <c:v>93974.2813</c:v>
                </c:pt>
                <c:pt idx="2193">
                  <c:v>96226.5313</c:v>
                </c:pt>
                <c:pt idx="2194">
                  <c:v>103826.1953</c:v>
                </c:pt>
                <c:pt idx="2195">
                  <c:v>102867.9219</c:v>
                </c:pt>
                <c:pt idx="2196">
                  <c:v>111030.3906</c:v>
                </c:pt>
                <c:pt idx="2197">
                  <c:v>112716.7891</c:v>
                </c:pt>
                <c:pt idx="2198">
                  <c:v>107551.2734</c:v>
                </c:pt>
                <c:pt idx="2199">
                  <c:v>105242.3594</c:v>
                </c:pt>
                <c:pt idx="2200">
                  <c:v>101319.0938</c:v>
                </c:pt>
                <c:pt idx="2201">
                  <c:v>107456.3438</c:v>
                </c:pt>
                <c:pt idx="2202">
                  <c:v>102753.0703</c:v>
                </c:pt>
                <c:pt idx="2203">
                  <c:v>102680.5703</c:v>
                </c:pt>
                <c:pt idx="2204">
                  <c:v>97054.0703</c:v>
                </c:pt>
                <c:pt idx="2205">
                  <c:v>92685.31249999999</c:v>
                </c:pt>
                <c:pt idx="2206">
                  <c:v>106838.25</c:v>
                </c:pt>
                <c:pt idx="2207">
                  <c:v>112893.9063</c:v>
                </c:pt>
                <c:pt idx="2208">
                  <c:v>114245.9531</c:v>
                </c:pt>
                <c:pt idx="2209">
                  <c:v>112544.6094</c:v>
                </c:pt>
                <c:pt idx="2210">
                  <c:v>110903.4063</c:v>
                </c:pt>
                <c:pt idx="2211">
                  <c:v>111740.3516</c:v>
                </c:pt>
                <c:pt idx="2212">
                  <c:v>114630.5391</c:v>
                </c:pt>
                <c:pt idx="2213">
                  <c:v>117578.25</c:v>
                </c:pt>
                <c:pt idx="2214">
                  <c:v>108659.8516</c:v>
                </c:pt>
                <c:pt idx="2215">
                  <c:v>103432.2344</c:v>
                </c:pt>
                <c:pt idx="2216">
                  <c:v>122315.1328</c:v>
                </c:pt>
                <c:pt idx="2217">
                  <c:v>115404.4922</c:v>
                </c:pt>
                <c:pt idx="2218">
                  <c:v>117915.3281</c:v>
                </c:pt>
                <c:pt idx="2219">
                  <c:v>123250.6484</c:v>
                </c:pt>
                <c:pt idx="2220">
                  <c:v>96183.6797</c:v>
                </c:pt>
                <c:pt idx="2221">
                  <c:v>99316.1563</c:v>
                </c:pt>
                <c:pt idx="2222">
                  <c:v>103530.3594</c:v>
                </c:pt>
                <c:pt idx="2223">
                  <c:v>101664.6172</c:v>
                </c:pt>
                <c:pt idx="2224">
                  <c:v>89829.56249999999</c:v>
                </c:pt>
                <c:pt idx="2225">
                  <c:v>86911.3828</c:v>
                </c:pt>
                <c:pt idx="2226">
                  <c:v>88423.0859</c:v>
                </c:pt>
                <c:pt idx="2227">
                  <c:v>87266.125</c:v>
                </c:pt>
                <c:pt idx="2228">
                  <c:v>88297.6875</c:v>
                </c:pt>
                <c:pt idx="2229">
                  <c:v>86233.2578</c:v>
                </c:pt>
                <c:pt idx="2230">
                  <c:v>87124.4219</c:v>
                </c:pt>
                <c:pt idx="2231">
                  <c:v>85547.46879999999</c:v>
                </c:pt>
                <c:pt idx="2232">
                  <c:v>86616.44529999999</c:v>
                </c:pt>
                <c:pt idx="2233">
                  <c:v>88177.7891</c:v>
                </c:pt>
                <c:pt idx="2234">
                  <c:v>88376.71879999999</c:v>
                </c:pt>
                <c:pt idx="2235">
                  <c:v>92710.71879999999</c:v>
                </c:pt>
                <c:pt idx="2236">
                  <c:v>89961.4844</c:v>
                </c:pt>
                <c:pt idx="2237">
                  <c:v>88435.5234</c:v>
                </c:pt>
                <c:pt idx="2238">
                  <c:v>90298.94529999999</c:v>
                </c:pt>
                <c:pt idx="2239">
                  <c:v>86462.8047</c:v>
                </c:pt>
                <c:pt idx="2240">
                  <c:v>85228.1094</c:v>
                </c:pt>
                <c:pt idx="2241">
                  <c:v>85999.2578</c:v>
                </c:pt>
                <c:pt idx="2242">
                  <c:v>85918.5391</c:v>
                </c:pt>
                <c:pt idx="2243">
                  <c:v>85408.8828</c:v>
                </c:pt>
                <c:pt idx="2244">
                  <c:v>84144.96879999999</c:v>
                </c:pt>
                <c:pt idx="2245">
                  <c:v>87175.97659999998</c:v>
                </c:pt>
                <c:pt idx="2246">
                  <c:v>90484.43749999999</c:v>
                </c:pt>
                <c:pt idx="2247">
                  <c:v>89982.22659999998</c:v>
                </c:pt>
                <c:pt idx="2248">
                  <c:v>86758.9297</c:v>
                </c:pt>
                <c:pt idx="2249">
                  <c:v>84448.0547</c:v>
                </c:pt>
                <c:pt idx="2250">
                  <c:v>87101.9531</c:v>
                </c:pt>
                <c:pt idx="2251">
                  <c:v>86940.49219999998</c:v>
                </c:pt>
                <c:pt idx="2252">
                  <c:v>88341.3906</c:v>
                </c:pt>
                <c:pt idx="2253">
                  <c:v>86883.8516</c:v>
                </c:pt>
                <c:pt idx="2254">
                  <c:v>84417.84379999999</c:v>
                </c:pt>
                <c:pt idx="2255">
                  <c:v>86626.2734</c:v>
                </c:pt>
                <c:pt idx="2256">
                  <c:v>86131.5156</c:v>
                </c:pt>
                <c:pt idx="2257">
                  <c:v>86079.5313</c:v>
                </c:pt>
                <c:pt idx="2258">
                  <c:v>86922.9219</c:v>
                </c:pt>
                <c:pt idx="2259">
                  <c:v>88097.6797</c:v>
                </c:pt>
                <c:pt idx="2260">
                  <c:v>89992.5234</c:v>
                </c:pt>
                <c:pt idx="2261">
                  <c:v>86747.96089999999</c:v>
                </c:pt>
                <c:pt idx="2262">
                  <c:v>86579.6953</c:v>
                </c:pt>
                <c:pt idx="2263">
                  <c:v>89115.90629999999</c:v>
                </c:pt>
                <c:pt idx="2264">
                  <c:v>90226.81249999999</c:v>
                </c:pt>
                <c:pt idx="2265">
                  <c:v>88952.8906</c:v>
                </c:pt>
                <c:pt idx="2266">
                  <c:v>88077.8047</c:v>
                </c:pt>
                <c:pt idx="2267">
                  <c:v>91480.40629999999</c:v>
                </c:pt>
                <c:pt idx="2268">
                  <c:v>98721.47659999998</c:v>
                </c:pt>
                <c:pt idx="2269">
                  <c:v>100079.3828</c:v>
                </c:pt>
                <c:pt idx="2270">
                  <c:v>99937.91409999998</c:v>
                </c:pt>
                <c:pt idx="2271">
                  <c:v>109335.4531</c:v>
                </c:pt>
                <c:pt idx="2272">
                  <c:v>107662.8984</c:v>
                </c:pt>
                <c:pt idx="2273">
                  <c:v>101774.0391</c:v>
                </c:pt>
                <c:pt idx="2274">
                  <c:v>103732.4375</c:v>
                </c:pt>
                <c:pt idx="2275">
                  <c:v>88514.0234</c:v>
                </c:pt>
                <c:pt idx="2276">
                  <c:v>91998.74219999998</c:v>
                </c:pt>
                <c:pt idx="2277">
                  <c:v>99806.6875</c:v>
                </c:pt>
                <c:pt idx="2278">
                  <c:v>92883.9219</c:v>
                </c:pt>
                <c:pt idx="2279">
                  <c:v>93092.2578</c:v>
                </c:pt>
                <c:pt idx="2280">
                  <c:v>104398.3516</c:v>
                </c:pt>
                <c:pt idx="2281">
                  <c:v>100666.2422</c:v>
                </c:pt>
                <c:pt idx="2282">
                  <c:v>102592.5313</c:v>
                </c:pt>
                <c:pt idx="2283">
                  <c:v>100502.3516</c:v>
                </c:pt>
                <c:pt idx="2284">
                  <c:v>107839.5625</c:v>
                </c:pt>
                <c:pt idx="2285">
                  <c:v>105378.8359</c:v>
                </c:pt>
                <c:pt idx="2286">
                  <c:v>106031.8516</c:v>
                </c:pt>
                <c:pt idx="2287">
                  <c:v>107985.1016</c:v>
                </c:pt>
                <c:pt idx="2288">
                  <c:v>105121.4297</c:v>
                </c:pt>
                <c:pt idx="2289">
                  <c:v>98540.7734</c:v>
                </c:pt>
                <c:pt idx="2290">
                  <c:v>100985.1875</c:v>
                </c:pt>
                <c:pt idx="2291">
                  <c:v>101991.1328</c:v>
                </c:pt>
                <c:pt idx="2292">
                  <c:v>107179.1875</c:v>
                </c:pt>
                <c:pt idx="2293">
                  <c:v>105931.9844</c:v>
                </c:pt>
                <c:pt idx="2294">
                  <c:v>104682.4141</c:v>
                </c:pt>
                <c:pt idx="2295">
                  <c:v>96175.1563</c:v>
                </c:pt>
                <c:pt idx="2296">
                  <c:v>85584.8984</c:v>
                </c:pt>
                <c:pt idx="2297">
                  <c:v>87764.7656</c:v>
                </c:pt>
                <c:pt idx="2298">
                  <c:v>98695.8984</c:v>
                </c:pt>
                <c:pt idx="2299">
                  <c:v>103705.8359</c:v>
                </c:pt>
                <c:pt idx="2300">
                  <c:v>104436.1953</c:v>
                </c:pt>
                <c:pt idx="2301">
                  <c:v>96500.3047</c:v>
                </c:pt>
                <c:pt idx="2302">
                  <c:v>109546.4844</c:v>
                </c:pt>
                <c:pt idx="2303">
                  <c:v>115667.25</c:v>
                </c:pt>
                <c:pt idx="2304">
                  <c:v>125007.0703</c:v>
                </c:pt>
                <c:pt idx="2305">
                  <c:v>129122.1094</c:v>
                </c:pt>
                <c:pt idx="2306">
                  <c:v>116823.7891</c:v>
                </c:pt>
                <c:pt idx="2307">
                  <c:v>108594.5156</c:v>
                </c:pt>
                <c:pt idx="2308">
                  <c:v>112876.75</c:v>
                </c:pt>
                <c:pt idx="2309">
                  <c:v>116874.0469</c:v>
                </c:pt>
                <c:pt idx="2310">
                  <c:v>109749.9063</c:v>
                </c:pt>
                <c:pt idx="2311">
                  <c:v>105360.7734</c:v>
                </c:pt>
                <c:pt idx="2312">
                  <c:v>100531.2422</c:v>
                </c:pt>
                <c:pt idx="2313">
                  <c:v>101861.7578</c:v>
                </c:pt>
                <c:pt idx="2314">
                  <c:v>106044.8438</c:v>
                </c:pt>
                <c:pt idx="2315">
                  <c:v>105191.1016</c:v>
                </c:pt>
                <c:pt idx="2316">
                  <c:v>104005.7891</c:v>
                </c:pt>
                <c:pt idx="2317">
                  <c:v>111091.6094</c:v>
                </c:pt>
                <c:pt idx="2318">
                  <c:v>111967.2422</c:v>
                </c:pt>
                <c:pt idx="2319">
                  <c:v>111684.8984</c:v>
                </c:pt>
                <c:pt idx="2320">
                  <c:v>110358.7891</c:v>
                </c:pt>
                <c:pt idx="2321">
                  <c:v>108704.4453</c:v>
                </c:pt>
                <c:pt idx="2322">
                  <c:v>109957.8984</c:v>
                </c:pt>
                <c:pt idx="2323">
                  <c:v>112135.9453</c:v>
                </c:pt>
                <c:pt idx="2324">
                  <c:v>104748.4141</c:v>
                </c:pt>
                <c:pt idx="2325">
                  <c:v>113875.5078</c:v>
                </c:pt>
                <c:pt idx="2326">
                  <c:v>113326.4297</c:v>
                </c:pt>
                <c:pt idx="2327">
                  <c:v>105539.5</c:v>
                </c:pt>
                <c:pt idx="2328">
                  <c:v>109354.2188</c:v>
                </c:pt>
                <c:pt idx="2329">
                  <c:v>105509.3906</c:v>
                </c:pt>
                <c:pt idx="2330">
                  <c:v>111792.8672</c:v>
                </c:pt>
                <c:pt idx="2331">
                  <c:v>117147.3281</c:v>
                </c:pt>
                <c:pt idx="2332">
                  <c:v>129317.25</c:v>
                </c:pt>
                <c:pt idx="2333">
                  <c:v>119077.5391</c:v>
                </c:pt>
                <c:pt idx="2334">
                  <c:v>119776.4922</c:v>
                </c:pt>
                <c:pt idx="2335">
                  <c:v>131655.0313</c:v>
                </c:pt>
                <c:pt idx="2336">
                  <c:v>130180.4766</c:v>
                </c:pt>
                <c:pt idx="2337">
                  <c:v>117706.4609</c:v>
                </c:pt>
                <c:pt idx="2338">
                  <c:v>121192.6094</c:v>
                </c:pt>
                <c:pt idx="2339">
                  <c:v>109946.2422</c:v>
                </c:pt>
                <c:pt idx="2340">
                  <c:v>113495.3047</c:v>
                </c:pt>
                <c:pt idx="2341">
                  <c:v>112602.8828</c:v>
                </c:pt>
                <c:pt idx="2342">
                  <c:v>104969.1406</c:v>
                </c:pt>
                <c:pt idx="2343">
                  <c:v>109771.9375</c:v>
                </c:pt>
                <c:pt idx="2344">
                  <c:v>101903.8125</c:v>
                </c:pt>
                <c:pt idx="2345">
                  <c:v>113774.5859</c:v>
                </c:pt>
                <c:pt idx="2346">
                  <c:v>114176.8281</c:v>
                </c:pt>
                <c:pt idx="2347">
                  <c:v>92402.40629999999</c:v>
                </c:pt>
                <c:pt idx="2348">
                  <c:v>94919.0703</c:v>
                </c:pt>
                <c:pt idx="2349">
                  <c:v>89578.8672</c:v>
                </c:pt>
                <c:pt idx="2350">
                  <c:v>90984.0078</c:v>
                </c:pt>
                <c:pt idx="2351">
                  <c:v>92192.5781</c:v>
                </c:pt>
                <c:pt idx="2352">
                  <c:v>89724.9219</c:v>
                </c:pt>
                <c:pt idx="2353">
                  <c:v>89032.0547</c:v>
                </c:pt>
                <c:pt idx="2354">
                  <c:v>94810.94529999999</c:v>
                </c:pt>
                <c:pt idx="2355">
                  <c:v>94896.1406</c:v>
                </c:pt>
                <c:pt idx="2356">
                  <c:v>98003.43749999999</c:v>
                </c:pt>
                <c:pt idx="2357">
                  <c:v>96503.7813</c:v>
                </c:pt>
                <c:pt idx="2358">
                  <c:v>96229.1953</c:v>
                </c:pt>
                <c:pt idx="2359">
                  <c:v>94327.04689999999</c:v>
                </c:pt>
                <c:pt idx="2360">
                  <c:v>90711.9531</c:v>
                </c:pt>
                <c:pt idx="2361">
                  <c:v>94819.3594</c:v>
                </c:pt>
                <c:pt idx="2362">
                  <c:v>90500.2891</c:v>
                </c:pt>
                <c:pt idx="2363">
                  <c:v>89247.29689999999</c:v>
                </c:pt>
                <c:pt idx="2364">
                  <c:v>87538.8281</c:v>
                </c:pt>
                <c:pt idx="2365">
                  <c:v>85627.0547</c:v>
                </c:pt>
                <c:pt idx="2366">
                  <c:v>79816.0391</c:v>
                </c:pt>
                <c:pt idx="2367">
                  <c:v>84079.1953</c:v>
                </c:pt>
                <c:pt idx="2368">
                  <c:v>85913.1641</c:v>
                </c:pt>
                <c:pt idx="2369">
                  <c:v>87982.875</c:v>
                </c:pt>
                <c:pt idx="2370">
                  <c:v>90124.56249999999</c:v>
                </c:pt>
                <c:pt idx="2371">
                  <c:v>85170.93749999999</c:v>
                </c:pt>
                <c:pt idx="2372">
                  <c:v>84486.0547</c:v>
                </c:pt>
                <c:pt idx="2373">
                  <c:v>83882.2344</c:v>
                </c:pt>
                <c:pt idx="2374">
                  <c:v>83223.25</c:v>
                </c:pt>
                <c:pt idx="2375">
                  <c:v>83223.0</c:v>
                </c:pt>
                <c:pt idx="2376">
                  <c:v>83444.1875</c:v>
                </c:pt>
                <c:pt idx="2377">
                  <c:v>85817.97659999998</c:v>
                </c:pt>
                <c:pt idx="2378">
                  <c:v>83230.0391</c:v>
                </c:pt>
                <c:pt idx="2379">
                  <c:v>85567.1563</c:v>
                </c:pt>
                <c:pt idx="2380">
                  <c:v>86840.7656</c:v>
                </c:pt>
                <c:pt idx="2381">
                  <c:v>84053.93749999999</c:v>
                </c:pt>
                <c:pt idx="2382">
                  <c:v>84822.0547</c:v>
                </c:pt>
                <c:pt idx="2383">
                  <c:v>82971.8906</c:v>
                </c:pt>
                <c:pt idx="2384">
                  <c:v>83300.0234</c:v>
                </c:pt>
                <c:pt idx="2385">
                  <c:v>83095.8516</c:v>
                </c:pt>
                <c:pt idx="2386">
                  <c:v>81225.875</c:v>
                </c:pt>
                <c:pt idx="2387">
                  <c:v>88640.5313</c:v>
                </c:pt>
                <c:pt idx="2388">
                  <c:v>91592.3203</c:v>
                </c:pt>
                <c:pt idx="2389">
                  <c:v>91941.3516</c:v>
                </c:pt>
                <c:pt idx="2390">
                  <c:v>94461.2656</c:v>
                </c:pt>
                <c:pt idx="2391">
                  <c:v>97595.7656</c:v>
                </c:pt>
                <c:pt idx="2392">
                  <c:v>103084.6016</c:v>
                </c:pt>
                <c:pt idx="2393">
                  <c:v>98367.6563</c:v>
                </c:pt>
                <c:pt idx="2394">
                  <c:v>85156.5156</c:v>
                </c:pt>
                <c:pt idx="2395">
                  <c:v>84237.0391</c:v>
                </c:pt>
                <c:pt idx="2396">
                  <c:v>86812.6172</c:v>
                </c:pt>
                <c:pt idx="2397">
                  <c:v>104715.2031</c:v>
                </c:pt>
                <c:pt idx="2398">
                  <c:v>97940.56249999999</c:v>
                </c:pt>
                <c:pt idx="2399">
                  <c:v>86672.3672</c:v>
                </c:pt>
                <c:pt idx="2400">
                  <c:v>83660.71089999999</c:v>
                </c:pt>
                <c:pt idx="2401">
                  <c:v>81868.74219999998</c:v>
                </c:pt>
                <c:pt idx="2402">
                  <c:v>106598.9609</c:v>
                </c:pt>
                <c:pt idx="2403">
                  <c:v>107751.0156</c:v>
                </c:pt>
                <c:pt idx="2404">
                  <c:v>108930.2656</c:v>
                </c:pt>
                <c:pt idx="2405">
                  <c:v>107421.8906</c:v>
                </c:pt>
                <c:pt idx="2406">
                  <c:v>92473.71879999999</c:v>
                </c:pt>
                <c:pt idx="2407">
                  <c:v>84583.1875</c:v>
                </c:pt>
                <c:pt idx="2408">
                  <c:v>84360.97659999998</c:v>
                </c:pt>
                <c:pt idx="2409">
                  <c:v>89142.3594</c:v>
                </c:pt>
                <c:pt idx="2410">
                  <c:v>89882.96089999999</c:v>
                </c:pt>
                <c:pt idx="2411">
                  <c:v>100887.4375</c:v>
                </c:pt>
                <c:pt idx="2412">
                  <c:v>101623.4141</c:v>
                </c:pt>
                <c:pt idx="2413">
                  <c:v>110537.125</c:v>
                </c:pt>
                <c:pt idx="2414">
                  <c:v>118074.6406</c:v>
                </c:pt>
                <c:pt idx="2415">
                  <c:v>118426.9219</c:v>
                </c:pt>
                <c:pt idx="2416">
                  <c:v>120972.7266</c:v>
                </c:pt>
                <c:pt idx="2417">
                  <c:v>118516.1328</c:v>
                </c:pt>
                <c:pt idx="2418">
                  <c:v>105085.2891</c:v>
                </c:pt>
                <c:pt idx="2419">
                  <c:v>109817.1172</c:v>
                </c:pt>
                <c:pt idx="2420">
                  <c:v>106327.1484</c:v>
                </c:pt>
                <c:pt idx="2421">
                  <c:v>122279.2656</c:v>
                </c:pt>
                <c:pt idx="2422">
                  <c:v>123312.4453</c:v>
                </c:pt>
                <c:pt idx="2423">
                  <c:v>109267.3516</c:v>
                </c:pt>
                <c:pt idx="2424">
                  <c:v>105238.9688</c:v>
                </c:pt>
                <c:pt idx="2425">
                  <c:v>101003.3203</c:v>
                </c:pt>
                <c:pt idx="2426">
                  <c:v>95471.8828</c:v>
                </c:pt>
                <c:pt idx="2427">
                  <c:v>102861.0859</c:v>
                </c:pt>
                <c:pt idx="2428">
                  <c:v>102086.0156</c:v>
                </c:pt>
                <c:pt idx="2429">
                  <c:v>94088.1484</c:v>
                </c:pt>
                <c:pt idx="2430">
                  <c:v>87805.29689999999</c:v>
                </c:pt>
                <c:pt idx="2431">
                  <c:v>112896.7109</c:v>
                </c:pt>
                <c:pt idx="2432">
                  <c:v>116374.5625</c:v>
                </c:pt>
                <c:pt idx="2433">
                  <c:v>109739.2031</c:v>
                </c:pt>
                <c:pt idx="2434">
                  <c:v>107693.8125</c:v>
                </c:pt>
                <c:pt idx="2435">
                  <c:v>112319.1094</c:v>
                </c:pt>
                <c:pt idx="2436">
                  <c:v>114325.8984</c:v>
                </c:pt>
                <c:pt idx="2437">
                  <c:v>105366.9297</c:v>
                </c:pt>
                <c:pt idx="2438">
                  <c:v>101190.3359</c:v>
                </c:pt>
                <c:pt idx="2439">
                  <c:v>111231.5</c:v>
                </c:pt>
                <c:pt idx="2440">
                  <c:v>129940.9453</c:v>
                </c:pt>
                <c:pt idx="2441">
                  <c:v>120946.4922</c:v>
                </c:pt>
                <c:pt idx="2442">
                  <c:v>109859.7813</c:v>
                </c:pt>
                <c:pt idx="2443">
                  <c:v>109452.0938</c:v>
                </c:pt>
                <c:pt idx="2444">
                  <c:v>111125.0625</c:v>
                </c:pt>
                <c:pt idx="2445">
                  <c:v>121748.6641</c:v>
                </c:pt>
                <c:pt idx="2446">
                  <c:v>128666.5078</c:v>
                </c:pt>
                <c:pt idx="2447">
                  <c:v>129432.7891</c:v>
                </c:pt>
                <c:pt idx="2448">
                  <c:v>124017.3281</c:v>
                </c:pt>
                <c:pt idx="2449">
                  <c:v>117052.5469</c:v>
                </c:pt>
                <c:pt idx="2450">
                  <c:v>118368.9531</c:v>
                </c:pt>
                <c:pt idx="2451">
                  <c:v>118445.0</c:v>
                </c:pt>
                <c:pt idx="2452">
                  <c:v>114780.5</c:v>
                </c:pt>
                <c:pt idx="2453">
                  <c:v>104906.0625</c:v>
                </c:pt>
                <c:pt idx="2454">
                  <c:v>103711.9531</c:v>
                </c:pt>
                <c:pt idx="2455">
                  <c:v>108889.7578</c:v>
                </c:pt>
                <c:pt idx="2456">
                  <c:v>111290.0938</c:v>
                </c:pt>
                <c:pt idx="2457">
                  <c:v>106561.4844</c:v>
                </c:pt>
                <c:pt idx="2458">
                  <c:v>106606.1094</c:v>
                </c:pt>
                <c:pt idx="2459">
                  <c:v>111007.9375</c:v>
                </c:pt>
                <c:pt idx="2460">
                  <c:v>125546.0859</c:v>
                </c:pt>
                <c:pt idx="2461">
                  <c:v>120591.0781</c:v>
                </c:pt>
                <c:pt idx="2462">
                  <c:v>120778.7656</c:v>
                </c:pt>
                <c:pt idx="2463">
                  <c:v>112560.5391</c:v>
                </c:pt>
                <c:pt idx="2464">
                  <c:v>102862.6094</c:v>
                </c:pt>
                <c:pt idx="2465">
                  <c:v>104815.2188</c:v>
                </c:pt>
                <c:pt idx="2466">
                  <c:v>99309.46089999999</c:v>
                </c:pt>
                <c:pt idx="2467">
                  <c:v>92611.21879999999</c:v>
                </c:pt>
                <c:pt idx="2468">
                  <c:v>92960.8047</c:v>
                </c:pt>
                <c:pt idx="2469">
                  <c:v>94291.40629999999</c:v>
                </c:pt>
                <c:pt idx="2470">
                  <c:v>114684.7031</c:v>
                </c:pt>
                <c:pt idx="2471">
                  <c:v>119737.3594</c:v>
                </c:pt>
                <c:pt idx="2472">
                  <c:v>119558.8828</c:v>
                </c:pt>
                <c:pt idx="2473">
                  <c:v>121454.5391</c:v>
                </c:pt>
                <c:pt idx="2474">
                  <c:v>114229.9141</c:v>
                </c:pt>
                <c:pt idx="2475">
                  <c:v>120261.7344</c:v>
                </c:pt>
                <c:pt idx="2476">
                  <c:v>115580.9844</c:v>
                </c:pt>
                <c:pt idx="2477">
                  <c:v>101690.7031</c:v>
                </c:pt>
                <c:pt idx="2478">
                  <c:v>95444.0078</c:v>
                </c:pt>
                <c:pt idx="2479">
                  <c:v>85867.3828</c:v>
                </c:pt>
                <c:pt idx="2480">
                  <c:v>95283.29689999999</c:v>
                </c:pt>
                <c:pt idx="2481">
                  <c:v>100302.5313</c:v>
                </c:pt>
                <c:pt idx="2482">
                  <c:v>103085.4297</c:v>
                </c:pt>
                <c:pt idx="2483">
                  <c:v>101780.3125</c:v>
                </c:pt>
                <c:pt idx="2484">
                  <c:v>88847.75</c:v>
                </c:pt>
                <c:pt idx="2485">
                  <c:v>90835.0547</c:v>
                </c:pt>
                <c:pt idx="2486">
                  <c:v>92550.7656</c:v>
                </c:pt>
                <c:pt idx="2487">
                  <c:v>92963.6016</c:v>
                </c:pt>
                <c:pt idx="2488">
                  <c:v>88771.24219999998</c:v>
                </c:pt>
                <c:pt idx="2489">
                  <c:v>97269.4844</c:v>
                </c:pt>
                <c:pt idx="2490">
                  <c:v>98029.09379999999</c:v>
                </c:pt>
                <c:pt idx="2491">
                  <c:v>92498.7578</c:v>
                </c:pt>
                <c:pt idx="2492">
                  <c:v>83119.49219999998</c:v>
                </c:pt>
                <c:pt idx="2493">
                  <c:v>82476.5781</c:v>
                </c:pt>
                <c:pt idx="2494">
                  <c:v>83988.3281</c:v>
                </c:pt>
                <c:pt idx="2495">
                  <c:v>85065.7891</c:v>
                </c:pt>
                <c:pt idx="2496">
                  <c:v>86134.84379999999</c:v>
                </c:pt>
                <c:pt idx="2497">
                  <c:v>87149.4219</c:v>
                </c:pt>
                <c:pt idx="2498">
                  <c:v>86059.3906</c:v>
                </c:pt>
                <c:pt idx="2499">
                  <c:v>84735.7891</c:v>
                </c:pt>
                <c:pt idx="2500">
                  <c:v>84871.71089999999</c:v>
                </c:pt>
                <c:pt idx="2501">
                  <c:v>83348.0781</c:v>
                </c:pt>
                <c:pt idx="2502">
                  <c:v>83307.96879999999</c:v>
                </c:pt>
                <c:pt idx="2503">
                  <c:v>81607.8047</c:v>
                </c:pt>
                <c:pt idx="2504">
                  <c:v>88211.96879999999</c:v>
                </c:pt>
                <c:pt idx="2505">
                  <c:v>85541.25</c:v>
                </c:pt>
                <c:pt idx="2506">
                  <c:v>85124.29689999999</c:v>
                </c:pt>
                <c:pt idx="2507">
                  <c:v>84969.3594</c:v>
                </c:pt>
                <c:pt idx="2508">
                  <c:v>82115.09379999999</c:v>
                </c:pt>
                <c:pt idx="2509">
                  <c:v>84696.3906</c:v>
                </c:pt>
                <c:pt idx="2510">
                  <c:v>87000.0078</c:v>
                </c:pt>
                <c:pt idx="2511">
                  <c:v>87104.5156</c:v>
                </c:pt>
                <c:pt idx="2512">
                  <c:v>85127.2031</c:v>
                </c:pt>
                <c:pt idx="2513">
                  <c:v>83964.94529999999</c:v>
                </c:pt>
                <c:pt idx="2514">
                  <c:v>85401.1719</c:v>
                </c:pt>
                <c:pt idx="2515">
                  <c:v>85905.1016</c:v>
                </c:pt>
                <c:pt idx="2516">
                  <c:v>86078.71879999999</c:v>
                </c:pt>
                <c:pt idx="2517">
                  <c:v>87809.875</c:v>
                </c:pt>
                <c:pt idx="2518">
                  <c:v>86455.21879999999</c:v>
                </c:pt>
                <c:pt idx="2519">
                  <c:v>89493.3516</c:v>
                </c:pt>
                <c:pt idx="2520">
                  <c:v>87738.0547</c:v>
                </c:pt>
                <c:pt idx="2521">
                  <c:v>85830.5313</c:v>
                </c:pt>
                <c:pt idx="2522">
                  <c:v>87546.21089999999</c:v>
                </c:pt>
                <c:pt idx="2523">
                  <c:v>86076.6328</c:v>
                </c:pt>
                <c:pt idx="2524">
                  <c:v>86627.2734</c:v>
                </c:pt>
                <c:pt idx="2525">
                  <c:v>86597.7344</c:v>
                </c:pt>
                <c:pt idx="2526">
                  <c:v>86013.47659999998</c:v>
                </c:pt>
                <c:pt idx="2527">
                  <c:v>86202.8359</c:v>
                </c:pt>
                <c:pt idx="2528">
                  <c:v>87212.5703</c:v>
                </c:pt>
                <c:pt idx="2529">
                  <c:v>97833.47659999998</c:v>
                </c:pt>
                <c:pt idx="2530">
                  <c:v>93750.3672</c:v>
                </c:pt>
                <c:pt idx="2531">
                  <c:v>90937.94529999999</c:v>
                </c:pt>
                <c:pt idx="2532">
                  <c:v>77086.6016</c:v>
                </c:pt>
                <c:pt idx="2533">
                  <c:v>95257.46879999999</c:v>
                </c:pt>
                <c:pt idx="2534">
                  <c:v>93437.91409999998</c:v>
                </c:pt>
                <c:pt idx="2535">
                  <c:v>93185.2891</c:v>
                </c:pt>
                <c:pt idx="2536">
                  <c:v>96582.91409999998</c:v>
                </c:pt>
                <c:pt idx="2537">
                  <c:v>94924.1953</c:v>
                </c:pt>
                <c:pt idx="2538">
                  <c:v>96073.21089999999</c:v>
                </c:pt>
                <c:pt idx="2539">
                  <c:v>95582.6016</c:v>
                </c:pt>
                <c:pt idx="2540">
                  <c:v>95143.56249999999</c:v>
                </c:pt>
                <c:pt idx="2541">
                  <c:v>91340.49219999998</c:v>
                </c:pt>
                <c:pt idx="2542">
                  <c:v>88332.625</c:v>
                </c:pt>
                <c:pt idx="2543">
                  <c:v>89724.81249999999</c:v>
                </c:pt>
                <c:pt idx="2544">
                  <c:v>90619.40629999999</c:v>
                </c:pt>
                <c:pt idx="2545">
                  <c:v>91427.31249999999</c:v>
                </c:pt>
                <c:pt idx="2546">
                  <c:v>94228.3359</c:v>
                </c:pt>
                <c:pt idx="2547">
                  <c:v>98473.9219</c:v>
                </c:pt>
                <c:pt idx="2548">
                  <c:v>95812.1094</c:v>
                </c:pt>
                <c:pt idx="2549">
                  <c:v>89428.54689999999</c:v>
                </c:pt>
                <c:pt idx="2550">
                  <c:v>88082.3359</c:v>
                </c:pt>
                <c:pt idx="2551">
                  <c:v>78830.2734</c:v>
                </c:pt>
                <c:pt idx="2552">
                  <c:v>94050.7734</c:v>
                </c:pt>
                <c:pt idx="2553">
                  <c:v>90828.0391</c:v>
                </c:pt>
                <c:pt idx="2554">
                  <c:v>90269.8672</c:v>
                </c:pt>
                <c:pt idx="2555">
                  <c:v>87852.3828</c:v>
                </c:pt>
                <c:pt idx="2556">
                  <c:v>106758.4688</c:v>
                </c:pt>
                <c:pt idx="2557">
                  <c:v>111703.8203</c:v>
                </c:pt>
                <c:pt idx="2558">
                  <c:v>104221.8516</c:v>
                </c:pt>
                <c:pt idx="2559">
                  <c:v>99810.5313</c:v>
                </c:pt>
                <c:pt idx="2560">
                  <c:v>96655.4219</c:v>
                </c:pt>
                <c:pt idx="2561">
                  <c:v>109212.0234</c:v>
                </c:pt>
                <c:pt idx="2562">
                  <c:v>109571.6016</c:v>
                </c:pt>
                <c:pt idx="2563">
                  <c:v>114287.4063</c:v>
                </c:pt>
                <c:pt idx="2564">
                  <c:v>100781.0234</c:v>
                </c:pt>
                <c:pt idx="2565">
                  <c:v>96695.5313</c:v>
                </c:pt>
                <c:pt idx="2566">
                  <c:v>119963.8359</c:v>
                </c:pt>
                <c:pt idx="2567">
                  <c:v>121475.9375</c:v>
                </c:pt>
                <c:pt idx="2568">
                  <c:v>115656.2344</c:v>
                </c:pt>
                <c:pt idx="2569">
                  <c:v>111614.3047</c:v>
                </c:pt>
                <c:pt idx="2570">
                  <c:v>115812.1797</c:v>
                </c:pt>
                <c:pt idx="2571">
                  <c:v>104786.2813</c:v>
                </c:pt>
                <c:pt idx="2572">
                  <c:v>100943.8359</c:v>
                </c:pt>
                <c:pt idx="2573">
                  <c:v>102433.3203</c:v>
                </c:pt>
                <c:pt idx="2574">
                  <c:v>102858.2891</c:v>
                </c:pt>
                <c:pt idx="2575">
                  <c:v>102684.0547</c:v>
                </c:pt>
                <c:pt idx="2576">
                  <c:v>92036.47659999998</c:v>
                </c:pt>
                <c:pt idx="2577">
                  <c:v>94245.40629999999</c:v>
                </c:pt>
                <c:pt idx="2578">
                  <c:v>92544.96879999999</c:v>
                </c:pt>
                <c:pt idx="2579">
                  <c:v>96445.8594</c:v>
                </c:pt>
                <c:pt idx="2580">
                  <c:v>99623.7734</c:v>
                </c:pt>
                <c:pt idx="2581">
                  <c:v>100223.4766</c:v>
                </c:pt>
                <c:pt idx="2582">
                  <c:v>107610.1563</c:v>
                </c:pt>
                <c:pt idx="2583">
                  <c:v>111299.8672</c:v>
                </c:pt>
                <c:pt idx="2584">
                  <c:v>115124.7266</c:v>
                </c:pt>
                <c:pt idx="2585">
                  <c:v>113737.1797</c:v>
                </c:pt>
                <c:pt idx="2586">
                  <c:v>114600.5781</c:v>
                </c:pt>
                <c:pt idx="2587">
                  <c:v>102141.4063</c:v>
                </c:pt>
                <c:pt idx="2588">
                  <c:v>101442.4453</c:v>
                </c:pt>
                <c:pt idx="2589">
                  <c:v>101976.3203</c:v>
                </c:pt>
                <c:pt idx="2590">
                  <c:v>98470.41409999998</c:v>
                </c:pt>
                <c:pt idx="2591">
                  <c:v>91500.1563</c:v>
                </c:pt>
                <c:pt idx="2592">
                  <c:v>96035.375</c:v>
                </c:pt>
                <c:pt idx="2593">
                  <c:v>94338.5156</c:v>
                </c:pt>
                <c:pt idx="2594">
                  <c:v>98599.99219999998</c:v>
                </c:pt>
                <c:pt idx="2595">
                  <c:v>99230.1406</c:v>
                </c:pt>
                <c:pt idx="2596">
                  <c:v>88213.5703</c:v>
                </c:pt>
                <c:pt idx="2597">
                  <c:v>90127.0156</c:v>
                </c:pt>
                <c:pt idx="2598">
                  <c:v>97197.9844</c:v>
                </c:pt>
                <c:pt idx="2599">
                  <c:v>100676.8203</c:v>
                </c:pt>
                <c:pt idx="2600">
                  <c:v>99306.21089999999</c:v>
                </c:pt>
                <c:pt idx="2601">
                  <c:v>88134.56249999999</c:v>
                </c:pt>
                <c:pt idx="2602">
                  <c:v>84232.6094</c:v>
                </c:pt>
                <c:pt idx="2603">
                  <c:v>83773.99219999998</c:v>
                </c:pt>
                <c:pt idx="2604">
                  <c:v>85121.41409999998</c:v>
                </c:pt>
                <c:pt idx="2605">
                  <c:v>82207.22659999998</c:v>
                </c:pt>
                <c:pt idx="2606">
                  <c:v>86382.21089999999</c:v>
                </c:pt>
                <c:pt idx="2607">
                  <c:v>84786.71089999999</c:v>
                </c:pt>
                <c:pt idx="2608">
                  <c:v>83295.6328</c:v>
                </c:pt>
                <c:pt idx="2609">
                  <c:v>82951.6719</c:v>
                </c:pt>
                <c:pt idx="2610">
                  <c:v>82258.8281</c:v>
                </c:pt>
                <c:pt idx="2611">
                  <c:v>90648.2891</c:v>
                </c:pt>
                <c:pt idx="2612">
                  <c:v>86771.8203</c:v>
                </c:pt>
                <c:pt idx="2613">
                  <c:v>82808.3906</c:v>
                </c:pt>
                <c:pt idx="2614">
                  <c:v>82504.8594</c:v>
                </c:pt>
                <c:pt idx="2615">
                  <c:v>78935.8281</c:v>
                </c:pt>
                <c:pt idx="2616">
                  <c:v>83280.46879999999</c:v>
                </c:pt>
                <c:pt idx="2617">
                  <c:v>83042.0313</c:v>
                </c:pt>
                <c:pt idx="2618">
                  <c:v>83335.94529999999</c:v>
                </c:pt>
                <c:pt idx="2619">
                  <c:v>82181.6563</c:v>
                </c:pt>
                <c:pt idx="2620">
                  <c:v>81701.21879999999</c:v>
                </c:pt>
                <c:pt idx="2621">
                  <c:v>87949.21879999999</c:v>
                </c:pt>
                <c:pt idx="2622">
                  <c:v>91747.0703</c:v>
                </c:pt>
                <c:pt idx="2623">
                  <c:v>89153.1641</c:v>
                </c:pt>
                <c:pt idx="2624">
                  <c:v>87860.1406</c:v>
                </c:pt>
                <c:pt idx="2625">
                  <c:v>87934.94529999999</c:v>
                </c:pt>
                <c:pt idx="2626">
                  <c:v>86043.375</c:v>
                </c:pt>
                <c:pt idx="2627">
                  <c:v>84677.5313</c:v>
                </c:pt>
                <c:pt idx="2628">
                  <c:v>84575.44529999999</c:v>
                </c:pt>
                <c:pt idx="2629">
                  <c:v>83504.44529999999</c:v>
                </c:pt>
                <c:pt idx="2630">
                  <c:v>81105.1875</c:v>
                </c:pt>
                <c:pt idx="2631">
                  <c:v>85212.0234</c:v>
                </c:pt>
                <c:pt idx="2632">
                  <c:v>83589.6563</c:v>
                </c:pt>
                <c:pt idx="2633">
                  <c:v>82055.5781</c:v>
                </c:pt>
                <c:pt idx="2634">
                  <c:v>82580.3281</c:v>
                </c:pt>
                <c:pt idx="2635">
                  <c:v>81772.21089999999</c:v>
                </c:pt>
                <c:pt idx="2636">
                  <c:v>85096.7891</c:v>
                </c:pt>
                <c:pt idx="2637">
                  <c:v>87413.71089999999</c:v>
                </c:pt>
                <c:pt idx="2638">
                  <c:v>83417.6484</c:v>
                </c:pt>
                <c:pt idx="2639">
                  <c:v>85045.46089999999</c:v>
                </c:pt>
                <c:pt idx="2640">
                  <c:v>82820.5156</c:v>
                </c:pt>
                <c:pt idx="2641">
                  <c:v>84317.8203</c:v>
                </c:pt>
                <c:pt idx="2642">
                  <c:v>83244.0703</c:v>
                </c:pt>
                <c:pt idx="2643">
                  <c:v>82902.1641</c:v>
                </c:pt>
                <c:pt idx="2644">
                  <c:v>83782.7734</c:v>
                </c:pt>
                <c:pt idx="2645">
                  <c:v>82985.1328</c:v>
                </c:pt>
                <c:pt idx="2646">
                  <c:v>83142.24219999998</c:v>
                </c:pt>
                <c:pt idx="2647">
                  <c:v>84260.0156</c:v>
                </c:pt>
                <c:pt idx="2648">
                  <c:v>85356.4297</c:v>
                </c:pt>
                <c:pt idx="2649">
                  <c:v>87033.0547</c:v>
                </c:pt>
                <c:pt idx="2650">
                  <c:v>83452.4531</c:v>
                </c:pt>
                <c:pt idx="2651">
                  <c:v>81681.31249999999</c:v>
                </c:pt>
                <c:pt idx="2652">
                  <c:v>82942.3047</c:v>
                </c:pt>
                <c:pt idx="2653">
                  <c:v>81890.2734</c:v>
                </c:pt>
                <c:pt idx="2654">
                  <c:v>81982.6797</c:v>
                </c:pt>
                <c:pt idx="2655">
                  <c:v>81242.5078</c:v>
                </c:pt>
                <c:pt idx="2656">
                  <c:v>85410.6953</c:v>
                </c:pt>
                <c:pt idx="2657">
                  <c:v>90379.5703</c:v>
                </c:pt>
                <c:pt idx="2658">
                  <c:v>98042.06249999999</c:v>
                </c:pt>
                <c:pt idx="2659">
                  <c:v>104798.0859</c:v>
                </c:pt>
                <c:pt idx="2660">
                  <c:v>109835.9141</c:v>
                </c:pt>
                <c:pt idx="2661">
                  <c:v>109139.9375</c:v>
                </c:pt>
                <c:pt idx="2662">
                  <c:v>109572.4219</c:v>
                </c:pt>
                <c:pt idx="2663">
                  <c:v>104293.3125</c:v>
                </c:pt>
                <c:pt idx="2664">
                  <c:v>102217.0703</c:v>
                </c:pt>
                <c:pt idx="2665">
                  <c:v>104603.1719</c:v>
                </c:pt>
                <c:pt idx="2666">
                  <c:v>98254.74219999998</c:v>
                </c:pt>
                <c:pt idx="2667">
                  <c:v>86028.8594</c:v>
                </c:pt>
                <c:pt idx="2668">
                  <c:v>87417.0156</c:v>
                </c:pt>
                <c:pt idx="2669">
                  <c:v>95937.3828</c:v>
                </c:pt>
                <c:pt idx="2670">
                  <c:v>98020.9844</c:v>
                </c:pt>
                <c:pt idx="2671">
                  <c:v>101823.7578</c:v>
                </c:pt>
                <c:pt idx="2672">
                  <c:v>109333.1406</c:v>
                </c:pt>
                <c:pt idx="2673">
                  <c:v>104932.6563</c:v>
                </c:pt>
                <c:pt idx="2674">
                  <c:v>101451.1172</c:v>
                </c:pt>
                <c:pt idx="2675">
                  <c:v>121036.0703</c:v>
                </c:pt>
                <c:pt idx="2676">
                  <c:v>115426.6875</c:v>
                </c:pt>
                <c:pt idx="2677">
                  <c:v>107265.2734</c:v>
                </c:pt>
                <c:pt idx="2678">
                  <c:v>106423.3438</c:v>
                </c:pt>
                <c:pt idx="2679">
                  <c:v>108166.3281</c:v>
                </c:pt>
                <c:pt idx="2680">
                  <c:v>112104.5625</c:v>
                </c:pt>
              </c:numCache>
            </c:numRef>
          </c:val>
          <c:smooth val="0"/>
        </c:ser>
        <c:ser>
          <c:idx val="0"/>
          <c:order val="1"/>
          <c:tx>
            <c:v>1 yr moving avg</c:v>
          </c:tx>
          <c:marker>
            <c:symbol val="none"/>
          </c:marker>
          <c:val>
            <c:numRef>
              <c:f>load!$D$2:$D$2684</c:f>
              <c:numCache>
                <c:formatCode>General</c:formatCode>
                <c:ptCount val="2683"/>
                <c:pt idx="261">
                  <c:v>89678.3560948413</c:v>
                </c:pt>
                <c:pt idx="262">
                  <c:v>89805.05281785717</c:v>
                </c:pt>
                <c:pt idx="263">
                  <c:v>89869.68268531749</c:v>
                </c:pt>
                <c:pt idx="264">
                  <c:v>89929.85217301591</c:v>
                </c:pt>
                <c:pt idx="265">
                  <c:v>89988.18032896834</c:v>
                </c:pt>
                <c:pt idx="266">
                  <c:v>90021.95692857148</c:v>
                </c:pt>
                <c:pt idx="267">
                  <c:v>90061.03142658738</c:v>
                </c:pt>
                <c:pt idx="268">
                  <c:v>90101.51068650801</c:v>
                </c:pt>
                <c:pt idx="269">
                  <c:v>90123.41482857148</c:v>
                </c:pt>
                <c:pt idx="270">
                  <c:v>90159.88624444451</c:v>
                </c:pt>
                <c:pt idx="271">
                  <c:v>90229.64951309532</c:v>
                </c:pt>
                <c:pt idx="272">
                  <c:v>90282.53173690485</c:v>
                </c:pt>
                <c:pt idx="273">
                  <c:v>90294.2360710318</c:v>
                </c:pt>
                <c:pt idx="274">
                  <c:v>90280.634663889</c:v>
                </c:pt>
                <c:pt idx="275">
                  <c:v>90257.5017583334</c:v>
                </c:pt>
                <c:pt idx="276">
                  <c:v>90278.66768095244</c:v>
                </c:pt>
                <c:pt idx="277">
                  <c:v>90286.94691587306</c:v>
                </c:pt>
                <c:pt idx="278">
                  <c:v>90298.744720635</c:v>
                </c:pt>
                <c:pt idx="279">
                  <c:v>90344.92338492068</c:v>
                </c:pt>
                <c:pt idx="280">
                  <c:v>90380.3386253969</c:v>
                </c:pt>
                <c:pt idx="281">
                  <c:v>90361.60862182546</c:v>
                </c:pt>
                <c:pt idx="282">
                  <c:v>90369.23402500004</c:v>
                </c:pt>
                <c:pt idx="283">
                  <c:v>90396.34956944451</c:v>
                </c:pt>
                <c:pt idx="284">
                  <c:v>90414.52048333341</c:v>
                </c:pt>
                <c:pt idx="285">
                  <c:v>90418.59659325403</c:v>
                </c:pt>
                <c:pt idx="286">
                  <c:v>90463.05929801595</c:v>
                </c:pt>
                <c:pt idx="287">
                  <c:v>90523.40537301592</c:v>
                </c:pt>
                <c:pt idx="288">
                  <c:v>90598.56695515878</c:v>
                </c:pt>
                <c:pt idx="289">
                  <c:v>90676.17726031751</c:v>
                </c:pt>
                <c:pt idx="290">
                  <c:v>90742.98703214289</c:v>
                </c:pt>
                <c:pt idx="291">
                  <c:v>90804.23173095241</c:v>
                </c:pt>
                <c:pt idx="292">
                  <c:v>90841.27228134924</c:v>
                </c:pt>
                <c:pt idx="293">
                  <c:v>90872.48036666671</c:v>
                </c:pt>
                <c:pt idx="294">
                  <c:v>90914.76434484132</c:v>
                </c:pt>
                <c:pt idx="295">
                  <c:v>90952.0309619048</c:v>
                </c:pt>
                <c:pt idx="296">
                  <c:v>91002.11863571431</c:v>
                </c:pt>
                <c:pt idx="297">
                  <c:v>91033.73464523813</c:v>
                </c:pt>
                <c:pt idx="298">
                  <c:v>91093.55790317463</c:v>
                </c:pt>
                <c:pt idx="299">
                  <c:v>91139.31518849212</c:v>
                </c:pt>
                <c:pt idx="300">
                  <c:v>91188.0460603175</c:v>
                </c:pt>
                <c:pt idx="301">
                  <c:v>91237.784961508</c:v>
                </c:pt>
                <c:pt idx="302">
                  <c:v>91283.49509325401</c:v>
                </c:pt>
                <c:pt idx="303">
                  <c:v>91305.93268611115</c:v>
                </c:pt>
                <c:pt idx="304">
                  <c:v>91336.73238214289</c:v>
                </c:pt>
                <c:pt idx="305">
                  <c:v>91369.12384404766</c:v>
                </c:pt>
                <c:pt idx="306">
                  <c:v>91399.19412579368</c:v>
                </c:pt>
                <c:pt idx="307">
                  <c:v>91435.94964404765</c:v>
                </c:pt>
                <c:pt idx="308">
                  <c:v>91493.85173968257</c:v>
                </c:pt>
                <c:pt idx="309">
                  <c:v>91497.0417507937</c:v>
                </c:pt>
                <c:pt idx="310">
                  <c:v>91482.8940571429</c:v>
                </c:pt>
                <c:pt idx="311">
                  <c:v>91482.75154087307</c:v>
                </c:pt>
                <c:pt idx="312">
                  <c:v>91503.78505396832</c:v>
                </c:pt>
                <c:pt idx="313">
                  <c:v>91537.98504761908</c:v>
                </c:pt>
                <c:pt idx="314">
                  <c:v>91571.85201825402</c:v>
                </c:pt>
                <c:pt idx="315">
                  <c:v>91599.72766904767</c:v>
                </c:pt>
                <c:pt idx="316">
                  <c:v>91648.04147103177</c:v>
                </c:pt>
                <c:pt idx="317">
                  <c:v>91728.98817857144</c:v>
                </c:pt>
                <c:pt idx="318">
                  <c:v>91785.63977857145</c:v>
                </c:pt>
                <c:pt idx="319">
                  <c:v>91837.37375039687</c:v>
                </c:pt>
                <c:pt idx="320">
                  <c:v>91867.84488769842</c:v>
                </c:pt>
                <c:pt idx="321">
                  <c:v>91900.24915357145</c:v>
                </c:pt>
                <c:pt idx="322">
                  <c:v>91952.94220277778</c:v>
                </c:pt>
                <c:pt idx="323">
                  <c:v>91979.70590555557</c:v>
                </c:pt>
                <c:pt idx="324">
                  <c:v>92014.22633571431</c:v>
                </c:pt>
                <c:pt idx="325">
                  <c:v>92048.09972380953</c:v>
                </c:pt>
                <c:pt idx="326">
                  <c:v>92086.39445952383</c:v>
                </c:pt>
                <c:pt idx="327">
                  <c:v>92133.14861388888</c:v>
                </c:pt>
                <c:pt idx="328">
                  <c:v>92180.34113650792</c:v>
                </c:pt>
                <c:pt idx="329">
                  <c:v>92224.02370714284</c:v>
                </c:pt>
                <c:pt idx="330">
                  <c:v>92262.14297142856</c:v>
                </c:pt>
                <c:pt idx="331">
                  <c:v>92302.18423531746</c:v>
                </c:pt>
                <c:pt idx="332">
                  <c:v>92347.89472301588</c:v>
                </c:pt>
                <c:pt idx="333">
                  <c:v>92388.18651349205</c:v>
                </c:pt>
                <c:pt idx="334">
                  <c:v>92426.4495654762</c:v>
                </c:pt>
                <c:pt idx="335">
                  <c:v>92445.97083253971</c:v>
                </c:pt>
                <c:pt idx="336">
                  <c:v>92477.33659404765</c:v>
                </c:pt>
                <c:pt idx="337">
                  <c:v>92517.69463571433</c:v>
                </c:pt>
                <c:pt idx="338">
                  <c:v>92552.99293690479</c:v>
                </c:pt>
                <c:pt idx="339">
                  <c:v>92588.8232007937</c:v>
                </c:pt>
                <c:pt idx="340">
                  <c:v>92609.60603174607</c:v>
                </c:pt>
                <c:pt idx="341">
                  <c:v>92652.65833214292</c:v>
                </c:pt>
                <c:pt idx="342">
                  <c:v>92697.94965753972</c:v>
                </c:pt>
                <c:pt idx="343">
                  <c:v>92728.0372380953</c:v>
                </c:pt>
                <c:pt idx="344">
                  <c:v>92764.34536666673</c:v>
                </c:pt>
                <c:pt idx="345">
                  <c:v>92791.98301547622</c:v>
                </c:pt>
                <c:pt idx="346">
                  <c:v>92831.41974047624</c:v>
                </c:pt>
                <c:pt idx="347">
                  <c:v>92874.84598690482</c:v>
                </c:pt>
                <c:pt idx="348">
                  <c:v>92875.73592976195</c:v>
                </c:pt>
                <c:pt idx="349">
                  <c:v>92886.6124178572</c:v>
                </c:pt>
                <c:pt idx="350">
                  <c:v>92894.9588960318</c:v>
                </c:pt>
                <c:pt idx="351">
                  <c:v>92898.82540158736</c:v>
                </c:pt>
                <c:pt idx="352">
                  <c:v>92902.31814722228</c:v>
                </c:pt>
                <c:pt idx="353">
                  <c:v>92904.29080317463</c:v>
                </c:pt>
                <c:pt idx="354">
                  <c:v>92897.14962023816</c:v>
                </c:pt>
                <c:pt idx="355">
                  <c:v>92877.20455555561</c:v>
                </c:pt>
                <c:pt idx="356">
                  <c:v>92872.36682023815</c:v>
                </c:pt>
                <c:pt idx="357">
                  <c:v>92880.21308134925</c:v>
                </c:pt>
                <c:pt idx="358">
                  <c:v>92883.83631428578</c:v>
                </c:pt>
                <c:pt idx="359">
                  <c:v>92888.53271190481</c:v>
                </c:pt>
                <c:pt idx="360">
                  <c:v>92879.45954722226</c:v>
                </c:pt>
                <c:pt idx="361">
                  <c:v>92875.06507777781</c:v>
                </c:pt>
                <c:pt idx="362">
                  <c:v>92879.65228650799</c:v>
                </c:pt>
                <c:pt idx="363">
                  <c:v>92884.45145555562</c:v>
                </c:pt>
                <c:pt idx="364">
                  <c:v>92903.52877460322</c:v>
                </c:pt>
                <c:pt idx="365">
                  <c:v>92929.50958452387</c:v>
                </c:pt>
                <c:pt idx="366">
                  <c:v>93053.99997380956</c:v>
                </c:pt>
                <c:pt idx="367">
                  <c:v>93158.04483373021</c:v>
                </c:pt>
                <c:pt idx="368">
                  <c:v>93306.04616706356</c:v>
                </c:pt>
                <c:pt idx="369">
                  <c:v>93361.96633690484</c:v>
                </c:pt>
                <c:pt idx="370">
                  <c:v>93372.39317222228</c:v>
                </c:pt>
                <c:pt idx="371">
                  <c:v>93401.94609285721</c:v>
                </c:pt>
                <c:pt idx="372">
                  <c:v>93439.01008095242</c:v>
                </c:pt>
                <c:pt idx="373">
                  <c:v>93379.52620198417</c:v>
                </c:pt>
                <c:pt idx="374">
                  <c:v>93298.99234761906</c:v>
                </c:pt>
                <c:pt idx="375">
                  <c:v>93179.6659587302</c:v>
                </c:pt>
                <c:pt idx="376">
                  <c:v>93083.74675000002</c:v>
                </c:pt>
                <c:pt idx="377">
                  <c:v>92995.13787103177</c:v>
                </c:pt>
                <c:pt idx="378">
                  <c:v>92902.69386071432</c:v>
                </c:pt>
                <c:pt idx="379">
                  <c:v>92827.36350357145</c:v>
                </c:pt>
                <c:pt idx="380">
                  <c:v>92842.00167936513</c:v>
                </c:pt>
                <c:pt idx="381">
                  <c:v>92874.75654682542</c:v>
                </c:pt>
                <c:pt idx="382">
                  <c:v>92949.65628650797</c:v>
                </c:pt>
                <c:pt idx="383">
                  <c:v>93035.08721428578</c:v>
                </c:pt>
                <c:pt idx="384">
                  <c:v>93057.93725753971</c:v>
                </c:pt>
                <c:pt idx="385">
                  <c:v>93054.46286507939</c:v>
                </c:pt>
                <c:pt idx="386">
                  <c:v>93054.0045007937</c:v>
                </c:pt>
                <c:pt idx="387">
                  <c:v>93042.65727857147</c:v>
                </c:pt>
                <c:pt idx="388">
                  <c:v>93001.74141825402</c:v>
                </c:pt>
                <c:pt idx="389">
                  <c:v>92925.57496865086</c:v>
                </c:pt>
                <c:pt idx="390">
                  <c:v>92895.1684396826</c:v>
                </c:pt>
                <c:pt idx="391">
                  <c:v>92839.45821507939</c:v>
                </c:pt>
                <c:pt idx="392">
                  <c:v>92779.1039551588</c:v>
                </c:pt>
                <c:pt idx="393">
                  <c:v>92784.12249404768</c:v>
                </c:pt>
                <c:pt idx="394">
                  <c:v>92791.1738333334</c:v>
                </c:pt>
                <c:pt idx="395">
                  <c:v>92817.42643769848</c:v>
                </c:pt>
                <c:pt idx="396">
                  <c:v>92874.03847896833</c:v>
                </c:pt>
                <c:pt idx="397">
                  <c:v>92943.60420317463</c:v>
                </c:pt>
                <c:pt idx="398">
                  <c:v>92947.16378888896</c:v>
                </c:pt>
                <c:pt idx="399">
                  <c:v>93001.42556944451</c:v>
                </c:pt>
                <c:pt idx="400">
                  <c:v>93057.12832261912</c:v>
                </c:pt>
                <c:pt idx="401">
                  <c:v>93088.00437658738</c:v>
                </c:pt>
                <c:pt idx="402">
                  <c:v>93102.6807158731</c:v>
                </c:pt>
                <c:pt idx="403">
                  <c:v>93070.48165238105</c:v>
                </c:pt>
                <c:pt idx="404">
                  <c:v>93018.02809325407</c:v>
                </c:pt>
                <c:pt idx="405">
                  <c:v>92989.3869722223</c:v>
                </c:pt>
                <c:pt idx="406">
                  <c:v>92975.4541845239</c:v>
                </c:pt>
                <c:pt idx="407">
                  <c:v>92977.92690277785</c:v>
                </c:pt>
                <c:pt idx="408">
                  <c:v>92965.32115515883</c:v>
                </c:pt>
                <c:pt idx="409">
                  <c:v>92982.06858214292</c:v>
                </c:pt>
                <c:pt idx="410">
                  <c:v>93052.45570396834</c:v>
                </c:pt>
                <c:pt idx="411">
                  <c:v>93189.06312579372</c:v>
                </c:pt>
                <c:pt idx="412">
                  <c:v>93298.9406059524</c:v>
                </c:pt>
                <c:pt idx="413">
                  <c:v>93314.77812420642</c:v>
                </c:pt>
                <c:pt idx="414">
                  <c:v>93302.26736666671</c:v>
                </c:pt>
                <c:pt idx="415">
                  <c:v>93250.00074960323</c:v>
                </c:pt>
                <c:pt idx="416">
                  <c:v>93176.96652341272</c:v>
                </c:pt>
                <c:pt idx="417">
                  <c:v>93126.54229246035</c:v>
                </c:pt>
                <c:pt idx="418">
                  <c:v>93075.43118134924</c:v>
                </c:pt>
                <c:pt idx="419">
                  <c:v>93063.99036428575</c:v>
                </c:pt>
                <c:pt idx="420">
                  <c:v>93032.01383293654</c:v>
                </c:pt>
                <c:pt idx="421">
                  <c:v>92988.028620635</c:v>
                </c:pt>
                <c:pt idx="422">
                  <c:v>92924.90572857148</c:v>
                </c:pt>
                <c:pt idx="423">
                  <c:v>92904.50645396832</c:v>
                </c:pt>
                <c:pt idx="424">
                  <c:v>92904.7845416667</c:v>
                </c:pt>
                <c:pt idx="425">
                  <c:v>92901.6457769842</c:v>
                </c:pt>
                <c:pt idx="426">
                  <c:v>92905.4357694445</c:v>
                </c:pt>
                <c:pt idx="427">
                  <c:v>92909.41936944451</c:v>
                </c:pt>
                <c:pt idx="428">
                  <c:v>92922.91788134923</c:v>
                </c:pt>
                <c:pt idx="429">
                  <c:v>92962.90203928575</c:v>
                </c:pt>
                <c:pt idx="430">
                  <c:v>92998.68725753973</c:v>
                </c:pt>
                <c:pt idx="431">
                  <c:v>92996.69305476195</c:v>
                </c:pt>
                <c:pt idx="432">
                  <c:v>92973.57437936511</c:v>
                </c:pt>
                <c:pt idx="433">
                  <c:v>92876.7289555556</c:v>
                </c:pt>
                <c:pt idx="434">
                  <c:v>92794.59040753971</c:v>
                </c:pt>
                <c:pt idx="435">
                  <c:v>92720.5006257937</c:v>
                </c:pt>
                <c:pt idx="436">
                  <c:v>92678.9443571429</c:v>
                </c:pt>
                <c:pt idx="437">
                  <c:v>92647.31092460325</c:v>
                </c:pt>
                <c:pt idx="438">
                  <c:v>92659.528186508</c:v>
                </c:pt>
                <c:pt idx="439">
                  <c:v>92613.72697103179</c:v>
                </c:pt>
                <c:pt idx="440">
                  <c:v>92563.19302380957</c:v>
                </c:pt>
                <c:pt idx="441">
                  <c:v>92518.37866388897</c:v>
                </c:pt>
                <c:pt idx="442">
                  <c:v>92471.83380396831</c:v>
                </c:pt>
                <c:pt idx="443">
                  <c:v>92435.40796071435</c:v>
                </c:pt>
                <c:pt idx="444">
                  <c:v>92368.26333650798</c:v>
                </c:pt>
                <c:pt idx="445">
                  <c:v>92284.61489920638</c:v>
                </c:pt>
                <c:pt idx="446">
                  <c:v>92187.36812341276</c:v>
                </c:pt>
                <c:pt idx="447">
                  <c:v>92097.5145769842</c:v>
                </c:pt>
                <c:pt idx="448">
                  <c:v>92035.37320793657</c:v>
                </c:pt>
                <c:pt idx="449">
                  <c:v>91967.16679682546</c:v>
                </c:pt>
                <c:pt idx="450">
                  <c:v>91912.26076388896</c:v>
                </c:pt>
                <c:pt idx="451">
                  <c:v>91847.19330357148</c:v>
                </c:pt>
                <c:pt idx="452">
                  <c:v>91768.27908611118</c:v>
                </c:pt>
                <c:pt idx="453">
                  <c:v>91726.83792777786</c:v>
                </c:pt>
                <c:pt idx="454">
                  <c:v>91721.86682142864</c:v>
                </c:pt>
                <c:pt idx="455">
                  <c:v>91735.75434642864</c:v>
                </c:pt>
                <c:pt idx="456">
                  <c:v>91731.244704762</c:v>
                </c:pt>
                <c:pt idx="457">
                  <c:v>91733.25902777786</c:v>
                </c:pt>
                <c:pt idx="458">
                  <c:v>91698.24659603181</c:v>
                </c:pt>
                <c:pt idx="459">
                  <c:v>91661.07642619055</c:v>
                </c:pt>
                <c:pt idx="460">
                  <c:v>91618.0992126985</c:v>
                </c:pt>
                <c:pt idx="461">
                  <c:v>91589.3079801588</c:v>
                </c:pt>
                <c:pt idx="462">
                  <c:v>91559.63595039692</c:v>
                </c:pt>
                <c:pt idx="463">
                  <c:v>91566.35209603182</c:v>
                </c:pt>
                <c:pt idx="464">
                  <c:v>91571.69556706357</c:v>
                </c:pt>
                <c:pt idx="465">
                  <c:v>91577.26786349213</c:v>
                </c:pt>
                <c:pt idx="466">
                  <c:v>91581.73056825404</c:v>
                </c:pt>
                <c:pt idx="467">
                  <c:v>91583.72973134927</c:v>
                </c:pt>
                <c:pt idx="468">
                  <c:v>91607.22049246038</c:v>
                </c:pt>
                <c:pt idx="469">
                  <c:v>91631.85879206356</c:v>
                </c:pt>
                <c:pt idx="470">
                  <c:v>91649.32087658735</c:v>
                </c:pt>
                <c:pt idx="471">
                  <c:v>91670.83290515878</c:v>
                </c:pt>
                <c:pt idx="472">
                  <c:v>91690.7498507937</c:v>
                </c:pt>
                <c:pt idx="473">
                  <c:v>91686.24175912702</c:v>
                </c:pt>
                <c:pt idx="474">
                  <c:v>91667.94370595241</c:v>
                </c:pt>
                <c:pt idx="475">
                  <c:v>91661.36713095242</c:v>
                </c:pt>
                <c:pt idx="476">
                  <c:v>91663.65436428578</c:v>
                </c:pt>
                <c:pt idx="477">
                  <c:v>91681.00158650797</c:v>
                </c:pt>
                <c:pt idx="478">
                  <c:v>91693.67553888895</c:v>
                </c:pt>
                <c:pt idx="479">
                  <c:v>91705.63523650798</c:v>
                </c:pt>
                <c:pt idx="480">
                  <c:v>91711.58991190482</c:v>
                </c:pt>
                <c:pt idx="481">
                  <c:v>91710.29988849211</c:v>
                </c:pt>
                <c:pt idx="482">
                  <c:v>91711.79337817463</c:v>
                </c:pt>
                <c:pt idx="483">
                  <c:v>91734.91754126985</c:v>
                </c:pt>
                <c:pt idx="484">
                  <c:v>91747.90517142862</c:v>
                </c:pt>
                <c:pt idx="485">
                  <c:v>91760.02412579373</c:v>
                </c:pt>
                <c:pt idx="486">
                  <c:v>91768.6272694445</c:v>
                </c:pt>
                <c:pt idx="487">
                  <c:v>91772.19786111114</c:v>
                </c:pt>
                <c:pt idx="488">
                  <c:v>91805.22120555561</c:v>
                </c:pt>
                <c:pt idx="489">
                  <c:v>91832.1731833334</c:v>
                </c:pt>
                <c:pt idx="490">
                  <c:v>91848.53215515877</c:v>
                </c:pt>
                <c:pt idx="491">
                  <c:v>91787.16971111118</c:v>
                </c:pt>
                <c:pt idx="492">
                  <c:v>91760.67206746038</c:v>
                </c:pt>
                <c:pt idx="493">
                  <c:v>91750.66025595243</c:v>
                </c:pt>
                <c:pt idx="494">
                  <c:v>91728.18970793658</c:v>
                </c:pt>
                <c:pt idx="495">
                  <c:v>91699.53801547624</c:v>
                </c:pt>
                <c:pt idx="496">
                  <c:v>91727.69947380957</c:v>
                </c:pt>
                <c:pt idx="497">
                  <c:v>91772.1615583334</c:v>
                </c:pt>
                <c:pt idx="498">
                  <c:v>91830.30453968258</c:v>
                </c:pt>
                <c:pt idx="499">
                  <c:v>91863.62925436516</c:v>
                </c:pt>
                <c:pt idx="500">
                  <c:v>91894.90355992068</c:v>
                </c:pt>
                <c:pt idx="501">
                  <c:v>91936.74634880957</c:v>
                </c:pt>
                <c:pt idx="502">
                  <c:v>91918.28255912702</c:v>
                </c:pt>
                <c:pt idx="503">
                  <c:v>91882.43329087306</c:v>
                </c:pt>
                <c:pt idx="504">
                  <c:v>91839.11979880958</c:v>
                </c:pt>
                <c:pt idx="505">
                  <c:v>91787.2221674604</c:v>
                </c:pt>
                <c:pt idx="506">
                  <c:v>91728.17823769847</c:v>
                </c:pt>
                <c:pt idx="507">
                  <c:v>91680.47111349212</c:v>
                </c:pt>
                <c:pt idx="508">
                  <c:v>91650.03962817467</c:v>
                </c:pt>
                <c:pt idx="509">
                  <c:v>91611.40926468263</c:v>
                </c:pt>
                <c:pt idx="510">
                  <c:v>91552.39860000006</c:v>
                </c:pt>
                <c:pt idx="511">
                  <c:v>91488.64329841275</c:v>
                </c:pt>
                <c:pt idx="512">
                  <c:v>91441.62382936512</c:v>
                </c:pt>
                <c:pt idx="513">
                  <c:v>91388.3485626985</c:v>
                </c:pt>
                <c:pt idx="514">
                  <c:v>91323.91593015878</c:v>
                </c:pt>
                <c:pt idx="515">
                  <c:v>91253.6989162699</c:v>
                </c:pt>
                <c:pt idx="516">
                  <c:v>91214.93787976196</c:v>
                </c:pt>
                <c:pt idx="517">
                  <c:v>91222.55977936515</c:v>
                </c:pt>
                <c:pt idx="518">
                  <c:v>91240.24882936514</c:v>
                </c:pt>
                <c:pt idx="519">
                  <c:v>91221.62113214292</c:v>
                </c:pt>
                <c:pt idx="520">
                  <c:v>91229.99588412703</c:v>
                </c:pt>
                <c:pt idx="521">
                  <c:v>91254.10231388897</c:v>
                </c:pt>
                <c:pt idx="522">
                  <c:v>91299.15179285724</c:v>
                </c:pt>
                <c:pt idx="523">
                  <c:v>91314.2660349207</c:v>
                </c:pt>
                <c:pt idx="524">
                  <c:v>91307.25580436516</c:v>
                </c:pt>
                <c:pt idx="525">
                  <c:v>91286.44708650802</c:v>
                </c:pt>
                <c:pt idx="526">
                  <c:v>91282.06889325404</c:v>
                </c:pt>
                <c:pt idx="527">
                  <c:v>91329.85277857151</c:v>
                </c:pt>
                <c:pt idx="528">
                  <c:v>91373.40972896834</c:v>
                </c:pt>
                <c:pt idx="529">
                  <c:v>91397.39056944451</c:v>
                </c:pt>
                <c:pt idx="530">
                  <c:v>91451.70992063503</c:v>
                </c:pt>
                <c:pt idx="531">
                  <c:v>91497.50695079373</c:v>
                </c:pt>
                <c:pt idx="532">
                  <c:v>91513.97303492071</c:v>
                </c:pt>
                <c:pt idx="533">
                  <c:v>91543.47077142868</c:v>
                </c:pt>
                <c:pt idx="534">
                  <c:v>91579.27570674613</c:v>
                </c:pt>
                <c:pt idx="535">
                  <c:v>91633.8054063493</c:v>
                </c:pt>
                <c:pt idx="536">
                  <c:v>91697.532588889</c:v>
                </c:pt>
                <c:pt idx="537">
                  <c:v>91740.79250952388</c:v>
                </c:pt>
                <c:pt idx="538">
                  <c:v>91781.95040238105</c:v>
                </c:pt>
                <c:pt idx="539">
                  <c:v>91795.0905623017</c:v>
                </c:pt>
                <c:pt idx="540">
                  <c:v>91867.94795317469</c:v>
                </c:pt>
                <c:pt idx="541">
                  <c:v>91953.65321746041</c:v>
                </c:pt>
                <c:pt idx="542">
                  <c:v>92042.21354722229</c:v>
                </c:pt>
                <c:pt idx="543">
                  <c:v>92112.87968690486</c:v>
                </c:pt>
                <c:pt idx="544">
                  <c:v>92172.96329920641</c:v>
                </c:pt>
                <c:pt idx="545">
                  <c:v>92215.70303730168</c:v>
                </c:pt>
                <c:pt idx="546">
                  <c:v>92292.71748412706</c:v>
                </c:pt>
                <c:pt idx="547">
                  <c:v>92333.79821309534</c:v>
                </c:pt>
                <c:pt idx="548">
                  <c:v>92391.53534722232</c:v>
                </c:pt>
                <c:pt idx="549">
                  <c:v>92435.089538889</c:v>
                </c:pt>
                <c:pt idx="550">
                  <c:v>92451.72253730166</c:v>
                </c:pt>
                <c:pt idx="551">
                  <c:v>92448.71943730167</c:v>
                </c:pt>
                <c:pt idx="552">
                  <c:v>92415.57047261914</c:v>
                </c:pt>
                <c:pt idx="553">
                  <c:v>92419.0979095239</c:v>
                </c:pt>
                <c:pt idx="554">
                  <c:v>92450.69646468265</c:v>
                </c:pt>
                <c:pt idx="555">
                  <c:v>92488.71013650803</c:v>
                </c:pt>
                <c:pt idx="556">
                  <c:v>92506.30928095247</c:v>
                </c:pt>
                <c:pt idx="557">
                  <c:v>92491.83150952391</c:v>
                </c:pt>
                <c:pt idx="558">
                  <c:v>92486.0792464287</c:v>
                </c:pt>
                <c:pt idx="559">
                  <c:v>92461.05940515885</c:v>
                </c:pt>
                <c:pt idx="560">
                  <c:v>92483.64596269853</c:v>
                </c:pt>
                <c:pt idx="561">
                  <c:v>92526.66977222234</c:v>
                </c:pt>
                <c:pt idx="562">
                  <c:v>92541.56067619058</c:v>
                </c:pt>
                <c:pt idx="563">
                  <c:v>92559.0311932541</c:v>
                </c:pt>
                <c:pt idx="564">
                  <c:v>92565.17919682554</c:v>
                </c:pt>
                <c:pt idx="565">
                  <c:v>92547.71519007946</c:v>
                </c:pt>
                <c:pt idx="566">
                  <c:v>92510.23679841282</c:v>
                </c:pt>
                <c:pt idx="567">
                  <c:v>92476.46078769854</c:v>
                </c:pt>
                <c:pt idx="568">
                  <c:v>92460.66611388903</c:v>
                </c:pt>
                <c:pt idx="569">
                  <c:v>92483.93232777792</c:v>
                </c:pt>
                <c:pt idx="570">
                  <c:v>92513.62218412713</c:v>
                </c:pt>
                <c:pt idx="571">
                  <c:v>92531.10460595251</c:v>
                </c:pt>
                <c:pt idx="572">
                  <c:v>92555.91431587313</c:v>
                </c:pt>
                <c:pt idx="573">
                  <c:v>92554.60730317474</c:v>
                </c:pt>
                <c:pt idx="574">
                  <c:v>92535.79086626996</c:v>
                </c:pt>
                <c:pt idx="575">
                  <c:v>92525.09738293664</c:v>
                </c:pt>
                <c:pt idx="576">
                  <c:v>92518.91416150807</c:v>
                </c:pt>
                <c:pt idx="577">
                  <c:v>92487.59744523823</c:v>
                </c:pt>
                <c:pt idx="578">
                  <c:v>92437.94851190488</c:v>
                </c:pt>
                <c:pt idx="579">
                  <c:v>92396.25595833346</c:v>
                </c:pt>
                <c:pt idx="580">
                  <c:v>92371.44699246043</c:v>
                </c:pt>
                <c:pt idx="581">
                  <c:v>92352.45006150807</c:v>
                </c:pt>
                <c:pt idx="582">
                  <c:v>92353.68620357155</c:v>
                </c:pt>
                <c:pt idx="583">
                  <c:v>92367.43108849217</c:v>
                </c:pt>
                <c:pt idx="584">
                  <c:v>92373.64862936522</c:v>
                </c:pt>
                <c:pt idx="585">
                  <c:v>92402.09601904775</c:v>
                </c:pt>
                <c:pt idx="586">
                  <c:v>92428.86096190488</c:v>
                </c:pt>
                <c:pt idx="587">
                  <c:v>92455.25992658743</c:v>
                </c:pt>
                <c:pt idx="588">
                  <c:v>92473.79954722233</c:v>
                </c:pt>
                <c:pt idx="589">
                  <c:v>92475.50323015884</c:v>
                </c:pt>
                <c:pt idx="590">
                  <c:v>92506.34868531756</c:v>
                </c:pt>
                <c:pt idx="591">
                  <c:v>92526.84450039694</c:v>
                </c:pt>
                <c:pt idx="592">
                  <c:v>92540.72346865094</c:v>
                </c:pt>
                <c:pt idx="593">
                  <c:v>92551.7594309525</c:v>
                </c:pt>
                <c:pt idx="594">
                  <c:v>92553.07472103188</c:v>
                </c:pt>
                <c:pt idx="595">
                  <c:v>92569.25871746044</c:v>
                </c:pt>
                <c:pt idx="596">
                  <c:v>92606.2419765874</c:v>
                </c:pt>
                <c:pt idx="597">
                  <c:v>92629.53748769851</c:v>
                </c:pt>
                <c:pt idx="598">
                  <c:v>92637.93325912705</c:v>
                </c:pt>
                <c:pt idx="599">
                  <c:v>92641.91819206357</c:v>
                </c:pt>
                <c:pt idx="600">
                  <c:v>92652.03448055565</c:v>
                </c:pt>
                <c:pt idx="601">
                  <c:v>92677.71268015882</c:v>
                </c:pt>
                <c:pt idx="602">
                  <c:v>92694.90157500005</c:v>
                </c:pt>
                <c:pt idx="603">
                  <c:v>92693.21531507943</c:v>
                </c:pt>
                <c:pt idx="604">
                  <c:v>92696.70523968262</c:v>
                </c:pt>
                <c:pt idx="605">
                  <c:v>92705.23757500006</c:v>
                </c:pt>
                <c:pt idx="606">
                  <c:v>92733.34357063497</c:v>
                </c:pt>
                <c:pt idx="607">
                  <c:v>92768.16589801592</c:v>
                </c:pt>
                <c:pt idx="608">
                  <c:v>92814.98921746037</c:v>
                </c:pt>
                <c:pt idx="609">
                  <c:v>92855.14087936511</c:v>
                </c:pt>
                <c:pt idx="610">
                  <c:v>92860.03085357146</c:v>
                </c:pt>
                <c:pt idx="611">
                  <c:v>92895.4864587302</c:v>
                </c:pt>
                <c:pt idx="612">
                  <c:v>92926.5790928572</c:v>
                </c:pt>
                <c:pt idx="613">
                  <c:v>92933.33089087307</c:v>
                </c:pt>
                <c:pt idx="614">
                  <c:v>92922.68837500001</c:v>
                </c:pt>
                <c:pt idx="615">
                  <c:v>92935.23128174605</c:v>
                </c:pt>
                <c:pt idx="616">
                  <c:v>92965.89813452384</c:v>
                </c:pt>
                <c:pt idx="617">
                  <c:v>93007.2063873016</c:v>
                </c:pt>
                <c:pt idx="618">
                  <c:v>93061.76302777781</c:v>
                </c:pt>
                <c:pt idx="619">
                  <c:v>93115.1347103175</c:v>
                </c:pt>
                <c:pt idx="620">
                  <c:v>93186.42377261908</c:v>
                </c:pt>
                <c:pt idx="621">
                  <c:v>93283.17017619054</c:v>
                </c:pt>
                <c:pt idx="622">
                  <c:v>93388.40554325402</c:v>
                </c:pt>
                <c:pt idx="623">
                  <c:v>93493.6811817461</c:v>
                </c:pt>
                <c:pt idx="624">
                  <c:v>93541.77673015877</c:v>
                </c:pt>
                <c:pt idx="625">
                  <c:v>93573.52893134924</c:v>
                </c:pt>
                <c:pt idx="626">
                  <c:v>93578.26972341271</c:v>
                </c:pt>
                <c:pt idx="627">
                  <c:v>93528.8490884921</c:v>
                </c:pt>
                <c:pt idx="628">
                  <c:v>93540.37218492066</c:v>
                </c:pt>
                <c:pt idx="629">
                  <c:v>93514.86179920638</c:v>
                </c:pt>
                <c:pt idx="630">
                  <c:v>93528.82137261907</c:v>
                </c:pt>
                <c:pt idx="631">
                  <c:v>93575.53429404764</c:v>
                </c:pt>
                <c:pt idx="632">
                  <c:v>93584.66964841273</c:v>
                </c:pt>
                <c:pt idx="633">
                  <c:v>93586.30760714291</c:v>
                </c:pt>
                <c:pt idx="634">
                  <c:v>93680.3795630953</c:v>
                </c:pt>
                <c:pt idx="635">
                  <c:v>93776.1674166667</c:v>
                </c:pt>
                <c:pt idx="636">
                  <c:v>93845.8765869048</c:v>
                </c:pt>
                <c:pt idx="637">
                  <c:v>93885.85476150798</c:v>
                </c:pt>
                <c:pt idx="638">
                  <c:v>93896.57806904765</c:v>
                </c:pt>
                <c:pt idx="639">
                  <c:v>93952.98586904764</c:v>
                </c:pt>
                <c:pt idx="640">
                  <c:v>94039.46903492065</c:v>
                </c:pt>
                <c:pt idx="641">
                  <c:v>94091.06746626987</c:v>
                </c:pt>
                <c:pt idx="642">
                  <c:v>94121.78420119052</c:v>
                </c:pt>
                <c:pt idx="643">
                  <c:v>94081.0689853175</c:v>
                </c:pt>
                <c:pt idx="644">
                  <c:v>93991.23115674605</c:v>
                </c:pt>
                <c:pt idx="645">
                  <c:v>93947.8105837302</c:v>
                </c:pt>
                <c:pt idx="646">
                  <c:v>93959.81222658732</c:v>
                </c:pt>
                <c:pt idx="647">
                  <c:v>93978.66946230163</c:v>
                </c:pt>
                <c:pt idx="648">
                  <c:v>94052.48710833335</c:v>
                </c:pt>
                <c:pt idx="649">
                  <c:v>94121.31504722225</c:v>
                </c:pt>
                <c:pt idx="650">
                  <c:v>94170.60572182542</c:v>
                </c:pt>
                <c:pt idx="651">
                  <c:v>94156.46280277777</c:v>
                </c:pt>
                <c:pt idx="652">
                  <c:v>94150.1077059524</c:v>
                </c:pt>
                <c:pt idx="653">
                  <c:v>94221.19630952382</c:v>
                </c:pt>
                <c:pt idx="654">
                  <c:v>94298.2796119048</c:v>
                </c:pt>
                <c:pt idx="655">
                  <c:v>94325.69668174608</c:v>
                </c:pt>
                <c:pt idx="656">
                  <c:v>94316.70337817463</c:v>
                </c:pt>
                <c:pt idx="657">
                  <c:v>94258.71252380952</c:v>
                </c:pt>
                <c:pt idx="658">
                  <c:v>94193.12075793654</c:v>
                </c:pt>
                <c:pt idx="659">
                  <c:v>94132.08560198415</c:v>
                </c:pt>
                <c:pt idx="660">
                  <c:v>94033.3390123016</c:v>
                </c:pt>
                <c:pt idx="661">
                  <c:v>93970.19497698415</c:v>
                </c:pt>
                <c:pt idx="662">
                  <c:v>93934.17392698416</c:v>
                </c:pt>
                <c:pt idx="663">
                  <c:v>93917.46395039682</c:v>
                </c:pt>
                <c:pt idx="664">
                  <c:v>93924.851909127</c:v>
                </c:pt>
                <c:pt idx="665">
                  <c:v>93968.97508015875</c:v>
                </c:pt>
                <c:pt idx="666">
                  <c:v>94014.368743254</c:v>
                </c:pt>
                <c:pt idx="667">
                  <c:v>94035.30894047621</c:v>
                </c:pt>
                <c:pt idx="668">
                  <c:v>94036.00750833336</c:v>
                </c:pt>
                <c:pt idx="669">
                  <c:v>94072.69565912701</c:v>
                </c:pt>
                <c:pt idx="670">
                  <c:v>94078.26956785717</c:v>
                </c:pt>
                <c:pt idx="671">
                  <c:v>94018.73819365081</c:v>
                </c:pt>
                <c:pt idx="672">
                  <c:v>93926.56042857146</c:v>
                </c:pt>
                <c:pt idx="673">
                  <c:v>93864.87376547622</c:v>
                </c:pt>
                <c:pt idx="674">
                  <c:v>93809.41236309525</c:v>
                </c:pt>
                <c:pt idx="675">
                  <c:v>93771.90259761906</c:v>
                </c:pt>
                <c:pt idx="676">
                  <c:v>93782.11651111115</c:v>
                </c:pt>
                <c:pt idx="677">
                  <c:v>93797.88570158735</c:v>
                </c:pt>
                <c:pt idx="678">
                  <c:v>93762.33662539687</c:v>
                </c:pt>
                <c:pt idx="679">
                  <c:v>93761.49805277781</c:v>
                </c:pt>
                <c:pt idx="680">
                  <c:v>93740.87023134924</c:v>
                </c:pt>
                <c:pt idx="681">
                  <c:v>93726.4777769842</c:v>
                </c:pt>
                <c:pt idx="682">
                  <c:v>93749.92786388896</c:v>
                </c:pt>
                <c:pt idx="683">
                  <c:v>93752.25822103182</c:v>
                </c:pt>
                <c:pt idx="684">
                  <c:v>93777.329029762</c:v>
                </c:pt>
                <c:pt idx="685">
                  <c:v>93811.8501111112</c:v>
                </c:pt>
                <c:pt idx="686">
                  <c:v>93816.78792103182</c:v>
                </c:pt>
                <c:pt idx="687">
                  <c:v>93790.18514960327</c:v>
                </c:pt>
                <c:pt idx="688">
                  <c:v>93802.02769047626</c:v>
                </c:pt>
                <c:pt idx="689">
                  <c:v>93808.66850158736</c:v>
                </c:pt>
                <c:pt idx="690">
                  <c:v>93827.54396666672</c:v>
                </c:pt>
                <c:pt idx="691">
                  <c:v>93857.99591349212</c:v>
                </c:pt>
                <c:pt idx="692">
                  <c:v>93906.69751944451</c:v>
                </c:pt>
                <c:pt idx="693">
                  <c:v>93938.8492428572</c:v>
                </c:pt>
                <c:pt idx="694">
                  <c:v>93969.02610912702</c:v>
                </c:pt>
                <c:pt idx="695">
                  <c:v>93984.71577936513</c:v>
                </c:pt>
                <c:pt idx="696">
                  <c:v>93982.76259246035</c:v>
                </c:pt>
                <c:pt idx="697">
                  <c:v>93946.91806746034</c:v>
                </c:pt>
                <c:pt idx="698">
                  <c:v>93924.46804246036</c:v>
                </c:pt>
                <c:pt idx="699">
                  <c:v>93944.79254007936</c:v>
                </c:pt>
                <c:pt idx="700">
                  <c:v>93972.49864126986</c:v>
                </c:pt>
                <c:pt idx="701">
                  <c:v>94021.38780952382</c:v>
                </c:pt>
                <c:pt idx="702">
                  <c:v>94067.02173809528</c:v>
                </c:pt>
                <c:pt idx="703">
                  <c:v>94133.99172817464</c:v>
                </c:pt>
                <c:pt idx="704">
                  <c:v>94170.66921468258</c:v>
                </c:pt>
                <c:pt idx="705">
                  <c:v>94207.40597698415</c:v>
                </c:pt>
                <c:pt idx="706">
                  <c:v>94235.59803412702</c:v>
                </c:pt>
                <c:pt idx="707">
                  <c:v>94256.6369416667</c:v>
                </c:pt>
                <c:pt idx="708">
                  <c:v>94290.67327579371</c:v>
                </c:pt>
                <c:pt idx="709">
                  <c:v>94329.59372460322</c:v>
                </c:pt>
                <c:pt idx="710">
                  <c:v>94391.1732134921</c:v>
                </c:pt>
                <c:pt idx="711">
                  <c:v>94449.1401650794</c:v>
                </c:pt>
                <c:pt idx="712">
                  <c:v>94540.662486508</c:v>
                </c:pt>
                <c:pt idx="713">
                  <c:v>94617.71556190484</c:v>
                </c:pt>
                <c:pt idx="714">
                  <c:v>94643.6380567461</c:v>
                </c:pt>
                <c:pt idx="715">
                  <c:v>94626.8238519842</c:v>
                </c:pt>
                <c:pt idx="716">
                  <c:v>94587.53847857151</c:v>
                </c:pt>
                <c:pt idx="717">
                  <c:v>94587.91794285721</c:v>
                </c:pt>
                <c:pt idx="718">
                  <c:v>94602.66127738103</c:v>
                </c:pt>
                <c:pt idx="719">
                  <c:v>94616.0054924604</c:v>
                </c:pt>
                <c:pt idx="720">
                  <c:v>94634.72709444456</c:v>
                </c:pt>
                <c:pt idx="721">
                  <c:v>94658.57713809535</c:v>
                </c:pt>
                <c:pt idx="722">
                  <c:v>94666.1574642858</c:v>
                </c:pt>
                <c:pt idx="723">
                  <c:v>94692.83888769851</c:v>
                </c:pt>
                <c:pt idx="724">
                  <c:v>94704.17705753978</c:v>
                </c:pt>
                <c:pt idx="725">
                  <c:v>94701.09248412706</c:v>
                </c:pt>
                <c:pt idx="726">
                  <c:v>94697.91350992071</c:v>
                </c:pt>
                <c:pt idx="727">
                  <c:v>94703.18493214293</c:v>
                </c:pt>
                <c:pt idx="728">
                  <c:v>94713.82524682547</c:v>
                </c:pt>
                <c:pt idx="729">
                  <c:v>94699.01550595245</c:v>
                </c:pt>
                <c:pt idx="730">
                  <c:v>94680.16022341278</c:v>
                </c:pt>
                <c:pt idx="731">
                  <c:v>94667.40526309532</c:v>
                </c:pt>
                <c:pt idx="732">
                  <c:v>94660.07595992075</c:v>
                </c:pt>
                <c:pt idx="733">
                  <c:v>94665.10073055568</c:v>
                </c:pt>
                <c:pt idx="734">
                  <c:v>94686.13539087312</c:v>
                </c:pt>
                <c:pt idx="735">
                  <c:v>94715.4451936509</c:v>
                </c:pt>
                <c:pt idx="736">
                  <c:v>94734.10262182547</c:v>
                </c:pt>
                <c:pt idx="737">
                  <c:v>94735.72086349214</c:v>
                </c:pt>
                <c:pt idx="738">
                  <c:v>94722.44993730166</c:v>
                </c:pt>
                <c:pt idx="739">
                  <c:v>94720.01079404769</c:v>
                </c:pt>
                <c:pt idx="740">
                  <c:v>94735.05559166674</c:v>
                </c:pt>
                <c:pt idx="741">
                  <c:v>94759.71785595243</c:v>
                </c:pt>
                <c:pt idx="742">
                  <c:v>94791.7858742064</c:v>
                </c:pt>
                <c:pt idx="743">
                  <c:v>94815.26959801593</c:v>
                </c:pt>
                <c:pt idx="744">
                  <c:v>94803.21819682546</c:v>
                </c:pt>
                <c:pt idx="745">
                  <c:v>94789.40811468262</c:v>
                </c:pt>
                <c:pt idx="746">
                  <c:v>94802.87841507944</c:v>
                </c:pt>
                <c:pt idx="747">
                  <c:v>94815.0585674604</c:v>
                </c:pt>
                <c:pt idx="748">
                  <c:v>94846.6751349207</c:v>
                </c:pt>
                <c:pt idx="749">
                  <c:v>94852.14431904771</c:v>
                </c:pt>
                <c:pt idx="750">
                  <c:v>94860.19302301596</c:v>
                </c:pt>
                <c:pt idx="751">
                  <c:v>94887.03302182547</c:v>
                </c:pt>
                <c:pt idx="752">
                  <c:v>94988.03351785721</c:v>
                </c:pt>
                <c:pt idx="753">
                  <c:v>95059.88145317466</c:v>
                </c:pt>
                <c:pt idx="754">
                  <c:v>95131.48270555561</c:v>
                </c:pt>
                <c:pt idx="755">
                  <c:v>95192.68080793657</c:v>
                </c:pt>
                <c:pt idx="756">
                  <c:v>95223.60398492067</c:v>
                </c:pt>
                <c:pt idx="757">
                  <c:v>95251.13228968259</c:v>
                </c:pt>
                <c:pt idx="758">
                  <c:v>95219.67169325404</c:v>
                </c:pt>
                <c:pt idx="759">
                  <c:v>95214.02220158734</c:v>
                </c:pt>
                <c:pt idx="760">
                  <c:v>95212.60751904767</c:v>
                </c:pt>
                <c:pt idx="761">
                  <c:v>95240.81765039687</c:v>
                </c:pt>
                <c:pt idx="762">
                  <c:v>95229.8261757937</c:v>
                </c:pt>
                <c:pt idx="763">
                  <c:v>95260.1277321429</c:v>
                </c:pt>
                <c:pt idx="764">
                  <c:v>95283.42057658733</c:v>
                </c:pt>
                <c:pt idx="765">
                  <c:v>95307.20821309527</c:v>
                </c:pt>
                <c:pt idx="766">
                  <c:v>95290.56436388893</c:v>
                </c:pt>
                <c:pt idx="767">
                  <c:v>95311.73909126986</c:v>
                </c:pt>
                <c:pt idx="768">
                  <c:v>95321.84570714287</c:v>
                </c:pt>
                <c:pt idx="769">
                  <c:v>95316.06706111114</c:v>
                </c:pt>
                <c:pt idx="770">
                  <c:v>95284.07676468258</c:v>
                </c:pt>
                <c:pt idx="771">
                  <c:v>95338.85128730163</c:v>
                </c:pt>
                <c:pt idx="772">
                  <c:v>95419.27235634923</c:v>
                </c:pt>
                <c:pt idx="773">
                  <c:v>95488.77384444447</c:v>
                </c:pt>
                <c:pt idx="774">
                  <c:v>95475.1095960318</c:v>
                </c:pt>
                <c:pt idx="775">
                  <c:v>95464.4816198413</c:v>
                </c:pt>
                <c:pt idx="776">
                  <c:v>95470.03249404764</c:v>
                </c:pt>
                <c:pt idx="777">
                  <c:v>95477.71153055558</c:v>
                </c:pt>
                <c:pt idx="778">
                  <c:v>95473.34852817464</c:v>
                </c:pt>
                <c:pt idx="779">
                  <c:v>95512.69463452384</c:v>
                </c:pt>
                <c:pt idx="780">
                  <c:v>95578.47098611116</c:v>
                </c:pt>
                <c:pt idx="781">
                  <c:v>95613.24637658734</c:v>
                </c:pt>
                <c:pt idx="782">
                  <c:v>95636.92274682541</c:v>
                </c:pt>
                <c:pt idx="783">
                  <c:v>95625.06802222224</c:v>
                </c:pt>
                <c:pt idx="784">
                  <c:v>95668.72706269845</c:v>
                </c:pt>
                <c:pt idx="785">
                  <c:v>95721.88935793655</c:v>
                </c:pt>
                <c:pt idx="786">
                  <c:v>95776.81207023814</c:v>
                </c:pt>
                <c:pt idx="787">
                  <c:v>95820.1057519842</c:v>
                </c:pt>
                <c:pt idx="788">
                  <c:v>95838.76717936511</c:v>
                </c:pt>
                <c:pt idx="789">
                  <c:v>95826.97833412701</c:v>
                </c:pt>
                <c:pt idx="790">
                  <c:v>95827.40033333337</c:v>
                </c:pt>
                <c:pt idx="791">
                  <c:v>95820.19265119049</c:v>
                </c:pt>
                <c:pt idx="792">
                  <c:v>95827.581168254</c:v>
                </c:pt>
                <c:pt idx="793">
                  <c:v>95828.54077261906</c:v>
                </c:pt>
                <c:pt idx="794">
                  <c:v>95792.58544682542</c:v>
                </c:pt>
                <c:pt idx="795">
                  <c:v>95737.39493968255</c:v>
                </c:pt>
                <c:pt idx="796">
                  <c:v>95669.3852980159</c:v>
                </c:pt>
                <c:pt idx="797">
                  <c:v>95625.87299047621</c:v>
                </c:pt>
                <c:pt idx="798">
                  <c:v>95574.89915634924</c:v>
                </c:pt>
                <c:pt idx="799">
                  <c:v>95600.14831944447</c:v>
                </c:pt>
                <c:pt idx="800">
                  <c:v>95627.70207698417</c:v>
                </c:pt>
                <c:pt idx="801">
                  <c:v>95571.53131825402</c:v>
                </c:pt>
                <c:pt idx="802">
                  <c:v>95508.2444257937</c:v>
                </c:pt>
                <c:pt idx="803">
                  <c:v>95446.67870158734</c:v>
                </c:pt>
                <c:pt idx="804">
                  <c:v>95369.28590634925</c:v>
                </c:pt>
                <c:pt idx="805">
                  <c:v>95341.0206226191</c:v>
                </c:pt>
                <c:pt idx="806">
                  <c:v>95351.89683174605</c:v>
                </c:pt>
                <c:pt idx="807">
                  <c:v>95346.10001865086</c:v>
                </c:pt>
                <c:pt idx="808">
                  <c:v>95327.93195714291</c:v>
                </c:pt>
                <c:pt idx="809">
                  <c:v>95269.59226865084</c:v>
                </c:pt>
                <c:pt idx="810">
                  <c:v>95223.12308452387</c:v>
                </c:pt>
                <c:pt idx="811">
                  <c:v>95216.57729484133</c:v>
                </c:pt>
                <c:pt idx="812">
                  <c:v>95253.19680753972</c:v>
                </c:pt>
                <c:pt idx="813">
                  <c:v>95284.25341746036</c:v>
                </c:pt>
                <c:pt idx="814">
                  <c:v>95261.05608968258</c:v>
                </c:pt>
                <c:pt idx="815">
                  <c:v>95231.44922579371</c:v>
                </c:pt>
                <c:pt idx="816">
                  <c:v>95207.61242023817</c:v>
                </c:pt>
                <c:pt idx="817">
                  <c:v>95195.44618769846</c:v>
                </c:pt>
                <c:pt idx="818">
                  <c:v>95199.60671587309</c:v>
                </c:pt>
                <c:pt idx="819">
                  <c:v>95202.91031825404</c:v>
                </c:pt>
                <c:pt idx="820">
                  <c:v>95212.00428531753</c:v>
                </c:pt>
                <c:pt idx="821">
                  <c:v>95182.6998150794</c:v>
                </c:pt>
                <c:pt idx="822">
                  <c:v>95121.31219722226</c:v>
                </c:pt>
                <c:pt idx="823">
                  <c:v>95052.6709210318</c:v>
                </c:pt>
                <c:pt idx="824">
                  <c:v>95026.44017301592</c:v>
                </c:pt>
                <c:pt idx="825">
                  <c:v>95021.2485496032</c:v>
                </c:pt>
                <c:pt idx="826">
                  <c:v>95021.06920317463</c:v>
                </c:pt>
                <c:pt idx="827">
                  <c:v>95033.04495992066</c:v>
                </c:pt>
                <c:pt idx="828">
                  <c:v>95034.65520277782</c:v>
                </c:pt>
                <c:pt idx="829">
                  <c:v>95046.7973777778</c:v>
                </c:pt>
                <c:pt idx="830">
                  <c:v>95022.65520277782</c:v>
                </c:pt>
                <c:pt idx="831">
                  <c:v>94988.80311309528</c:v>
                </c:pt>
                <c:pt idx="832">
                  <c:v>94992.85355357146</c:v>
                </c:pt>
                <c:pt idx="833">
                  <c:v>94974.98766825401</c:v>
                </c:pt>
                <c:pt idx="834">
                  <c:v>94988.95493015877</c:v>
                </c:pt>
                <c:pt idx="835">
                  <c:v>94992.99467460321</c:v>
                </c:pt>
                <c:pt idx="836">
                  <c:v>94992.77093333337</c:v>
                </c:pt>
                <c:pt idx="837">
                  <c:v>95009.47805753973</c:v>
                </c:pt>
                <c:pt idx="838">
                  <c:v>95018.61375317464</c:v>
                </c:pt>
                <c:pt idx="839">
                  <c:v>95033.28578333341</c:v>
                </c:pt>
                <c:pt idx="840">
                  <c:v>95048.46739285717</c:v>
                </c:pt>
                <c:pt idx="841">
                  <c:v>95053.24433373018</c:v>
                </c:pt>
                <c:pt idx="842">
                  <c:v>95054.9464357143</c:v>
                </c:pt>
                <c:pt idx="843">
                  <c:v>95039.42392817461</c:v>
                </c:pt>
                <c:pt idx="844">
                  <c:v>95024.0495480159</c:v>
                </c:pt>
                <c:pt idx="845">
                  <c:v>95020.97306626984</c:v>
                </c:pt>
                <c:pt idx="846">
                  <c:v>94997.21751666669</c:v>
                </c:pt>
                <c:pt idx="847">
                  <c:v>94980.67873333337</c:v>
                </c:pt>
                <c:pt idx="848">
                  <c:v>94955.5034789683</c:v>
                </c:pt>
                <c:pt idx="849">
                  <c:v>94935.13095912701</c:v>
                </c:pt>
                <c:pt idx="850">
                  <c:v>94925.41816150797</c:v>
                </c:pt>
                <c:pt idx="851">
                  <c:v>94898.49805357143</c:v>
                </c:pt>
                <c:pt idx="852">
                  <c:v>94889.61675992065</c:v>
                </c:pt>
                <c:pt idx="853">
                  <c:v>94884.89689365082</c:v>
                </c:pt>
                <c:pt idx="854">
                  <c:v>94883.45756468257</c:v>
                </c:pt>
                <c:pt idx="855">
                  <c:v>94890.31917182544</c:v>
                </c:pt>
                <c:pt idx="856">
                  <c:v>94878.0899742064</c:v>
                </c:pt>
                <c:pt idx="857">
                  <c:v>94865.48416428576</c:v>
                </c:pt>
                <c:pt idx="858">
                  <c:v>94859.18778531748</c:v>
                </c:pt>
                <c:pt idx="859">
                  <c:v>94862.58172738103</c:v>
                </c:pt>
                <c:pt idx="860">
                  <c:v>94872.94767500003</c:v>
                </c:pt>
                <c:pt idx="861">
                  <c:v>94877.73949682545</c:v>
                </c:pt>
                <c:pt idx="862">
                  <c:v>94872.45334841275</c:v>
                </c:pt>
                <c:pt idx="863">
                  <c:v>94856.99275198417</c:v>
                </c:pt>
                <c:pt idx="864">
                  <c:v>94868.44423412703</c:v>
                </c:pt>
                <c:pt idx="865">
                  <c:v>94874.49641031752</c:v>
                </c:pt>
                <c:pt idx="866">
                  <c:v>94875.80128373022</c:v>
                </c:pt>
                <c:pt idx="867">
                  <c:v>94871.58727698416</c:v>
                </c:pt>
                <c:pt idx="868">
                  <c:v>94844.87060436514</c:v>
                </c:pt>
                <c:pt idx="869">
                  <c:v>94800.03978214292</c:v>
                </c:pt>
                <c:pt idx="870">
                  <c:v>94765.90269126986</c:v>
                </c:pt>
                <c:pt idx="871">
                  <c:v>94754.52406388895</c:v>
                </c:pt>
                <c:pt idx="872">
                  <c:v>94716.309127381</c:v>
                </c:pt>
                <c:pt idx="873">
                  <c:v>94680.79114603178</c:v>
                </c:pt>
                <c:pt idx="874">
                  <c:v>94716.35389404764</c:v>
                </c:pt>
                <c:pt idx="875">
                  <c:v>94725.75918293655</c:v>
                </c:pt>
                <c:pt idx="876">
                  <c:v>94722.58281269844</c:v>
                </c:pt>
                <c:pt idx="877">
                  <c:v>94722.86669761906</c:v>
                </c:pt>
                <c:pt idx="878">
                  <c:v>94724.44445039687</c:v>
                </c:pt>
                <c:pt idx="879">
                  <c:v>94711.35624960321</c:v>
                </c:pt>
                <c:pt idx="880">
                  <c:v>94710.02372222226</c:v>
                </c:pt>
                <c:pt idx="881">
                  <c:v>94725.2301646826</c:v>
                </c:pt>
                <c:pt idx="882">
                  <c:v>94737.7362103175</c:v>
                </c:pt>
                <c:pt idx="883">
                  <c:v>94805.19097857147</c:v>
                </c:pt>
                <c:pt idx="884">
                  <c:v>94854.77183174607</c:v>
                </c:pt>
                <c:pt idx="885">
                  <c:v>94914.27139761907</c:v>
                </c:pt>
                <c:pt idx="886">
                  <c:v>94992.26687142858</c:v>
                </c:pt>
                <c:pt idx="887">
                  <c:v>95075.00732301589</c:v>
                </c:pt>
                <c:pt idx="888">
                  <c:v>95075.67445476196</c:v>
                </c:pt>
                <c:pt idx="889">
                  <c:v>95002.52015793655</c:v>
                </c:pt>
                <c:pt idx="890">
                  <c:v>94956.35993968256</c:v>
                </c:pt>
                <c:pt idx="891">
                  <c:v>94906.9176654762</c:v>
                </c:pt>
                <c:pt idx="892">
                  <c:v>94881.27462222226</c:v>
                </c:pt>
                <c:pt idx="893">
                  <c:v>94910.8245666667</c:v>
                </c:pt>
                <c:pt idx="894">
                  <c:v>94932.93487182538</c:v>
                </c:pt>
                <c:pt idx="895">
                  <c:v>94877.14977738095</c:v>
                </c:pt>
                <c:pt idx="896">
                  <c:v>94870.14007380953</c:v>
                </c:pt>
                <c:pt idx="897">
                  <c:v>94905.76017579364</c:v>
                </c:pt>
                <c:pt idx="898">
                  <c:v>94905.69885396824</c:v>
                </c:pt>
                <c:pt idx="899">
                  <c:v>94928.03624841267</c:v>
                </c:pt>
                <c:pt idx="900">
                  <c:v>94907.77809484126</c:v>
                </c:pt>
                <c:pt idx="901">
                  <c:v>94830.08011626983</c:v>
                </c:pt>
                <c:pt idx="902">
                  <c:v>94781.2652912698</c:v>
                </c:pt>
                <c:pt idx="903">
                  <c:v>94790.30271071425</c:v>
                </c:pt>
                <c:pt idx="904">
                  <c:v>94832.6663642857</c:v>
                </c:pt>
                <c:pt idx="905">
                  <c:v>94899.70846468252</c:v>
                </c:pt>
                <c:pt idx="906">
                  <c:v>94962.93701150792</c:v>
                </c:pt>
                <c:pt idx="907">
                  <c:v>94972.0042861111</c:v>
                </c:pt>
                <c:pt idx="908">
                  <c:v>94989.1739599206</c:v>
                </c:pt>
                <c:pt idx="909">
                  <c:v>94951.43716706349</c:v>
                </c:pt>
                <c:pt idx="910">
                  <c:v>94946.26085873016</c:v>
                </c:pt>
                <c:pt idx="911">
                  <c:v>94984.40898611113</c:v>
                </c:pt>
                <c:pt idx="912">
                  <c:v>95060.63802857142</c:v>
                </c:pt>
                <c:pt idx="913">
                  <c:v>95133.02887063495</c:v>
                </c:pt>
                <c:pt idx="914">
                  <c:v>95117.31864642857</c:v>
                </c:pt>
                <c:pt idx="915">
                  <c:v>95079.7245246032</c:v>
                </c:pt>
                <c:pt idx="916">
                  <c:v>95041.6440123016</c:v>
                </c:pt>
                <c:pt idx="917">
                  <c:v>95033.76581904762</c:v>
                </c:pt>
                <c:pt idx="918">
                  <c:v>95106.63402976193</c:v>
                </c:pt>
                <c:pt idx="919">
                  <c:v>95194.84065793651</c:v>
                </c:pt>
                <c:pt idx="920">
                  <c:v>95260.75487539684</c:v>
                </c:pt>
                <c:pt idx="921">
                  <c:v>95307.98621230161</c:v>
                </c:pt>
                <c:pt idx="922">
                  <c:v>95304.97012222223</c:v>
                </c:pt>
                <c:pt idx="923">
                  <c:v>95301.70310198415</c:v>
                </c:pt>
                <c:pt idx="924">
                  <c:v>95307.7908686508</c:v>
                </c:pt>
                <c:pt idx="925">
                  <c:v>95265.95018769841</c:v>
                </c:pt>
                <c:pt idx="926">
                  <c:v>95175.45443492064</c:v>
                </c:pt>
                <c:pt idx="927">
                  <c:v>95046.00174404763</c:v>
                </c:pt>
                <c:pt idx="928">
                  <c:v>94940.3841845238</c:v>
                </c:pt>
                <c:pt idx="929">
                  <c:v>94854.75217817457</c:v>
                </c:pt>
                <c:pt idx="930">
                  <c:v>94748.45548928572</c:v>
                </c:pt>
                <c:pt idx="931">
                  <c:v>94609.8709468254</c:v>
                </c:pt>
                <c:pt idx="932">
                  <c:v>94556.66806984128</c:v>
                </c:pt>
                <c:pt idx="933">
                  <c:v>94534.24634960316</c:v>
                </c:pt>
                <c:pt idx="934">
                  <c:v>94476.8121980159</c:v>
                </c:pt>
                <c:pt idx="935">
                  <c:v>94463.08944880953</c:v>
                </c:pt>
                <c:pt idx="936">
                  <c:v>94439.81728214285</c:v>
                </c:pt>
                <c:pt idx="937">
                  <c:v>94402.74293928572</c:v>
                </c:pt>
                <c:pt idx="938">
                  <c:v>94341.32555952383</c:v>
                </c:pt>
                <c:pt idx="939">
                  <c:v>94331.42104563495</c:v>
                </c:pt>
                <c:pt idx="940">
                  <c:v>94314.88765634922</c:v>
                </c:pt>
                <c:pt idx="941">
                  <c:v>94301.74848849207</c:v>
                </c:pt>
                <c:pt idx="942">
                  <c:v>94316.22629126982</c:v>
                </c:pt>
                <c:pt idx="943">
                  <c:v>94298.9742452381</c:v>
                </c:pt>
                <c:pt idx="944">
                  <c:v>94309.9708972222</c:v>
                </c:pt>
                <c:pt idx="945">
                  <c:v>94281.1406948413</c:v>
                </c:pt>
                <c:pt idx="946">
                  <c:v>94222.9046765873</c:v>
                </c:pt>
                <c:pt idx="947">
                  <c:v>94167.39804206348</c:v>
                </c:pt>
                <c:pt idx="948">
                  <c:v>94117.40706349204</c:v>
                </c:pt>
                <c:pt idx="949">
                  <c:v>94043.53330357141</c:v>
                </c:pt>
                <c:pt idx="950">
                  <c:v>93976.0403099206</c:v>
                </c:pt>
                <c:pt idx="951">
                  <c:v>93917.21736230157</c:v>
                </c:pt>
                <c:pt idx="952">
                  <c:v>93807.53122619046</c:v>
                </c:pt>
                <c:pt idx="953">
                  <c:v>93718.40368412696</c:v>
                </c:pt>
                <c:pt idx="954">
                  <c:v>93675.82208690475</c:v>
                </c:pt>
                <c:pt idx="955">
                  <c:v>93647.32053650793</c:v>
                </c:pt>
                <c:pt idx="956">
                  <c:v>93640.76082658732</c:v>
                </c:pt>
                <c:pt idx="957">
                  <c:v>93633.51956904761</c:v>
                </c:pt>
                <c:pt idx="958">
                  <c:v>93642.34140079365</c:v>
                </c:pt>
                <c:pt idx="959">
                  <c:v>93629.86124206347</c:v>
                </c:pt>
                <c:pt idx="960">
                  <c:v>93601.04359563491</c:v>
                </c:pt>
                <c:pt idx="961">
                  <c:v>93579.01860793651</c:v>
                </c:pt>
                <c:pt idx="962">
                  <c:v>93527.24693730155</c:v>
                </c:pt>
                <c:pt idx="963">
                  <c:v>93464.5394718254</c:v>
                </c:pt>
                <c:pt idx="964">
                  <c:v>93372.03671269842</c:v>
                </c:pt>
                <c:pt idx="965">
                  <c:v>93277.4329488095</c:v>
                </c:pt>
                <c:pt idx="966">
                  <c:v>93209.31107976191</c:v>
                </c:pt>
                <c:pt idx="967">
                  <c:v>93177.23115674605</c:v>
                </c:pt>
                <c:pt idx="968">
                  <c:v>93159.30249246035</c:v>
                </c:pt>
                <c:pt idx="969">
                  <c:v>93136.55735992067</c:v>
                </c:pt>
                <c:pt idx="970">
                  <c:v>93086.9105654762</c:v>
                </c:pt>
                <c:pt idx="971">
                  <c:v>93026.85054563492</c:v>
                </c:pt>
                <c:pt idx="972">
                  <c:v>92971.83253373018</c:v>
                </c:pt>
                <c:pt idx="973">
                  <c:v>92888.51978571432</c:v>
                </c:pt>
                <c:pt idx="974">
                  <c:v>92832.50515277782</c:v>
                </c:pt>
                <c:pt idx="975">
                  <c:v>92789.92203650797</c:v>
                </c:pt>
                <c:pt idx="976">
                  <c:v>92791.36015634922</c:v>
                </c:pt>
                <c:pt idx="977">
                  <c:v>92802.84047023815</c:v>
                </c:pt>
                <c:pt idx="978">
                  <c:v>92805.11961190482</c:v>
                </c:pt>
                <c:pt idx="979">
                  <c:v>92805.92377222225</c:v>
                </c:pt>
                <c:pt idx="980">
                  <c:v>92794.09484087303</c:v>
                </c:pt>
                <c:pt idx="981">
                  <c:v>92784.7123075397</c:v>
                </c:pt>
                <c:pt idx="982">
                  <c:v>92784.44959642859</c:v>
                </c:pt>
                <c:pt idx="983">
                  <c:v>92796.44172182544</c:v>
                </c:pt>
                <c:pt idx="984">
                  <c:v>92792.90008611114</c:v>
                </c:pt>
                <c:pt idx="985">
                  <c:v>92780.1316087302</c:v>
                </c:pt>
                <c:pt idx="986">
                  <c:v>92779.61300753971</c:v>
                </c:pt>
                <c:pt idx="987">
                  <c:v>92778.93462182544</c:v>
                </c:pt>
                <c:pt idx="988">
                  <c:v>92769.5094916667</c:v>
                </c:pt>
                <c:pt idx="989">
                  <c:v>92760.75043928573</c:v>
                </c:pt>
                <c:pt idx="990">
                  <c:v>92750.28113134924</c:v>
                </c:pt>
                <c:pt idx="991">
                  <c:v>92768.28565753973</c:v>
                </c:pt>
                <c:pt idx="992">
                  <c:v>92790.34998690482</c:v>
                </c:pt>
                <c:pt idx="993">
                  <c:v>92796.9293519842</c:v>
                </c:pt>
                <c:pt idx="994">
                  <c:v>92791.96977857147</c:v>
                </c:pt>
                <c:pt idx="995">
                  <c:v>92765.5879583334</c:v>
                </c:pt>
                <c:pt idx="996">
                  <c:v>92774.29895793657</c:v>
                </c:pt>
                <c:pt idx="997">
                  <c:v>92807.03423174607</c:v>
                </c:pt>
                <c:pt idx="998">
                  <c:v>92848.05655317465</c:v>
                </c:pt>
                <c:pt idx="999">
                  <c:v>92885.61244960324</c:v>
                </c:pt>
                <c:pt idx="1000">
                  <c:v>92932.11120952385</c:v>
                </c:pt>
                <c:pt idx="1001">
                  <c:v>92951.43772261907</c:v>
                </c:pt>
                <c:pt idx="1002">
                  <c:v>92960.71364007938</c:v>
                </c:pt>
                <c:pt idx="1003">
                  <c:v>92965.14562182543</c:v>
                </c:pt>
                <c:pt idx="1004">
                  <c:v>92941.08653214289</c:v>
                </c:pt>
                <c:pt idx="1005">
                  <c:v>92970.30249166669</c:v>
                </c:pt>
                <c:pt idx="1006">
                  <c:v>93026.00344682543</c:v>
                </c:pt>
                <c:pt idx="1007">
                  <c:v>93049.26600238099</c:v>
                </c:pt>
                <c:pt idx="1008">
                  <c:v>93068.78038730164</c:v>
                </c:pt>
                <c:pt idx="1009">
                  <c:v>93089.95340912702</c:v>
                </c:pt>
                <c:pt idx="1010">
                  <c:v>93134.71528293654</c:v>
                </c:pt>
                <c:pt idx="1011">
                  <c:v>93145.19500793656</c:v>
                </c:pt>
                <c:pt idx="1012">
                  <c:v>93118.86176746037</c:v>
                </c:pt>
                <c:pt idx="1013">
                  <c:v>93098.76826547623</c:v>
                </c:pt>
                <c:pt idx="1014">
                  <c:v>93072.22191746038</c:v>
                </c:pt>
                <c:pt idx="1015">
                  <c:v>93022.84332103179</c:v>
                </c:pt>
                <c:pt idx="1016">
                  <c:v>93013.82044166671</c:v>
                </c:pt>
                <c:pt idx="1017">
                  <c:v>93024.89134325401</c:v>
                </c:pt>
                <c:pt idx="1018">
                  <c:v>93036.0726428572</c:v>
                </c:pt>
                <c:pt idx="1019">
                  <c:v>93049.23909246038</c:v>
                </c:pt>
                <c:pt idx="1020">
                  <c:v>93101.35376865086</c:v>
                </c:pt>
                <c:pt idx="1021">
                  <c:v>93138.06486111117</c:v>
                </c:pt>
                <c:pt idx="1022">
                  <c:v>93070.83144722227</c:v>
                </c:pt>
                <c:pt idx="1023">
                  <c:v>93017.62212182547</c:v>
                </c:pt>
                <c:pt idx="1024">
                  <c:v>92969.228861508</c:v>
                </c:pt>
                <c:pt idx="1025">
                  <c:v>92932.12568690483</c:v>
                </c:pt>
                <c:pt idx="1026">
                  <c:v>92923.88132936514</c:v>
                </c:pt>
                <c:pt idx="1027">
                  <c:v>92953.0745646826</c:v>
                </c:pt>
                <c:pt idx="1028">
                  <c:v>92951.04771706353</c:v>
                </c:pt>
                <c:pt idx="1029">
                  <c:v>92982.88932777785</c:v>
                </c:pt>
                <c:pt idx="1030">
                  <c:v>93007.82031746038</c:v>
                </c:pt>
                <c:pt idx="1031">
                  <c:v>93058.36080634927</c:v>
                </c:pt>
                <c:pt idx="1032">
                  <c:v>93026.61390674609</c:v>
                </c:pt>
                <c:pt idx="1033">
                  <c:v>92992.01277817466</c:v>
                </c:pt>
                <c:pt idx="1034">
                  <c:v>92988.6052880953</c:v>
                </c:pt>
                <c:pt idx="1035">
                  <c:v>93066.20055714289</c:v>
                </c:pt>
                <c:pt idx="1036">
                  <c:v>93166.09657658737</c:v>
                </c:pt>
                <c:pt idx="1037">
                  <c:v>93282.70300634927</c:v>
                </c:pt>
                <c:pt idx="1038">
                  <c:v>93328.93899325402</c:v>
                </c:pt>
                <c:pt idx="1039">
                  <c:v>93401.31957380955</c:v>
                </c:pt>
                <c:pt idx="1040">
                  <c:v>93436.34211230164</c:v>
                </c:pt>
                <c:pt idx="1041">
                  <c:v>93429.826177381</c:v>
                </c:pt>
                <c:pt idx="1042">
                  <c:v>93400.58290476196</c:v>
                </c:pt>
                <c:pt idx="1043">
                  <c:v>93415.91812936513</c:v>
                </c:pt>
                <c:pt idx="1044">
                  <c:v>93453.16471904767</c:v>
                </c:pt>
                <c:pt idx="1045">
                  <c:v>93425.94370595244</c:v>
                </c:pt>
                <c:pt idx="1046">
                  <c:v>93407.3756876985</c:v>
                </c:pt>
                <c:pt idx="1047">
                  <c:v>93403.80856825405</c:v>
                </c:pt>
                <c:pt idx="1048">
                  <c:v>93352.81166865088</c:v>
                </c:pt>
                <c:pt idx="1049">
                  <c:v>93332.1300900794</c:v>
                </c:pt>
                <c:pt idx="1050">
                  <c:v>93361.18471547623</c:v>
                </c:pt>
                <c:pt idx="1051">
                  <c:v>93414.09766190481</c:v>
                </c:pt>
                <c:pt idx="1052">
                  <c:v>93413.57372817465</c:v>
                </c:pt>
                <c:pt idx="1053">
                  <c:v>93371.83460952384</c:v>
                </c:pt>
                <c:pt idx="1054">
                  <c:v>93327.593259127</c:v>
                </c:pt>
                <c:pt idx="1055">
                  <c:v>93293.1755380953</c:v>
                </c:pt>
                <c:pt idx="1056">
                  <c:v>93278.87581111116</c:v>
                </c:pt>
                <c:pt idx="1057">
                  <c:v>93276.62351706355</c:v>
                </c:pt>
                <c:pt idx="1058">
                  <c:v>93287.68294761908</c:v>
                </c:pt>
                <c:pt idx="1059">
                  <c:v>93299.58048571435</c:v>
                </c:pt>
                <c:pt idx="1060">
                  <c:v>93247.94962619053</c:v>
                </c:pt>
                <c:pt idx="1061">
                  <c:v>93203.96016706352</c:v>
                </c:pt>
                <c:pt idx="1062">
                  <c:v>93193.6464269842</c:v>
                </c:pt>
                <c:pt idx="1063">
                  <c:v>93201.76373849211</c:v>
                </c:pt>
                <c:pt idx="1064">
                  <c:v>93220.7088960318</c:v>
                </c:pt>
                <c:pt idx="1065">
                  <c:v>93225.54712777781</c:v>
                </c:pt>
                <c:pt idx="1066">
                  <c:v>93182.29343849208</c:v>
                </c:pt>
                <c:pt idx="1067">
                  <c:v>93112.6104337302</c:v>
                </c:pt>
                <c:pt idx="1068">
                  <c:v>93120.53128571431</c:v>
                </c:pt>
                <c:pt idx="1069">
                  <c:v>93134.4517964286</c:v>
                </c:pt>
                <c:pt idx="1070">
                  <c:v>93144.34753650795</c:v>
                </c:pt>
                <c:pt idx="1071">
                  <c:v>93120.35671309528</c:v>
                </c:pt>
                <c:pt idx="1072">
                  <c:v>93047.83656150797</c:v>
                </c:pt>
                <c:pt idx="1073">
                  <c:v>92964.77954880957</c:v>
                </c:pt>
                <c:pt idx="1074">
                  <c:v>92916.68415555563</c:v>
                </c:pt>
                <c:pt idx="1075">
                  <c:v>92905.04718888895</c:v>
                </c:pt>
                <c:pt idx="1076">
                  <c:v>92906.05518769845</c:v>
                </c:pt>
                <c:pt idx="1077">
                  <c:v>92902.75883968257</c:v>
                </c:pt>
                <c:pt idx="1078">
                  <c:v>92885.75143015876</c:v>
                </c:pt>
                <c:pt idx="1079">
                  <c:v>92845.86176626988</c:v>
                </c:pt>
                <c:pt idx="1080">
                  <c:v>92800.360743254</c:v>
                </c:pt>
                <c:pt idx="1081">
                  <c:v>92771.78085119049</c:v>
                </c:pt>
                <c:pt idx="1082">
                  <c:v>92754.30199444448</c:v>
                </c:pt>
                <c:pt idx="1083">
                  <c:v>92745.05128134921</c:v>
                </c:pt>
                <c:pt idx="1084">
                  <c:v>92750.34766031748</c:v>
                </c:pt>
                <c:pt idx="1085">
                  <c:v>92728.73853333334</c:v>
                </c:pt>
                <c:pt idx="1086">
                  <c:v>92706.16632976192</c:v>
                </c:pt>
                <c:pt idx="1087">
                  <c:v>92672.7669</c:v>
                </c:pt>
                <c:pt idx="1088">
                  <c:v>92655.08144603177</c:v>
                </c:pt>
                <c:pt idx="1089">
                  <c:v>92647.70005992062</c:v>
                </c:pt>
                <c:pt idx="1090">
                  <c:v>92618.43632619048</c:v>
                </c:pt>
                <c:pt idx="1091">
                  <c:v>92582.61117738098</c:v>
                </c:pt>
                <c:pt idx="1092">
                  <c:v>92564.56461269842</c:v>
                </c:pt>
                <c:pt idx="1093">
                  <c:v>92547.46611904762</c:v>
                </c:pt>
                <c:pt idx="1094">
                  <c:v>92555.38883095239</c:v>
                </c:pt>
                <c:pt idx="1095">
                  <c:v>92537.31712341271</c:v>
                </c:pt>
                <c:pt idx="1096">
                  <c:v>92517.12664722221</c:v>
                </c:pt>
                <c:pt idx="1097">
                  <c:v>92480.07673373015</c:v>
                </c:pt>
                <c:pt idx="1098">
                  <c:v>92458.20684880952</c:v>
                </c:pt>
                <c:pt idx="1099">
                  <c:v>92454.79994761906</c:v>
                </c:pt>
                <c:pt idx="1100">
                  <c:v>92449.08463849209</c:v>
                </c:pt>
                <c:pt idx="1101">
                  <c:v>92429.73977261907</c:v>
                </c:pt>
                <c:pt idx="1102">
                  <c:v>92406.70449246032</c:v>
                </c:pt>
                <c:pt idx="1103">
                  <c:v>92403.75530476192</c:v>
                </c:pt>
                <c:pt idx="1104">
                  <c:v>92399.670359127</c:v>
                </c:pt>
                <c:pt idx="1105">
                  <c:v>92383.54331309523</c:v>
                </c:pt>
                <c:pt idx="1106">
                  <c:v>92366.07146269844</c:v>
                </c:pt>
                <c:pt idx="1107">
                  <c:v>92347.78426031745</c:v>
                </c:pt>
                <c:pt idx="1108">
                  <c:v>92391.30050515871</c:v>
                </c:pt>
                <c:pt idx="1109">
                  <c:v>92425.49184920634</c:v>
                </c:pt>
                <c:pt idx="1110">
                  <c:v>92415.59418650796</c:v>
                </c:pt>
                <c:pt idx="1111">
                  <c:v>92403.75059126983</c:v>
                </c:pt>
                <c:pt idx="1112">
                  <c:v>92388.47120158732</c:v>
                </c:pt>
                <c:pt idx="1113">
                  <c:v>92371.85630833335</c:v>
                </c:pt>
                <c:pt idx="1114">
                  <c:v>92354.12822698417</c:v>
                </c:pt>
                <c:pt idx="1115">
                  <c:v>92341.15129246033</c:v>
                </c:pt>
                <c:pt idx="1116">
                  <c:v>92338.10097619047</c:v>
                </c:pt>
                <c:pt idx="1117">
                  <c:v>92337.45945238097</c:v>
                </c:pt>
                <c:pt idx="1118">
                  <c:v>92322.43375198415</c:v>
                </c:pt>
                <c:pt idx="1119">
                  <c:v>92306.44897380951</c:v>
                </c:pt>
                <c:pt idx="1120">
                  <c:v>92295.06557261906</c:v>
                </c:pt>
                <c:pt idx="1121">
                  <c:v>92283.0424138889</c:v>
                </c:pt>
                <c:pt idx="1122">
                  <c:v>92273.28856944447</c:v>
                </c:pt>
                <c:pt idx="1123">
                  <c:v>92246.1902309524</c:v>
                </c:pt>
                <c:pt idx="1124">
                  <c:v>92238.50663730159</c:v>
                </c:pt>
                <c:pt idx="1125">
                  <c:v>92232.71159126984</c:v>
                </c:pt>
                <c:pt idx="1126">
                  <c:v>92249.76789087304</c:v>
                </c:pt>
                <c:pt idx="1127">
                  <c:v>92268.04808690479</c:v>
                </c:pt>
                <c:pt idx="1128">
                  <c:v>92265.53122182541</c:v>
                </c:pt>
                <c:pt idx="1129">
                  <c:v>92277.57679484134</c:v>
                </c:pt>
                <c:pt idx="1130">
                  <c:v>92301.87503412703</c:v>
                </c:pt>
                <c:pt idx="1131">
                  <c:v>92312.34936428577</c:v>
                </c:pt>
                <c:pt idx="1132">
                  <c:v>92321.6090369048</c:v>
                </c:pt>
                <c:pt idx="1133">
                  <c:v>92365.02595158734</c:v>
                </c:pt>
                <c:pt idx="1134">
                  <c:v>92399.6983226191</c:v>
                </c:pt>
                <c:pt idx="1135">
                  <c:v>92360.82710476197</c:v>
                </c:pt>
                <c:pt idx="1136">
                  <c:v>92350.18282142858</c:v>
                </c:pt>
                <c:pt idx="1137">
                  <c:v>92397.4732170635</c:v>
                </c:pt>
                <c:pt idx="1138">
                  <c:v>92420.98084365082</c:v>
                </c:pt>
                <c:pt idx="1139">
                  <c:v>92416.75781547622</c:v>
                </c:pt>
                <c:pt idx="1140">
                  <c:v>92409.1344587302</c:v>
                </c:pt>
                <c:pt idx="1141">
                  <c:v>92401.62894047622</c:v>
                </c:pt>
                <c:pt idx="1142">
                  <c:v>92354.09725634924</c:v>
                </c:pt>
                <c:pt idx="1143">
                  <c:v>92279.75400238098</c:v>
                </c:pt>
                <c:pt idx="1144">
                  <c:v>92128.11591944446</c:v>
                </c:pt>
                <c:pt idx="1145">
                  <c:v>92014.24922817464</c:v>
                </c:pt>
                <c:pt idx="1146">
                  <c:v>91956.1012555556</c:v>
                </c:pt>
                <c:pt idx="1147">
                  <c:v>91908.05878293652</c:v>
                </c:pt>
                <c:pt idx="1148">
                  <c:v>91885.25499444447</c:v>
                </c:pt>
                <c:pt idx="1149">
                  <c:v>91907.04374722223</c:v>
                </c:pt>
                <c:pt idx="1150">
                  <c:v>91976.05797738097</c:v>
                </c:pt>
                <c:pt idx="1151">
                  <c:v>92045.17085555558</c:v>
                </c:pt>
                <c:pt idx="1152">
                  <c:v>92071.02034087303</c:v>
                </c:pt>
                <c:pt idx="1153">
                  <c:v>92073.5862511905</c:v>
                </c:pt>
                <c:pt idx="1154">
                  <c:v>92043.80400912704</c:v>
                </c:pt>
                <c:pt idx="1155">
                  <c:v>92010.95737579367</c:v>
                </c:pt>
                <c:pt idx="1156">
                  <c:v>91926.04024404765</c:v>
                </c:pt>
                <c:pt idx="1157">
                  <c:v>91859.56179047626</c:v>
                </c:pt>
                <c:pt idx="1158">
                  <c:v>91805.59731865086</c:v>
                </c:pt>
                <c:pt idx="1159">
                  <c:v>91773.78655476196</c:v>
                </c:pt>
                <c:pt idx="1160">
                  <c:v>91748.09738055561</c:v>
                </c:pt>
                <c:pt idx="1161">
                  <c:v>91710.23657976193</c:v>
                </c:pt>
                <c:pt idx="1162">
                  <c:v>91694.35001587307</c:v>
                </c:pt>
                <c:pt idx="1163">
                  <c:v>91628.20712777783</c:v>
                </c:pt>
                <c:pt idx="1164">
                  <c:v>91566.640411508</c:v>
                </c:pt>
                <c:pt idx="1165">
                  <c:v>91566.6393571429</c:v>
                </c:pt>
                <c:pt idx="1166">
                  <c:v>91530.47579087308</c:v>
                </c:pt>
                <c:pt idx="1167">
                  <c:v>91470.43533333337</c:v>
                </c:pt>
                <c:pt idx="1168">
                  <c:v>91428.31687460319</c:v>
                </c:pt>
                <c:pt idx="1169">
                  <c:v>91387.1204150794</c:v>
                </c:pt>
                <c:pt idx="1170">
                  <c:v>91315.82939920641</c:v>
                </c:pt>
                <c:pt idx="1171">
                  <c:v>91261.9241103175</c:v>
                </c:pt>
                <c:pt idx="1172">
                  <c:v>91222.30115634924</c:v>
                </c:pt>
                <c:pt idx="1173">
                  <c:v>91155.04210396827</c:v>
                </c:pt>
                <c:pt idx="1174">
                  <c:v>91112.30422579367</c:v>
                </c:pt>
                <c:pt idx="1175">
                  <c:v>91094.51010992065</c:v>
                </c:pt>
                <c:pt idx="1176">
                  <c:v>91096.16986309527</c:v>
                </c:pt>
                <c:pt idx="1177">
                  <c:v>91106.3721511905</c:v>
                </c:pt>
                <c:pt idx="1178">
                  <c:v>91091.29046111114</c:v>
                </c:pt>
                <c:pt idx="1179">
                  <c:v>91007.04787023811</c:v>
                </c:pt>
                <c:pt idx="1180">
                  <c:v>90905.68582896827</c:v>
                </c:pt>
                <c:pt idx="1181">
                  <c:v>90917.94481944443</c:v>
                </c:pt>
                <c:pt idx="1182">
                  <c:v>90908.6345515873</c:v>
                </c:pt>
                <c:pt idx="1183">
                  <c:v>90894.80422539684</c:v>
                </c:pt>
                <c:pt idx="1184">
                  <c:v>90866.6396357143</c:v>
                </c:pt>
                <c:pt idx="1185">
                  <c:v>90835.92531904763</c:v>
                </c:pt>
                <c:pt idx="1186">
                  <c:v>90869.95563888894</c:v>
                </c:pt>
                <c:pt idx="1187">
                  <c:v>90939.02483531745</c:v>
                </c:pt>
                <c:pt idx="1188">
                  <c:v>91021.45870793653</c:v>
                </c:pt>
                <c:pt idx="1189">
                  <c:v>91095.36936031747</c:v>
                </c:pt>
                <c:pt idx="1190">
                  <c:v>91135.09217142857</c:v>
                </c:pt>
                <c:pt idx="1191">
                  <c:v>91136.94429206348</c:v>
                </c:pt>
                <c:pt idx="1192">
                  <c:v>91167.00552103175</c:v>
                </c:pt>
                <c:pt idx="1193">
                  <c:v>91163.23202142856</c:v>
                </c:pt>
                <c:pt idx="1194">
                  <c:v>91138.69946944445</c:v>
                </c:pt>
                <c:pt idx="1195">
                  <c:v>91115.93204603174</c:v>
                </c:pt>
                <c:pt idx="1196">
                  <c:v>91048.26916150795</c:v>
                </c:pt>
                <c:pt idx="1197">
                  <c:v>90970.35553333334</c:v>
                </c:pt>
                <c:pt idx="1198">
                  <c:v>90896.18474365082</c:v>
                </c:pt>
                <c:pt idx="1199">
                  <c:v>90867.17535</c:v>
                </c:pt>
                <c:pt idx="1200">
                  <c:v>90854.66263928571</c:v>
                </c:pt>
                <c:pt idx="1201">
                  <c:v>90835.39053492062</c:v>
                </c:pt>
                <c:pt idx="1202">
                  <c:v>90802.83922658734</c:v>
                </c:pt>
                <c:pt idx="1203">
                  <c:v>90718.16611150793</c:v>
                </c:pt>
                <c:pt idx="1204">
                  <c:v>90616.5723615079</c:v>
                </c:pt>
                <c:pt idx="1205">
                  <c:v>90545.4692488095</c:v>
                </c:pt>
                <c:pt idx="1206">
                  <c:v>90502.1095638889</c:v>
                </c:pt>
                <c:pt idx="1207">
                  <c:v>90460.93083769838</c:v>
                </c:pt>
                <c:pt idx="1208">
                  <c:v>90420.51947222221</c:v>
                </c:pt>
                <c:pt idx="1209">
                  <c:v>90404.55676785715</c:v>
                </c:pt>
                <c:pt idx="1210">
                  <c:v>90389.64295357143</c:v>
                </c:pt>
                <c:pt idx="1211">
                  <c:v>90379.81786666665</c:v>
                </c:pt>
                <c:pt idx="1212">
                  <c:v>90374.6504869048</c:v>
                </c:pt>
                <c:pt idx="1213">
                  <c:v>90412.74414404761</c:v>
                </c:pt>
                <c:pt idx="1214">
                  <c:v>90396.49150873016</c:v>
                </c:pt>
                <c:pt idx="1215">
                  <c:v>90371.48400634921</c:v>
                </c:pt>
                <c:pt idx="1216">
                  <c:v>90353.81823888892</c:v>
                </c:pt>
                <c:pt idx="1217">
                  <c:v>90311.63083214287</c:v>
                </c:pt>
                <c:pt idx="1218">
                  <c:v>90276.00970714287</c:v>
                </c:pt>
                <c:pt idx="1219">
                  <c:v>90245.90774166668</c:v>
                </c:pt>
                <c:pt idx="1220">
                  <c:v>90222.17665317464</c:v>
                </c:pt>
                <c:pt idx="1221">
                  <c:v>90203.26246666667</c:v>
                </c:pt>
                <c:pt idx="1222">
                  <c:v>90175.07840793655</c:v>
                </c:pt>
                <c:pt idx="1223">
                  <c:v>90157.58662341272</c:v>
                </c:pt>
                <c:pt idx="1224">
                  <c:v>90153.82019246037</c:v>
                </c:pt>
                <c:pt idx="1225">
                  <c:v>90153.92259206354</c:v>
                </c:pt>
                <c:pt idx="1226">
                  <c:v>90155.9315519842</c:v>
                </c:pt>
                <c:pt idx="1227">
                  <c:v>90156.32267301592</c:v>
                </c:pt>
                <c:pt idx="1228">
                  <c:v>90167.10776706354</c:v>
                </c:pt>
                <c:pt idx="1229">
                  <c:v>90173.64400833338</c:v>
                </c:pt>
                <c:pt idx="1230">
                  <c:v>90169.13901706354</c:v>
                </c:pt>
                <c:pt idx="1231">
                  <c:v>90166.20390436514</c:v>
                </c:pt>
                <c:pt idx="1232">
                  <c:v>90151.1039849207</c:v>
                </c:pt>
                <c:pt idx="1233">
                  <c:v>90131.34812539692</c:v>
                </c:pt>
                <c:pt idx="1234">
                  <c:v>90103.09673015881</c:v>
                </c:pt>
                <c:pt idx="1235">
                  <c:v>90085.69754880959</c:v>
                </c:pt>
                <c:pt idx="1236">
                  <c:v>90096.320688889</c:v>
                </c:pt>
                <c:pt idx="1237">
                  <c:v>90085.91617500006</c:v>
                </c:pt>
                <c:pt idx="1238">
                  <c:v>90072.6593543652</c:v>
                </c:pt>
                <c:pt idx="1239">
                  <c:v>90052.85826309534</c:v>
                </c:pt>
                <c:pt idx="1240">
                  <c:v>90041.68989126994</c:v>
                </c:pt>
                <c:pt idx="1241">
                  <c:v>90036.59704047626</c:v>
                </c:pt>
                <c:pt idx="1242">
                  <c:v>90026.4730015874</c:v>
                </c:pt>
                <c:pt idx="1243">
                  <c:v>90003.07335515882</c:v>
                </c:pt>
                <c:pt idx="1244">
                  <c:v>89980.03159563502</c:v>
                </c:pt>
                <c:pt idx="1245">
                  <c:v>89954.12457063503</c:v>
                </c:pt>
                <c:pt idx="1246">
                  <c:v>89947.00623611119</c:v>
                </c:pt>
                <c:pt idx="1247">
                  <c:v>89946.78888095247</c:v>
                </c:pt>
                <c:pt idx="1248">
                  <c:v>89960.10330317469</c:v>
                </c:pt>
                <c:pt idx="1249">
                  <c:v>89958.93800039691</c:v>
                </c:pt>
                <c:pt idx="1250">
                  <c:v>89954.50288769852</c:v>
                </c:pt>
                <c:pt idx="1251">
                  <c:v>89962.29870873027</c:v>
                </c:pt>
                <c:pt idx="1252">
                  <c:v>89943.65597579375</c:v>
                </c:pt>
                <c:pt idx="1253">
                  <c:v>89922.02344206358</c:v>
                </c:pt>
                <c:pt idx="1254">
                  <c:v>89896.97064603185</c:v>
                </c:pt>
                <c:pt idx="1255">
                  <c:v>89892.3904436509</c:v>
                </c:pt>
                <c:pt idx="1256">
                  <c:v>89897.87652341281</c:v>
                </c:pt>
                <c:pt idx="1257">
                  <c:v>89860.96125198423</c:v>
                </c:pt>
                <c:pt idx="1258">
                  <c:v>89791.73828571438</c:v>
                </c:pt>
                <c:pt idx="1259">
                  <c:v>89745.44457301596</c:v>
                </c:pt>
                <c:pt idx="1260">
                  <c:v>89718.88563809535</c:v>
                </c:pt>
                <c:pt idx="1261">
                  <c:v>89689.22681507941</c:v>
                </c:pt>
                <c:pt idx="1262">
                  <c:v>89655.62509761913</c:v>
                </c:pt>
                <c:pt idx="1263">
                  <c:v>89638.23840992071</c:v>
                </c:pt>
                <c:pt idx="1264">
                  <c:v>89656.86895912708</c:v>
                </c:pt>
                <c:pt idx="1265">
                  <c:v>89711.12376428586</c:v>
                </c:pt>
                <c:pt idx="1266">
                  <c:v>89709.89115634934</c:v>
                </c:pt>
                <c:pt idx="1267">
                  <c:v>89720.92327420646</c:v>
                </c:pt>
                <c:pt idx="1268">
                  <c:v>89746.74699722233</c:v>
                </c:pt>
                <c:pt idx="1269">
                  <c:v>89735.16518333346</c:v>
                </c:pt>
                <c:pt idx="1270">
                  <c:v>89711.91856269854</c:v>
                </c:pt>
                <c:pt idx="1271">
                  <c:v>89690.24953968266</c:v>
                </c:pt>
                <c:pt idx="1272">
                  <c:v>89707.80921825412</c:v>
                </c:pt>
                <c:pt idx="1273">
                  <c:v>89739.60441944462</c:v>
                </c:pt>
                <c:pt idx="1274">
                  <c:v>89749.54988690493</c:v>
                </c:pt>
                <c:pt idx="1275">
                  <c:v>89752.14689206363</c:v>
                </c:pt>
                <c:pt idx="1276">
                  <c:v>89775.97176190494</c:v>
                </c:pt>
                <c:pt idx="1277">
                  <c:v>89737.66527619063</c:v>
                </c:pt>
                <c:pt idx="1278">
                  <c:v>89736.32561825415</c:v>
                </c:pt>
                <c:pt idx="1279">
                  <c:v>89754.63684722235</c:v>
                </c:pt>
                <c:pt idx="1280">
                  <c:v>89771.50567777794</c:v>
                </c:pt>
                <c:pt idx="1281">
                  <c:v>89697.16574126997</c:v>
                </c:pt>
                <c:pt idx="1282">
                  <c:v>89667.38452222236</c:v>
                </c:pt>
                <c:pt idx="1283">
                  <c:v>89705.48499960333</c:v>
                </c:pt>
                <c:pt idx="1284">
                  <c:v>89742.98081468267</c:v>
                </c:pt>
                <c:pt idx="1285">
                  <c:v>89787.6333444446</c:v>
                </c:pt>
                <c:pt idx="1286">
                  <c:v>89832.70740833346</c:v>
                </c:pt>
                <c:pt idx="1287">
                  <c:v>89871.11663452393</c:v>
                </c:pt>
                <c:pt idx="1288">
                  <c:v>89915.78658730171</c:v>
                </c:pt>
                <c:pt idx="1289">
                  <c:v>89959.98255079375</c:v>
                </c:pt>
                <c:pt idx="1290">
                  <c:v>89977.10410952393</c:v>
                </c:pt>
                <c:pt idx="1291">
                  <c:v>89993.23168253981</c:v>
                </c:pt>
                <c:pt idx="1292">
                  <c:v>89997.88042976203</c:v>
                </c:pt>
                <c:pt idx="1293">
                  <c:v>89996.67268531758</c:v>
                </c:pt>
                <c:pt idx="1294">
                  <c:v>89974.75006626996</c:v>
                </c:pt>
                <c:pt idx="1295">
                  <c:v>89958.90997420646</c:v>
                </c:pt>
                <c:pt idx="1296">
                  <c:v>89944.6986027779</c:v>
                </c:pt>
                <c:pt idx="1297">
                  <c:v>89926.31690634934</c:v>
                </c:pt>
                <c:pt idx="1298">
                  <c:v>89852.0911809525</c:v>
                </c:pt>
                <c:pt idx="1299">
                  <c:v>89841.00053134932</c:v>
                </c:pt>
                <c:pt idx="1300">
                  <c:v>89802.3945357144</c:v>
                </c:pt>
                <c:pt idx="1301">
                  <c:v>89764.13129761917</c:v>
                </c:pt>
                <c:pt idx="1302">
                  <c:v>89764.97417976204</c:v>
                </c:pt>
                <c:pt idx="1303">
                  <c:v>89792.38774642872</c:v>
                </c:pt>
                <c:pt idx="1304">
                  <c:v>89742.7419130954</c:v>
                </c:pt>
                <c:pt idx="1305">
                  <c:v>89721.86003095251</c:v>
                </c:pt>
                <c:pt idx="1306">
                  <c:v>89710.60135039697</c:v>
                </c:pt>
                <c:pt idx="1307">
                  <c:v>89685.97926468268</c:v>
                </c:pt>
                <c:pt idx="1308">
                  <c:v>89684.99380476202</c:v>
                </c:pt>
                <c:pt idx="1309">
                  <c:v>89729.33674880964</c:v>
                </c:pt>
                <c:pt idx="1310">
                  <c:v>89740.8241928573</c:v>
                </c:pt>
                <c:pt idx="1311">
                  <c:v>89715.27576785728</c:v>
                </c:pt>
                <c:pt idx="1312">
                  <c:v>89630.33783373027</c:v>
                </c:pt>
                <c:pt idx="1313">
                  <c:v>89608.02679087313</c:v>
                </c:pt>
                <c:pt idx="1314">
                  <c:v>89603.27834126994</c:v>
                </c:pt>
                <c:pt idx="1315">
                  <c:v>89588.58609761916</c:v>
                </c:pt>
                <c:pt idx="1316">
                  <c:v>89573.93604801598</c:v>
                </c:pt>
                <c:pt idx="1317">
                  <c:v>89595.49154166676</c:v>
                </c:pt>
                <c:pt idx="1318">
                  <c:v>89633.74978809537</c:v>
                </c:pt>
                <c:pt idx="1319">
                  <c:v>89632.10733412707</c:v>
                </c:pt>
                <c:pt idx="1320">
                  <c:v>89625.34242222231</c:v>
                </c:pt>
                <c:pt idx="1321">
                  <c:v>89599.94922420643</c:v>
                </c:pt>
                <c:pt idx="1322">
                  <c:v>89564.12968650805</c:v>
                </c:pt>
                <c:pt idx="1323">
                  <c:v>89523.82292182547</c:v>
                </c:pt>
                <c:pt idx="1324">
                  <c:v>89470.70083611117</c:v>
                </c:pt>
                <c:pt idx="1325">
                  <c:v>89447.62023095244</c:v>
                </c:pt>
                <c:pt idx="1326">
                  <c:v>89431.03392142862</c:v>
                </c:pt>
                <c:pt idx="1327">
                  <c:v>89436.03652539688</c:v>
                </c:pt>
                <c:pt idx="1328">
                  <c:v>89447.78869563498</c:v>
                </c:pt>
                <c:pt idx="1329">
                  <c:v>89391.08895000006</c:v>
                </c:pt>
                <c:pt idx="1330">
                  <c:v>89330.54319126986</c:v>
                </c:pt>
                <c:pt idx="1331">
                  <c:v>89291.29784166669</c:v>
                </c:pt>
                <c:pt idx="1332">
                  <c:v>89279.8506380953</c:v>
                </c:pt>
                <c:pt idx="1333">
                  <c:v>89303.96658571433</c:v>
                </c:pt>
                <c:pt idx="1334">
                  <c:v>89311.60721071432</c:v>
                </c:pt>
                <c:pt idx="1335">
                  <c:v>89292.91865674604</c:v>
                </c:pt>
                <c:pt idx="1336">
                  <c:v>89266.6769964286</c:v>
                </c:pt>
                <c:pt idx="1337">
                  <c:v>89237.72238333337</c:v>
                </c:pt>
                <c:pt idx="1338">
                  <c:v>89207.0662575397</c:v>
                </c:pt>
                <c:pt idx="1339">
                  <c:v>89207.78500753971</c:v>
                </c:pt>
                <c:pt idx="1340">
                  <c:v>89227.36164444446</c:v>
                </c:pt>
                <c:pt idx="1341">
                  <c:v>89250.98180793652</c:v>
                </c:pt>
                <c:pt idx="1342">
                  <c:v>89277.46484960317</c:v>
                </c:pt>
                <c:pt idx="1343">
                  <c:v>89286.18087142856</c:v>
                </c:pt>
                <c:pt idx="1344">
                  <c:v>89301.2313738095</c:v>
                </c:pt>
                <c:pt idx="1345">
                  <c:v>89315.14087936508</c:v>
                </c:pt>
                <c:pt idx="1346">
                  <c:v>89318.58355674606</c:v>
                </c:pt>
                <c:pt idx="1347">
                  <c:v>89303.36598492064</c:v>
                </c:pt>
                <c:pt idx="1348">
                  <c:v>89314.9971234127</c:v>
                </c:pt>
                <c:pt idx="1349">
                  <c:v>89312.91989761904</c:v>
                </c:pt>
                <c:pt idx="1350">
                  <c:v>89308.36511706351</c:v>
                </c:pt>
                <c:pt idx="1351">
                  <c:v>89308.91096865083</c:v>
                </c:pt>
                <c:pt idx="1352">
                  <c:v>89311.2590277778</c:v>
                </c:pt>
                <c:pt idx="1353">
                  <c:v>89313.87376587305</c:v>
                </c:pt>
                <c:pt idx="1354">
                  <c:v>89304.66137142861</c:v>
                </c:pt>
                <c:pt idx="1355">
                  <c:v>89271.64866071435</c:v>
                </c:pt>
                <c:pt idx="1356">
                  <c:v>89248.33712182544</c:v>
                </c:pt>
                <c:pt idx="1357">
                  <c:v>89249.85355277783</c:v>
                </c:pt>
                <c:pt idx="1358">
                  <c:v>89277.97904880957</c:v>
                </c:pt>
                <c:pt idx="1359">
                  <c:v>89273.80010555562</c:v>
                </c:pt>
                <c:pt idx="1360">
                  <c:v>89248.06225833336</c:v>
                </c:pt>
                <c:pt idx="1361">
                  <c:v>89218.67860912703</c:v>
                </c:pt>
                <c:pt idx="1362">
                  <c:v>89238.88564047623</c:v>
                </c:pt>
                <c:pt idx="1363">
                  <c:v>89276.822427381</c:v>
                </c:pt>
                <c:pt idx="1364">
                  <c:v>89296.30664722223</c:v>
                </c:pt>
                <c:pt idx="1365">
                  <c:v>89311.20778214287</c:v>
                </c:pt>
                <c:pt idx="1366">
                  <c:v>89297.6313623016</c:v>
                </c:pt>
                <c:pt idx="1367">
                  <c:v>89299.94138214288</c:v>
                </c:pt>
                <c:pt idx="1368">
                  <c:v>89322.64363928574</c:v>
                </c:pt>
                <c:pt idx="1369">
                  <c:v>89264.76770912699</c:v>
                </c:pt>
                <c:pt idx="1370">
                  <c:v>89213.47257023811</c:v>
                </c:pt>
                <c:pt idx="1371">
                  <c:v>89203.3786964286</c:v>
                </c:pt>
                <c:pt idx="1372">
                  <c:v>89204.52347579367</c:v>
                </c:pt>
                <c:pt idx="1373">
                  <c:v>89213.91453492064</c:v>
                </c:pt>
                <c:pt idx="1374">
                  <c:v>89237.03169126986</c:v>
                </c:pt>
                <c:pt idx="1375">
                  <c:v>89267.60417380954</c:v>
                </c:pt>
                <c:pt idx="1376">
                  <c:v>89274.82289285716</c:v>
                </c:pt>
                <c:pt idx="1377">
                  <c:v>89275.74346587305</c:v>
                </c:pt>
                <c:pt idx="1378">
                  <c:v>89274.95080714289</c:v>
                </c:pt>
                <c:pt idx="1379">
                  <c:v>89287.32208690482</c:v>
                </c:pt>
                <c:pt idx="1380">
                  <c:v>89297.8521587302</c:v>
                </c:pt>
                <c:pt idx="1381">
                  <c:v>89298.83802182543</c:v>
                </c:pt>
                <c:pt idx="1382">
                  <c:v>89333.44736587306</c:v>
                </c:pt>
                <c:pt idx="1383">
                  <c:v>89364.02062380957</c:v>
                </c:pt>
                <c:pt idx="1384">
                  <c:v>89430.42457976195</c:v>
                </c:pt>
                <c:pt idx="1385">
                  <c:v>89503.18180317464</c:v>
                </c:pt>
                <c:pt idx="1386">
                  <c:v>89541.63827658735</c:v>
                </c:pt>
                <c:pt idx="1387">
                  <c:v>89658.68267142861</c:v>
                </c:pt>
                <c:pt idx="1388">
                  <c:v>89802.50961825402</c:v>
                </c:pt>
                <c:pt idx="1389">
                  <c:v>89882.88179722226</c:v>
                </c:pt>
                <c:pt idx="1390">
                  <c:v>89926.90703253972</c:v>
                </c:pt>
                <c:pt idx="1391">
                  <c:v>90021.2129289683</c:v>
                </c:pt>
                <c:pt idx="1392">
                  <c:v>90153.7764833334</c:v>
                </c:pt>
                <c:pt idx="1393">
                  <c:v>90346.70384563494</c:v>
                </c:pt>
                <c:pt idx="1394">
                  <c:v>90484.62014007941</c:v>
                </c:pt>
                <c:pt idx="1395">
                  <c:v>90587.46237103175</c:v>
                </c:pt>
                <c:pt idx="1396">
                  <c:v>90644.72557777782</c:v>
                </c:pt>
                <c:pt idx="1397">
                  <c:v>90699.94259166665</c:v>
                </c:pt>
                <c:pt idx="1398">
                  <c:v>90697.04954841273</c:v>
                </c:pt>
                <c:pt idx="1399">
                  <c:v>90715.23633531747</c:v>
                </c:pt>
                <c:pt idx="1400">
                  <c:v>90769.4693460318</c:v>
                </c:pt>
                <c:pt idx="1401">
                  <c:v>90830.05695753971</c:v>
                </c:pt>
                <c:pt idx="1402">
                  <c:v>90928.40514087304</c:v>
                </c:pt>
                <c:pt idx="1403">
                  <c:v>91024.77483968255</c:v>
                </c:pt>
                <c:pt idx="1404">
                  <c:v>91112.24145039684</c:v>
                </c:pt>
                <c:pt idx="1405">
                  <c:v>91182.56718809527</c:v>
                </c:pt>
                <c:pt idx="1406">
                  <c:v>91251.04638571429</c:v>
                </c:pt>
                <c:pt idx="1407">
                  <c:v>91334.85928888893</c:v>
                </c:pt>
                <c:pt idx="1408">
                  <c:v>91374.10008095241</c:v>
                </c:pt>
                <c:pt idx="1409">
                  <c:v>91400.52149087305</c:v>
                </c:pt>
                <c:pt idx="1410">
                  <c:v>91410.47325158736</c:v>
                </c:pt>
                <c:pt idx="1411">
                  <c:v>91452.20654126987</c:v>
                </c:pt>
                <c:pt idx="1412">
                  <c:v>91513.5753099207</c:v>
                </c:pt>
                <c:pt idx="1413">
                  <c:v>91615.16509166671</c:v>
                </c:pt>
                <c:pt idx="1414">
                  <c:v>91692.53283730162</c:v>
                </c:pt>
                <c:pt idx="1415">
                  <c:v>91833.40718611117</c:v>
                </c:pt>
                <c:pt idx="1416">
                  <c:v>92001.39335952385</c:v>
                </c:pt>
                <c:pt idx="1417">
                  <c:v>92150.03007817465</c:v>
                </c:pt>
                <c:pt idx="1418">
                  <c:v>92209.22889365084</c:v>
                </c:pt>
                <c:pt idx="1419">
                  <c:v>92264.17150912703</c:v>
                </c:pt>
                <c:pt idx="1420">
                  <c:v>92428.06709444447</c:v>
                </c:pt>
                <c:pt idx="1421">
                  <c:v>92603.06963690482</c:v>
                </c:pt>
                <c:pt idx="1422">
                  <c:v>92788.189552381</c:v>
                </c:pt>
                <c:pt idx="1423">
                  <c:v>92992.73807063496</c:v>
                </c:pt>
                <c:pt idx="1424">
                  <c:v>93192.8516619048</c:v>
                </c:pt>
                <c:pt idx="1425">
                  <c:v>93299.46850833337</c:v>
                </c:pt>
                <c:pt idx="1426">
                  <c:v>93379.10888531749</c:v>
                </c:pt>
                <c:pt idx="1427">
                  <c:v>93481.57726309528</c:v>
                </c:pt>
                <c:pt idx="1428">
                  <c:v>93612.65659722225</c:v>
                </c:pt>
                <c:pt idx="1429">
                  <c:v>93765.10625000004</c:v>
                </c:pt>
                <c:pt idx="1430">
                  <c:v>93891.27716388896</c:v>
                </c:pt>
                <c:pt idx="1431">
                  <c:v>94025.15824047626</c:v>
                </c:pt>
                <c:pt idx="1432">
                  <c:v>94075.5598400794</c:v>
                </c:pt>
                <c:pt idx="1433">
                  <c:v>94111.74448809528</c:v>
                </c:pt>
                <c:pt idx="1434">
                  <c:v>94177.87116190484</c:v>
                </c:pt>
                <c:pt idx="1435">
                  <c:v>94262.39007301594</c:v>
                </c:pt>
                <c:pt idx="1436">
                  <c:v>94335.34806547624</c:v>
                </c:pt>
                <c:pt idx="1437">
                  <c:v>94381.58653253973</c:v>
                </c:pt>
                <c:pt idx="1438">
                  <c:v>94391.50084285719</c:v>
                </c:pt>
                <c:pt idx="1439">
                  <c:v>94401.5904694445</c:v>
                </c:pt>
                <c:pt idx="1440">
                  <c:v>94440.3137460318</c:v>
                </c:pt>
                <c:pt idx="1441">
                  <c:v>94503.64360714291</c:v>
                </c:pt>
                <c:pt idx="1442">
                  <c:v>94482.52307142862</c:v>
                </c:pt>
                <c:pt idx="1443">
                  <c:v>94491.12370396834</c:v>
                </c:pt>
                <c:pt idx="1444">
                  <c:v>94530.52322658737</c:v>
                </c:pt>
                <c:pt idx="1445">
                  <c:v>94545.16847103182</c:v>
                </c:pt>
                <c:pt idx="1446">
                  <c:v>94530.1757876985</c:v>
                </c:pt>
                <c:pt idx="1447">
                  <c:v>94524.83498293656</c:v>
                </c:pt>
                <c:pt idx="1448">
                  <c:v>94513.49389920638</c:v>
                </c:pt>
                <c:pt idx="1449">
                  <c:v>94517.33780436513</c:v>
                </c:pt>
                <c:pt idx="1450">
                  <c:v>94446.70384484132</c:v>
                </c:pt>
                <c:pt idx="1451">
                  <c:v>94412.20347301589</c:v>
                </c:pt>
                <c:pt idx="1452">
                  <c:v>94440.72235317463</c:v>
                </c:pt>
                <c:pt idx="1453">
                  <c:v>94483.50239404764</c:v>
                </c:pt>
                <c:pt idx="1454">
                  <c:v>94518.2226630953</c:v>
                </c:pt>
                <c:pt idx="1455">
                  <c:v>94478.74696865084</c:v>
                </c:pt>
                <c:pt idx="1456">
                  <c:v>94491.43167857148</c:v>
                </c:pt>
                <c:pt idx="1457">
                  <c:v>94544.0497960318</c:v>
                </c:pt>
                <c:pt idx="1458">
                  <c:v>94611.30581031751</c:v>
                </c:pt>
                <c:pt idx="1459">
                  <c:v>94690.41484404766</c:v>
                </c:pt>
                <c:pt idx="1460">
                  <c:v>94766.06821071433</c:v>
                </c:pt>
                <c:pt idx="1461">
                  <c:v>94828.20207698417</c:v>
                </c:pt>
                <c:pt idx="1462">
                  <c:v>94846.8775789683</c:v>
                </c:pt>
                <c:pt idx="1463">
                  <c:v>94825.3170630953</c:v>
                </c:pt>
                <c:pt idx="1464">
                  <c:v>94834.2871460318</c:v>
                </c:pt>
                <c:pt idx="1465">
                  <c:v>94871.02133492069</c:v>
                </c:pt>
                <c:pt idx="1466">
                  <c:v>94880.4504642858</c:v>
                </c:pt>
                <c:pt idx="1467">
                  <c:v>94897.43173928576</c:v>
                </c:pt>
                <c:pt idx="1468">
                  <c:v>94920.78423174606</c:v>
                </c:pt>
                <c:pt idx="1469">
                  <c:v>94985.10438928575</c:v>
                </c:pt>
                <c:pt idx="1470">
                  <c:v>95038.84059325399</c:v>
                </c:pt>
                <c:pt idx="1471">
                  <c:v>95081.52276071433</c:v>
                </c:pt>
                <c:pt idx="1472">
                  <c:v>95097.30227460319</c:v>
                </c:pt>
                <c:pt idx="1473">
                  <c:v>95069.54117579368</c:v>
                </c:pt>
                <c:pt idx="1474">
                  <c:v>95042.60472976196</c:v>
                </c:pt>
                <c:pt idx="1475">
                  <c:v>95062.90752619051</c:v>
                </c:pt>
                <c:pt idx="1476">
                  <c:v>95086.14351349208</c:v>
                </c:pt>
                <c:pt idx="1477">
                  <c:v>95120.04945357144</c:v>
                </c:pt>
                <c:pt idx="1478">
                  <c:v>95153.35739603177</c:v>
                </c:pt>
                <c:pt idx="1479">
                  <c:v>95196.02511706351</c:v>
                </c:pt>
                <c:pt idx="1480">
                  <c:v>95241.27604722223</c:v>
                </c:pt>
                <c:pt idx="1481">
                  <c:v>95282.01708730159</c:v>
                </c:pt>
                <c:pt idx="1482">
                  <c:v>95323.26014285716</c:v>
                </c:pt>
                <c:pt idx="1483">
                  <c:v>95350.25428373019</c:v>
                </c:pt>
                <c:pt idx="1484">
                  <c:v>95378.76240634924</c:v>
                </c:pt>
                <c:pt idx="1485">
                  <c:v>95403.67321388893</c:v>
                </c:pt>
                <c:pt idx="1486">
                  <c:v>95443.89156111114</c:v>
                </c:pt>
                <c:pt idx="1487">
                  <c:v>95483.62159563497</c:v>
                </c:pt>
                <c:pt idx="1488">
                  <c:v>95501.57481388894</c:v>
                </c:pt>
                <c:pt idx="1489">
                  <c:v>95513.97604166665</c:v>
                </c:pt>
                <c:pt idx="1490">
                  <c:v>95527.34170992064</c:v>
                </c:pt>
                <c:pt idx="1491">
                  <c:v>95546.62460277782</c:v>
                </c:pt>
                <c:pt idx="1492">
                  <c:v>95578.44373690481</c:v>
                </c:pt>
                <c:pt idx="1493">
                  <c:v>95615.96404325399</c:v>
                </c:pt>
                <c:pt idx="1494">
                  <c:v>95661.90417857145</c:v>
                </c:pt>
                <c:pt idx="1495">
                  <c:v>95705.01504166669</c:v>
                </c:pt>
                <c:pt idx="1496">
                  <c:v>95741.20353373018</c:v>
                </c:pt>
                <c:pt idx="1497">
                  <c:v>95772.00555476192</c:v>
                </c:pt>
                <c:pt idx="1498">
                  <c:v>95799.51339841269</c:v>
                </c:pt>
                <c:pt idx="1499">
                  <c:v>95839.58085873017</c:v>
                </c:pt>
                <c:pt idx="1500">
                  <c:v>95879.43195634921</c:v>
                </c:pt>
                <c:pt idx="1501">
                  <c:v>95909.77297817462</c:v>
                </c:pt>
                <c:pt idx="1502">
                  <c:v>95948.96726746034</c:v>
                </c:pt>
                <c:pt idx="1503">
                  <c:v>95984.90861150797</c:v>
                </c:pt>
                <c:pt idx="1504">
                  <c:v>96002.97600992063</c:v>
                </c:pt>
                <c:pt idx="1505">
                  <c:v>96025.24259603175</c:v>
                </c:pt>
                <c:pt idx="1506">
                  <c:v>96066.46581031747</c:v>
                </c:pt>
                <c:pt idx="1507">
                  <c:v>96126.43840476195</c:v>
                </c:pt>
                <c:pt idx="1508">
                  <c:v>96175.16763333336</c:v>
                </c:pt>
                <c:pt idx="1509">
                  <c:v>96192.60553650796</c:v>
                </c:pt>
                <c:pt idx="1510">
                  <c:v>96234.5471289683</c:v>
                </c:pt>
                <c:pt idx="1511">
                  <c:v>96271.91214603177</c:v>
                </c:pt>
                <c:pt idx="1512">
                  <c:v>96258.74237896825</c:v>
                </c:pt>
                <c:pt idx="1513">
                  <c:v>96285.23531031748</c:v>
                </c:pt>
                <c:pt idx="1514">
                  <c:v>96325.10125793653</c:v>
                </c:pt>
                <c:pt idx="1515">
                  <c:v>96392.23462817463</c:v>
                </c:pt>
                <c:pt idx="1516">
                  <c:v>96439.48620952381</c:v>
                </c:pt>
                <c:pt idx="1517">
                  <c:v>96489.07462738097</c:v>
                </c:pt>
                <c:pt idx="1518">
                  <c:v>96539.23025714286</c:v>
                </c:pt>
                <c:pt idx="1519">
                  <c:v>96602.33975634924</c:v>
                </c:pt>
                <c:pt idx="1520">
                  <c:v>96649.44069880953</c:v>
                </c:pt>
                <c:pt idx="1521">
                  <c:v>96700.70216984128</c:v>
                </c:pt>
                <c:pt idx="1522">
                  <c:v>96738.81597777776</c:v>
                </c:pt>
                <c:pt idx="1523">
                  <c:v>96811.03299166665</c:v>
                </c:pt>
                <c:pt idx="1524">
                  <c:v>96861.82354246036</c:v>
                </c:pt>
                <c:pt idx="1525">
                  <c:v>96868.78934761907</c:v>
                </c:pt>
                <c:pt idx="1526">
                  <c:v>96871.04347103178</c:v>
                </c:pt>
                <c:pt idx="1527">
                  <c:v>96891.87553333335</c:v>
                </c:pt>
                <c:pt idx="1528">
                  <c:v>96902.244984127</c:v>
                </c:pt>
                <c:pt idx="1529">
                  <c:v>96888.78051230161</c:v>
                </c:pt>
                <c:pt idx="1530">
                  <c:v>96905.01584801593</c:v>
                </c:pt>
                <c:pt idx="1531">
                  <c:v>96908.51321269847</c:v>
                </c:pt>
                <c:pt idx="1532">
                  <c:v>96881.12677301593</c:v>
                </c:pt>
                <c:pt idx="1533">
                  <c:v>96870.81250595242</c:v>
                </c:pt>
                <c:pt idx="1534">
                  <c:v>96869.66983452387</c:v>
                </c:pt>
                <c:pt idx="1535">
                  <c:v>96873.14893888898</c:v>
                </c:pt>
                <c:pt idx="1536">
                  <c:v>96848.00521349217</c:v>
                </c:pt>
                <c:pt idx="1537">
                  <c:v>96925.13123650805</c:v>
                </c:pt>
                <c:pt idx="1538">
                  <c:v>97030.402038889</c:v>
                </c:pt>
                <c:pt idx="1539">
                  <c:v>97069.05159246044</c:v>
                </c:pt>
                <c:pt idx="1540">
                  <c:v>97057.05760674615</c:v>
                </c:pt>
                <c:pt idx="1541">
                  <c:v>97080.50831349217</c:v>
                </c:pt>
                <c:pt idx="1542">
                  <c:v>97117.17240674616</c:v>
                </c:pt>
                <c:pt idx="1543">
                  <c:v>97144.0842063493</c:v>
                </c:pt>
                <c:pt idx="1544">
                  <c:v>97157.83696587311</c:v>
                </c:pt>
                <c:pt idx="1545">
                  <c:v>97215.3519087303</c:v>
                </c:pt>
                <c:pt idx="1546">
                  <c:v>97257.67532142868</c:v>
                </c:pt>
                <c:pt idx="1547">
                  <c:v>97268.85054444453</c:v>
                </c:pt>
                <c:pt idx="1548">
                  <c:v>97286.35578373025</c:v>
                </c:pt>
                <c:pt idx="1549">
                  <c:v>97319.51246785721</c:v>
                </c:pt>
                <c:pt idx="1550">
                  <c:v>97348.72390119055</c:v>
                </c:pt>
                <c:pt idx="1551">
                  <c:v>97358.38824285722</c:v>
                </c:pt>
                <c:pt idx="1552">
                  <c:v>97358.87658611119</c:v>
                </c:pt>
                <c:pt idx="1553">
                  <c:v>97368.89487738104</c:v>
                </c:pt>
                <c:pt idx="1554">
                  <c:v>97384.89255238103</c:v>
                </c:pt>
                <c:pt idx="1555">
                  <c:v>97399.51981547626</c:v>
                </c:pt>
                <c:pt idx="1556">
                  <c:v>97425.83219166672</c:v>
                </c:pt>
                <c:pt idx="1557">
                  <c:v>97401.47049166671</c:v>
                </c:pt>
                <c:pt idx="1558">
                  <c:v>97350.41409880956</c:v>
                </c:pt>
                <c:pt idx="1559">
                  <c:v>97349.70874166671</c:v>
                </c:pt>
                <c:pt idx="1560">
                  <c:v>97339.78246428577</c:v>
                </c:pt>
                <c:pt idx="1561">
                  <c:v>97352.02059047624</c:v>
                </c:pt>
                <c:pt idx="1562">
                  <c:v>97366.04117579371</c:v>
                </c:pt>
                <c:pt idx="1563">
                  <c:v>97390.9208880953</c:v>
                </c:pt>
                <c:pt idx="1564">
                  <c:v>97413.04669404766</c:v>
                </c:pt>
                <c:pt idx="1565">
                  <c:v>97459.63067817467</c:v>
                </c:pt>
                <c:pt idx="1566">
                  <c:v>97490.6821103175</c:v>
                </c:pt>
                <c:pt idx="1567">
                  <c:v>97510.74178888897</c:v>
                </c:pt>
                <c:pt idx="1568">
                  <c:v>97537.81569761908</c:v>
                </c:pt>
                <c:pt idx="1569">
                  <c:v>97546.64909285718</c:v>
                </c:pt>
                <c:pt idx="1570">
                  <c:v>97515.63318888896</c:v>
                </c:pt>
                <c:pt idx="1571">
                  <c:v>97507.54619722228</c:v>
                </c:pt>
                <c:pt idx="1572">
                  <c:v>97523.59617222229</c:v>
                </c:pt>
                <c:pt idx="1573">
                  <c:v>97554.5979392858</c:v>
                </c:pt>
                <c:pt idx="1574">
                  <c:v>97561.7969412699</c:v>
                </c:pt>
                <c:pt idx="1575">
                  <c:v>97595.44054246038</c:v>
                </c:pt>
                <c:pt idx="1576">
                  <c:v>97649.57685833341</c:v>
                </c:pt>
                <c:pt idx="1577">
                  <c:v>97713.8076992064</c:v>
                </c:pt>
                <c:pt idx="1578">
                  <c:v>97740.33160158738</c:v>
                </c:pt>
                <c:pt idx="1579">
                  <c:v>97733.02052777787</c:v>
                </c:pt>
                <c:pt idx="1580">
                  <c:v>97742.66335396835</c:v>
                </c:pt>
                <c:pt idx="1581">
                  <c:v>97792.08091984137</c:v>
                </c:pt>
                <c:pt idx="1582">
                  <c:v>97836.00555396832</c:v>
                </c:pt>
                <c:pt idx="1583">
                  <c:v>97862.2593051588</c:v>
                </c:pt>
                <c:pt idx="1584">
                  <c:v>97876.14100158738</c:v>
                </c:pt>
                <c:pt idx="1585">
                  <c:v>97902.76584642864</c:v>
                </c:pt>
                <c:pt idx="1586">
                  <c:v>97898.61697500006</c:v>
                </c:pt>
                <c:pt idx="1587">
                  <c:v>97905.96184087307</c:v>
                </c:pt>
                <c:pt idx="1588">
                  <c:v>97907.84868373023</c:v>
                </c:pt>
                <c:pt idx="1589">
                  <c:v>97920.31380674608</c:v>
                </c:pt>
                <c:pt idx="1590">
                  <c:v>97912.1942007937</c:v>
                </c:pt>
                <c:pt idx="1591">
                  <c:v>97921.74054841272</c:v>
                </c:pt>
                <c:pt idx="1592">
                  <c:v>97944.39410119051</c:v>
                </c:pt>
                <c:pt idx="1593">
                  <c:v>97971.58857658738</c:v>
                </c:pt>
                <c:pt idx="1594">
                  <c:v>97998.51212579373</c:v>
                </c:pt>
                <c:pt idx="1595">
                  <c:v>98027.54740595243</c:v>
                </c:pt>
                <c:pt idx="1596">
                  <c:v>98058.84245158736</c:v>
                </c:pt>
                <c:pt idx="1597">
                  <c:v>98113.69881904767</c:v>
                </c:pt>
                <c:pt idx="1598">
                  <c:v>98142.25090238102</c:v>
                </c:pt>
                <c:pt idx="1599">
                  <c:v>98168.52809126991</c:v>
                </c:pt>
                <c:pt idx="1600">
                  <c:v>98179.43421706354</c:v>
                </c:pt>
                <c:pt idx="1601">
                  <c:v>98179.84238888896</c:v>
                </c:pt>
                <c:pt idx="1602">
                  <c:v>98185.30146626995</c:v>
                </c:pt>
                <c:pt idx="1603">
                  <c:v>98181.44881865087</c:v>
                </c:pt>
                <c:pt idx="1604">
                  <c:v>98183.60751785723</c:v>
                </c:pt>
                <c:pt idx="1605">
                  <c:v>98160.76296150802</c:v>
                </c:pt>
                <c:pt idx="1606">
                  <c:v>98152.88498531755</c:v>
                </c:pt>
                <c:pt idx="1607">
                  <c:v>98167.12897103185</c:v>
                </c:pt>
                <c:pt idx="1608">
                  <c:v>98212.72703015883</c:v>
                </c:pt>
                <c:pt idx="1609">
                  <c:v>98244.96447460327</c:v>
                </c:pt>
                <c:pt idx="1610">
                  <c:v>98265.85664960327</c:v>
                </c:pt>
                <c:pt idx="1611">
                  <c:v>98330.37329761914</c:v>
                </c:pt>
                <c:pt idx="1612">
                  <c:v>98367.25549007948</c:v>
                </c:pt>
                <c:pt idx="1613">
                  <c:v>98396.83172420646</c:v>
                </c:pt>
                <c:pt idx="1614">
                  <c:v>98430.61988769851</c:v>
                </c:pt>
                <c:pt idx="1615">
                  <c:v>98462.61461746041</c:v>
                </c:pt>
                <c:pt idx="1616">
                  <c:v>98519.78236904771</c:v>
                </c:pt>
                <c:pt idx="1617">
                  <c:v>98568.33423531755</c:v>
                </c:pt>
                <c:pt idx="1618">
                  <c:v>98605.8261436509</c:v>
                </c:pt>
                <c:pt idx="1619">
                  <c:v>98635.86433809535</c:v>
                </c:pt>
                <c:pt idx="1620">
                  <c:v>98657.37766904772</c:v>
                </c:pt>
                <c:pt idx="1621">
                  <c:v>98707.81479722231</c:v>
                </c:pt>
                <c:pt idx="1622">
                  <c:v>98770.3933250001</c:v>
                </c:pt>
                <c:pt idx="1623">
                  <c:v>98817.28497301595</c:v>
                </c:pt>
                <c:pt idx="1624">
                  <c:v>98875.47160476198</c:v>
                </c:pt>
                <c:pt idx="1625">
                  <c:v>98921.7487626985</c:v>
                </c:pt>
                <c:pt idx="1626">
                  <c:v>98957.06492103182</c:v>
                </c:pt>
                <c:pt idx="1627">
                  <c:v>99017.89478214293</c:v>
                </c:pt>
                <c:pt idx="1628">
                  <c:v>99063.08125912705</c:v>
                </c:pt>
                <c:pt idx="1629">
                  <c:v>99078.73468809532</c:v>
                </c:pt>
                <c:pt idx="1630">
                  <c:v>99113.58814166674</c:v>
                </c:pt>
                <c:pt idx="1631">
                  <c:v>99173.05335753974</c:v>
                </c:pt>
                <c:pt idx="1632">
                  <c:v>99254.62438293658</c:v>
                </c:pt>
                <c:pt idx="1633">
                  <c:v>99326.10454166675</c:v>
                </c:pt>
                <c:pt idx="1634">
                  <c:v>99366.72067500006</c:v>
                </c:pt>
                <c:pt idx="1635">
                  <c:v>99390.46298650799</c:v>
                </c:pt>
                <c:pt idx="1636">
                  <c:v>99436.27880357148</c:v>
                </c:pt>
                <c:pt idx="1637">
                  <c:v>99496.02226190484</c:v>
                </c:pt>
                <c:pt idx="1638">
                  <c:v>99571.94847738101</c:v>
                </c:pt>
                <c:pt idx="1639">
                  <c:v>99672.92668293658</c:v>
                </c:pt>
                <c:pt idx="1640">
                  <c:v>99786.44903531752</c:v>
                </c:pt>
                <c:pt idx="1641">
                  <c:v>99949.87977698424</c:v>
                </c:pt>
                <c:pt idx="1642">
                  <c:v>100056.9566305556</c:v>
                </c:pt>
                <c:pt idx="1643">
                  <c:v>100111.9999095239</c:v>
                </c:pt>
                <c:pt idx="1644">
                  <c:v>100129.3860083334</c:v>
                </c:pt>
                <c:pt idx="1645">
                  <c:v>100131.3275075398</c:v>
                </c:pt>
                <c:pt idx="1646">
                  <c:v>100103.0186658731</c:v>
                </c:pt>
                <c:pt idx="1647">
                  <c:v>100105.1800932541</c:v>
                </c:pt>
                <c:pt idx="1648">
                  <c:v>100033.4045785715</c:v>
                </c:pt>
                <c:pt idx="1649">
                  <c:v>99951.2218837303</c:v>
                </c:pt>
                <c:pt idx="1650">
                  <c:v>100000.3674067462</c:v>
                </c:pt>
                <c:pt idx="1651">
                  <c:v>100049.6551051589</c:v>
                </c:pt>
                <c:pt idx="1652">
                  <c:v>100011.0844206351</c:v>
                </c:pt>
                <c:pt idx="1653">
                  <c:v>99948.17534920649</c:v>
                </c:pt>
                <c:pt idx="1654">
                  <c:v>99848.68858690488</c:v>
                </c:pt>
                <c:pt idx="1655">
                  <c:v>99777.3299869049</c:v>
                </c:pt>
                <c:pt idx="1656">
                  <c:v>99811.22327817472</c:v>
                </c:pt>
                <c:pt idx="1657">
                  <c:v>99973.13489166678</c:v>
                </c:pt>
                <c:pt idx="1658">
                  <c:v>100144.3022404763</c:v>
                </c:pt>
                <c:pt idx="1659">
                  <c:v>100258.5157202382</c:v>
                </c:pt>
                <c:pt idx="1660">
                  <c:v>100302.0369876985</c:v>
                </c:pt>
                <c:pt idx="1661">
                  <c:v>100283.9493142858</c:v>
                </c:pt>
                <c:pt idx="1662">
                  <c:v>100304.9491595239</c:v>
                </c:pt>
                <c:pt idx="1663">
                  <c:v>100355.9091051588</c:v>
                </c:pt>
                <c:pt idx="1664">
                  <c:v>100427.7970948414</c:v>
                </c:pt>
                <c:pt idx="1665">
                  <c:v>100494.5663472223</c:v>
                </c:pt>
                <c:pt idx="1666">
                  <c:v>100595.8066126985</c:v>
                </c:pt>
                <c:pt idx="1667">
                  <c:v>100718.2394623017</c:v>
                </c:pt>
                <c:pt idx="1668">
                  <c:v>100818.4761003969</c:v>
                </c:pt>
                <c:pt idx="1669">
                  <c:v>100870.0706257938</c:v>
                </c:pt>
                <c:pt idx="1670">
                  <c:v>100913.5317182541</c:v>
                </c:pt>
                <c:pt idx="1671">
                  <c:v>100964.4110896826</c:v>
                </c:pt>
                <c:pt idx="1672">
                  <c:v>100979.6272666668</c:v>
                </c:pt>
                <c:pt idx="1673">
                  <c:v>100972.8408702382</c:v>
                </c:pt>
                <c:pt idx="1674">
                  <c:v>101036.085848016</c:v>
                </c:pt>
                <c:pt idx="1675">
                  <c:v>101162.1489369049</c:v>
                </c:pt>
                <c:pt idx="1676">
                  <c:v>101208.9807511906</c:v>
                </c:pt>
                <c:pt idx="1677">
                  <c:v>101182.8219587303</c:v>
                </c:pt>
                <c:pt idx="1678">
                  <c:v>101144.0489555557</c:v>
                </c:pt>
                <c:pt idx="1679">
                  <c:v>101234.3782587303</c:v>
                </c:pt>
                <c:pt idx="1680">
                  <c:v>101308.9987944445</c:v>
                </c:pt>
                <c:pt idx="1681">
                  <c:v>101277.1312658731</c:v>
                </c:pt>
                <c:pt idx="1682">
                  <c:v>101267.0079087303</c:v>
                </c:pt>
                <c:pt idx="1683">
                  <c:v>101222.5923892858</c:v>
                </c:pt>
                <c:pt idx="1684">
                  <c:v>101130.9832623017</c:v>
                </c:pt>
                <c:pt idx="1685">
                  <c:v>101052.7104448414</c:v>
                </c:pt>
                <c:pt idx="1686">
                  <c:v>101038.5161551588</c:v>
                </c:pt>
                <c:pt idx="1687">
                  <c:v>101048.2450738096</c:v>
                </c:pt>
                <c:pt idx="1688">
                  <c:v>101088.5807944445</c:v>
                </c:pt>
                <c:pt idx="1689">
                  <c:v>101078.399370635</c:v>
                </c:pt>
                <c:pt idx="1690">
                  <c:v>101044.8124722223</c:v>
                </c:pt>
                <c:pt idx="1691">
                  <c:v>101025.6191126985</c:v>
                </c:pt>
                <c:pt idx="1692">
                  <c:v>100998.6889599207</c:v>
                </c:pt>
                <c:pt idx="1693">
                  <c:v>100971.4778674604</c:v>
                </c:pt>
                <c:pt idx="1694">
                  <c:v>100946.4452222223</c:v>
                </c:pt>
                <c:pt idx="1695">
                  <c:v>100919.2338817461</c:v>
                </c:pt>
                <c:pt idx="1696">
                  <c:v>100874.6643134921</c:v>
                </c:pt>
                <c:pt idx="1697">
                  <c:v>100857.0758646826</c:v>
                </c:pt>
                <c:pt idx="1698">
                  <c:v>100848.1935484127</c:v>
                </c:pt>
                <c:pt idx="1699">
                  <c:v>100824.536802381</c:v>
                </c:pt>
                <c:pt idx="1700">
                  <c:v>100818.2620626985</c:v>
                </c:pt>
                <c:pt idx="1701">
                  <c:v>100835.2372611111</c:v>
                </c:pt>
                <c:pt idx="1702">
                  <c:v>100862.4864242064</c:v>
                </c:pt>
                <c:pt idx="1703">
                  <c:v>100878.0444599207</c:v>
                </c:pt>
                <c:pt idx="1704">
                  <c:v>100892.8553166667</c:v>
                </c:pt>
                <c:pt idx="1705">
                  <c:v>100917.3286861112</c:v>
                </c:pt>
                <c:pt idx="1706">
                  <c:v>100944.4026876985</c:v>
                </c:pt>
                <c:pt idx="1707">
                  <c:v>100997.8029853175</c:v>
                </c:pt>
                <c:pt idx="1708">
                  <c:v>101040.5975972223</c:v>
                </c:pt>
                <c:pt idx="1709">
                  <c:v>101082.7473678572</c:v>
                </c:pt>
                <c:pt idx="1710">
                  <c:v>101118.6788535715</c:v>
                </c:pt>
                <c:pt idx="1711">
                  <c:v>101206.0883587302</c:v>
                </c:pt>
                <c:pt idx="1712">
                  <c:v>101282.4016337302</c:v>
                </c:pt>
                <c:pt idx="1713">
                  <c:v>101230.3003503969</c:v>
                </c:pt>
                <c:pt idx="1714">
                  <c:v>101153.993213889</c:v>
                </c:pt>
                <c:pt idx="1715">
                  <c:v>101094.2324253969</c:v>
                </c:pt>
                <c:pt idx="1716">
                  <c:v>101128.9793250001</c:v>
                </c:pt>
                <c:pt idx="1717">
                  <c:v>101132.3384829366</c:v>
                </c:pt>
                <c:pt idx="1718">
                  <c:v>101118.8546972223</c:v>
                </c:pt>
                <c:pt idx="1719">
                  <c:v>101103.2203654763</c:v>
                </c:pt>
                <c:pt idx="1720">
                  <c:v>101039.917259127</c:v>
                </c:pt>
                <c:pt idx="1721">
                  <c:v>100975.3696400794</c:v>
                </c:pt>
                <c:pt idx="1722">
                  <c:v>100918.9294119048</c:v>
                </c:pt>
                <c:pt idx="1723">
                  <c:v>100897.6082626985</c:v>
                </c:pt>
                <c:pt idx="1724">
                  <c:v>100920.3437539683</c:v>
                </c:pt>
                <c:pt idx="1725">
                  <c:v>100942.572238889</c:v>
                </c:pt>
                <c:pt idx="1726">
                  <c:v>100958.5013373016</c:v>
                </c:pt>
                <c:pt idx="1727">
                  <c:v>100952.8733611112</c:v>
                </c:pt>
                <c:pt idx="1728">
                  <c:v>100914.0817563493</c:v>
                </c:pt>
                <c:pt idx="1729">
                  <c:v>100913.0594658731</c:v>
                </c:pt>
                <c:pt idx="1730">
                  <c:v>100903.7639242064</c:v>
                </c:pt>
                <c:pt idx="1731">
                  <c:v>100898.1747936508</c:v>
                </c:pt>
                <c:pt idx="1732">
                  <c:v>100878.8241301588</c:v>
                </c:pt>
                <c:pt idx="1733">
                  <c:v>100866.4822714286</c:v>
                </c:pt>
                <c:pt idx="1734">
                  <c:v>100871.6747007937</c:v>
                </c:pt>
                <c:pt idx="1735">
                  <c:v>100874.1131</c:v>
                </c:pt>
                <c:pt idx="1736">
                  <c:v>100879.0239071429</c:v>
                </c:pt>
                <c:pt idx="1737">
                  <c:v>100879.3169376984</c:v>
                </c:pt>
                <c:pt idx="1738">
                  <c:v>100884.3745702382</c:v>
                </c:pt>
                <c:pt idx="1739">
                  <c:v>100889.9624611111</c:v>
                </c:pt>
                <c:pt idx="1740">
                  <c:v>100888.1026519842</c:v>
                </c:pt>
                <c:pt idx="1741">
                  <c:v>100884.0632174603</c:v>
                </c:pt>
                <c:pt idx="1742">
                  <c:v>100882.8956519842</c:v>
                </c:pt>
                <c:pt idx="1743">
                  <c:v>100879.892025</c:v>
                </c:pt>
                <c:pt idx="1744">
                  <c:v>100892.8759658731</c:v>
                </c:pt>
                <c:pt idx="1745">
                  <c:v>100910.3505753968</c:v>
                </c:pt>
                <c:pt idx="1746">
                  <c:v>100922.5149166667</c:v>
                </c:pt>
                <c:pt idx="1747">
                  <c:v>100913.8979769842</c:v>
                </c:pt>
                <c:pt idx="1748">
                  <c:v>100916.4319242064</c:v>
                </c:pt>
                <c:pt idx="1749">
                  <c:v>100913.796786508</c:v>
                </c:pt>
                <c:pt idx="1750">
                  <c:v>100917.9491611112</c:v>
                </c:pt>
                <c:pt idx="1751">
                  <c:v>100927.4077424603</c:v>
                </c:pt>
                <c:pt idx="1752">
                  <c:v>100935.9168261905</c:v>
                </c:pt>
                <c:pt idx="1753">
                  <c:v>100964.1830404762</c:v>
                </c:pt>
                <c:pt idx="1754">
                  <c:v>100993.6419940477</c:v>
                </c:pt>
                <c:pt idx="1755">
                  <c:v>101022.664718254</c:v>
                </c:pt>
                <c:pt idx="1756">
                  <c:v>101049.5505067461</c:v>
                </c:pt>
                <c:pt idx="1757">
                  <c:v>101061.5169623017</c:v>
                </c:pt>
                <c:pt idx="1758">
                  <c:v>101068.9574698413</c:v>
                </c:pt>
                <c:pt idx="1759">
                  <c:v>101105.0526769842</c:v>
                </c:pt>
                <c:pt idx="1760">
                  <c:v>101140.9712658731</c:v>
                </c:pt>
                <c:pt idx="1761">
                  <c:v>101179.9426198413</c:v>
                </c:pt>
                <c:pt idx="1762">
                  <c:v>101205.2762944445</c:v>
                </c:pt>
                <c:pt idx="1763">
                  <c:v>101220.2529190477</c:v>
                </c:pt>
                <c:pt idx="1764">
                  <c:v>101226.6318563493</c:v>
                </c:pt>
                <c:pt idx="1765">
                  <c:v>101246.2069742064</c:v>
                </c:pt>
                <c:pt idx="1766">
                  <c:v>101230.3269829366</c:v>
                </c:pt>
                <c:pt idx="1767">
                  <c:v>101259.5131190477</c:v>
                </c:pt>
                <c:pt idx="1768">
                  <c:v>101288.7786198413</c:v>
                </c:pt>
                <c:pt idx="1769">
                  <c:v>101317.6590452382</c:v>
                </c:pt>
                <c:pt idx="1770">
                  <c:v>101364.2797357144</c:v>
                </c:pt>
                <c:pt idx="1771">
                  <c:v>101386.3016849207</c:v>
                </c:pt>
                <c:pt idx="1772">
                  <c:v>101392.5450194445</c:v>
                </c:pt>
                <c:pt idx="1773">
                  <c:v>101444.9759162699</c:v>
                </c:pt>
                <c:pt idx="1774">
                  <c:v>101470.5616988096</c:v>
                </c:pt>
                <c:pt idx="1775">
                  <c:v>101504.1784833334</c:v>
                </c:pt>
                <c:pt idx="1776">
                  <c:v>101509.6822968255</c:v>
                </c:pt>
                <c:pt idx="1777">
                  <c:v>101513.6555420636</c:v>
                </c:pt>
                <c:pt idx="1778">
                  <c:v>101534.8798412699</c:v>
                </c:pt>
                <c:pt idx="1779">
                  <c:v>101568.5185753969</c:v>
                </c:pt>
                <c:pt idx="1780">
                  <c:v>101601.9779936509</c:v>
                </c:pt>
                <c:pt idx="1781">
                  <c:v>101616.3142408731</c:v>
                </c:pt>
                <c:pt idx="1782">
                  <c:v>101607.5651087303</c:v>
                </c:pt>
                <c:pt idx="1783">
                  <c:v>101607.1150841271</c:v>
                </c:pt>
                <c:pt idx="1784">
                  <c:v>101590.1959063493</c:v>
                </c:pt>
                <c:pt idx="1785">
                  <c:v>101598.2729460318</c:v>
                </c:pt>
                <c:pt idx="1786">
                  <c:v>101629.1849313493</c:v>
                </c:pt>
                <c:pt idx="1787">
                  <c:v>101627.7406730159</c:v>
                </c:pt>
                <c:pt idx="1788">
                  <c:v>101663.5234420635</c:v>
                </c:pt>
                <c:pt idx="1789">
                  <c:v>101676.737820635</c:v>
                </c:pt>
                <c:pt idx="1790">
                  <c:v>101691.9098817461</c:v>
                </c:pt>
                <c:pt idx="1791">
                  <c:v>101713.9979896826</c:v>
                </c:pt>
                <c:pt idx="1792">
                  <c:v>101779.3060873017</c:v>
                </c:pt>
                <c:pt idx="1793">
                  <c:v>101856.527379762</c:v>
                </c:pt>
                <c:pt idx="1794">
                  <c:v>101899.2314658731</c:v>
                </c:pt>
                <c:pt idx="1795">
                  <c:v>101921.0874619048</c:v>
                </c:pt>
                <c:pt idx="1796">
                  <c:v>101937.6316087303</c:v>
                </c:pt>
                <c:pt idx="1797">
                  <c:v>101977.8156988096</c:v>
                </c:pt>
                <c:pt idx="1798">
                  <c:v>101912.0865634921</c:v>
                </c:pt>
                <c:pt idx="1799">
                  <c:v>101841.893359127</c:v>
                </c:pt>
                <c:pt idx="1800">
                  <c:v>101815.1584571429</c:v>
                </c:pt>
                <c:pt idx="1801">
                  <c:v>101845.5479972223</c:v>
                </c:pt>
                <c:pt idx="1802">
                  <c:v>101850.8408111112</c:v>
                </c:pt>
                <c:pt idx="1803">
                  <c:v>101865.7039686509</c:v>
                </c:pt>
                <c:pt idx="1804">
                  <c:v>101877.3845551588</c:v>
                </c:pt>
                <c:pt idx="1805">
                  <c:v>101915.6251924604</c:v>
                </c:pt>
                <c:pt idx="1806">
                  <c:v>101957.6628289683</c:v>
                </c:pt>
                <c:pt idx="1807">
                  <c:v>102011.874045635</c:v>
                </c:pt>
                <c:pt idx="1808">
                  <c:v>102088.6203567461</c:v>
                </c:pt>
                <c:pt idx="1809">
                  <c:v>102146.3028341271</c:v>
                </c:pt>
                <c:pt idx="1810">
                  <c:v>102129.5215222223</c:v>
                </c:pt>
                <c:pt idx="1811">
                  <c:v>102068.7816599207</c:v>
                </c:pt>
                <c:pt idx="1812">
                  <c:v>102028.1593261906</c:v>
                </c:pt>
                <c:pt idx="1813">
                  <c:v>102050.8780142858</c:v>
                </c:pt>
                <c:pt idx="1814">
                  <c:v>102105.3319761906</c:v>
                </c:pt>
                <c:pt idx="1815">
                  <c:v>102147.9255400794</c:v>
                </c:pt>
                <c:pt idx="1816">
                  <c:v>102190.2135488096</c:v>
                </c:pt>
                <c:pt idx="1817">
                  <c:v>102196.4454746032</c:v>
                </c:pt>
                <c:pt idx="1818">
                  <c:v>102239.5896337302</c:v>
                </c:pt>
                <c:pt idx="1819">
                  <c:v>102293.1592642858</c:v>
                </c:pt>
                <c:pt idx="1820">
                  <c:v>102308.8920269842</c:v>
                </c:pt>
                <c:pt idx="1821">
                  <c:v>102316.4615952382</c:v>
                </c:pt>
                <c:pt idx="1822">
                  <c:v>102326.5654829366</c:v>
                </c:pt>
                <c:pt idx="1823">
                  <c:v>102327.5937567461</c:v>
                </c:pt>
                <c:pt idx="1824">
                  <c:v>102298.6225884922</c:v>
                </c:pt>
                <c:pt idx="1825">
                  <c:v>102307.9345924604</c:v>
                </c:pt>
                <c:pt idx="1826">
                  <c:v>102325.2593694445</c:v>
                </c:pt>
                <c:pt idx="1827">
                  <c:v>102341.9969686509</c:v>
                </c:pt>
                <c:pt idx="1828">
                  <c:v>102373.868527381</c:v>
                </c:pt>
                <c:pt idx="1829">
                  <c:v>102405.9851876985</c:v>
                </c:pt>
                <c:pt idx="1830">
                  <c:v>102409.8958400794</c:v>
                </c:pt>
                <c:pt idx="1831">
                  <c:v>102453.3576765874</c:v>
                </c:pt>
                <c:pt idx="1832">
                  <c:v>102454.1110559524</c:v>
                </c:pt>
                <c:pt idx="1833">
                  <c:v>102457.4249202382</c:v>
                </c:pt>
                <c:pt idx="1834">
                  <c:v>102487.9841031746</c:v>
                </c:pt>
                <c:pt idx="1835">
                  <c:v>102531.613443254</c:v>
                </c:pt>
                <c:pt idx="1836">
                  <c:v>102554.8595678572</c:v>
                </c:pt>
                <c:pt idx="1837">
                  <c:v>102596.5528650794</c:v>
                </c:pt>
                <c:pt idx="1838">
                  <c:v>102621.6426468255</c:v>
                </c:pt>
                <c:pt idx="1839">
                  <c:v>102635.2313746032</c:v>
                </c:pt>
                <c:pt idx="1840">
                  <c:v>102632.467113889</c:v>
                </c:pt>
                <c:pt idx="1841">
                  <c:v>102635.9595492064</c:v>
                </c:pt>
                <c:pt idx="1842">
                  <c:v>102620.0754654763</c:v>
                </c:pt>
                <c:pt idx="1843">
                  <c:v>102631.8952507937</c:v>
                </c:pt>
                <c:pt idx="1844">
                  <c:v>102650.5540742064</c:v>
                </c:pt>
                <c:pt idx="1845">
                  <c:v>102711.1824535715</c:v>
                </c:pt>
                <c:pt idx="1846">
                  <c:v>102737.6132880953</c:v>
                </c:pt>
                <c:pt idx="1847">
                  <c:v>102775.7214849207</c:v>
                </c:pt>
                <c:pt idx="1848">
                  <c:v>102844.6599769842</c:v>
                </c:pt>
                <c:pt idx="1849">
                  <c:v>102890.0276603175</c:v>
                </c:pt>
                <c:pt idx="1850">
                  <c:v>102949.8289996032</c:v>
                </c:pt>
                <c:pt idx="1851">
                  <c:v>102996.6855226191</c:v>
                </c:pt>
                <c:pt idx="1852">
                  <c:v>103026.5980972223</c:v>
                </c:pt>
                <c:pt idx="1853">
                  <c:v>103041.6037396826</c:v>
                </c:pt>
                <c:pt idx="1854">
                  <c:v>103018.4426226191</c:v>
                </c:pt>
                <c:pt idx="1855">
                  <c:v>103009.0572678572</c:v>
                </c:pt>
                <c:pt idx="1856">
                  <c:v>103030.3672876984</c:v>
                </c:pt>
                <c:pt idx="1857">
                  <c:v>103061.3116392857</c:v>
                </c:pt>
                <c:pt idx="1858">
                  <c:v>103080.6562884921</c:v>
                </c:pt>
                <c:pt idx="1859">
                  <c:v>103086.0669095238</c:v>
                </c:pt>
                <c:pt idx="1860">
                  <c:v>103086.8378666667</c:v>
                </c:pt>
                <c:pt idx="1861">
                  <c:v>103102.6917853175</c:v>
                </c:pt>
                <c:pt idx="1862">
                  <c:v>103139.6893674604</c:v>
                </c:pt>
                <c:pt idx="1863">
                  <c:v>103166.3763714286</c:v>
                </c:pt>
                <c:pt idx="1864">
                  <c:v>103181.342827381</c:v>
                </c:pt>
                <c:pt idx="1865">
                  <c:v>103183.3589174604</c:v>
                </c:pt>
                <c:pt idx="1866">
                  <c:v>103208.1883448413</c:v>
                </c:pt>
                <c:pt idx="1867">
                  <c:v>103221.0649257937</c:v>
                </c:pt>
                <c:pt idx="1868">
                  <c:v>103227.744427381</c:v>
                </c:pt>
                <c:pt idx="1869">
                  <c:v>103223.5418607143</c:v>
                </c:pt>
                <c:pt idx="1870">
                  <c:v>103219.1096619048</c:v>
                </c:pt>
                <c:pt idx="1871">
                  <c:v>103227.3386424604</c:v>
                </c:pt>
                <c:pt idx="1872">
                  <c:v>103197.3109575397</c:v>
                </c:pt>
                <c:pt idx="1873">
                  <c:v>103183.2444892858</c:v>
                </c:pt>
                <c:pt idx="1874">
                  <c:v>103175.9154031746</c:v>
                </c:pt>
                <c:pt idx="1875">
                  <c:v>103175.949443254</c:v>
                </c:pt>
                <c:pt idx="1876">
                  <c:v>103178.1808730159</c:v>
                </c:pt>
                <c:pt idx="1877">
                  <c:v>103166.7346924603</c:v>
                </c:pt>
                <c:pt idx="1878">
                  <c:v>103159.9107527778</c:v>
                </c:pt>
                <c:pt idx="1879">
                  <c:v>103150.0737924604</c:v>
                </c:pt>
                <c:pt idx="1880">
                  <c:v>103144.7150067461</c:v>
                </c:pt>
                <c:pt idx="1881">
                  <c:v>103153.7752436509</c:v>
                </c:pt>
                <c:pt idx="1882">
                  <c:v>103152.0165630953</c:v>
                </c:pt>
                <c:pt idx="1883">
                  <c:v>103142.0263908731</c:v>
                </c:pt>
                <c:pt idx="1884">
                  <c:v>103119.5745369048</c:v>
                </c:pt>
                <c:pt idx="1885">
                  <c:v>103063.2381035714</c:v>
                </c:pt>
                <c:pt idx="1886">
                  <c:v>103027.0631281746</c:v>
                </c:pt>
                <c:pt idx="1887">
                  <c:v>103033.9329198413</c:v>
                </c:pt>
                <c:pt idx="1888">
                  <c:v>103054.4039329365</c:v>
                </c:pt>
                <c:pt idx="1889">
                  <c:v>103066.3476952381</c:v>
                </c:pt>
                <c:pt idx="1890">
                  <c:v>103136.4089861111</c:v>
                </c:pt>
                <c:pt idx="1891">
                  <c:v>103228.9904285715</c:v>
                </c:pt>
                <c:pt idx="1892">
                  <c:v>103297.6969948413</c:v>
                </c:pt>
                <c:pt idx="1893">
                  <c:v>103307.5479063492</c:v>
                </c:pt>
                <c:pt idx="1894">
                  <c:v>103263.0492396826</c:v>
                </c:pt>
                <c:pt idx="1895">
                  <c:v>103280.5296464286</c:v>
                </c:pt>
                <c:pt idx="1896">
                  <c:v>103355.2523027778</c:v>
                </c:pt>
                <c:pt idx="1897">
                  <c:v>103443.6470821429</c:v>
                </c:pt>
                <c:pt idx="1898">
                  <c:v>103530.6713257937</c:v>
                </c:pt>
                <c:pt idx="1899">
                  <c:v>103536.2032888889</c:v>
                </c:pt>
                <c:pt idx="1900">
                  <c:v>103494.0926738095</c:v>
                </c:pt>
                <c:pt idx="1901">
                  <c:v>103448.6687214286</c:v>
                </c:pt>
                <c:pt idx="1902">
                  <c:v>103343.6697753969</c:v>
                </c:pt>
                <c:pt idx="1903">
                  <c:v>103292.0917746032</c:v>
                </c:pt>
                <c:pt idx="1904">
                  <c:v>103295.4580007937</c:v>
                </c:pt>
                <c:pt idx="1905">
                  <c:v>103355.0386678572</c:v>
                </c:pt>
                <c:pt idx="1906">
                  <c:v>103440.6096936509</c:v>
                </c:pt>
                <c:pt idx="1907">
                  <c:v>103500.0845821429</c:v>
                </c:pt>
                <c:pt idx="1908">
                  <c:v>103513.7502876984</c:v>
                </c:pt>
                <c:pt idx="1909">
                  <c:v>103594.6105</c:v>
                </c:pt>
                <c:pt idx="1910">
                  <c:v>103607.9451666667</c:v>
                </c:pt>
                <c:pt idx="1911">
                  <c:v>103554.0344837302</c:v>
                </c:pt>
                <c:pt idx="1912">
                  <c:v>103549.4881047619</c:v>
                </c:pt>
                <c:pt idx="1913">
                  <c:v>103583.8149896825</c:v>
                </c:pt>
                <c:pt idx="1914">
                  <c:v>103680.3589194445</c:v>
                </c:pt>
                <c:pt idx="1915">
                  <c:v>103766.3749476191</c:v>
                </c:pt>
                <c:pt idx="1916">
                  <c:v>103821.0584793651</c:v>
                </c:pt>
                <c:pt idx="1917">
                  <c:v>103816.1141277778</c:v>
                </c:pt>
                <c:pt idx="1918">
                  <c:v>103739.7785313492</c:v>
                </c:pt>
                <c:pt idx="1919">
                  <c:v>103629.1890285715</c:v>
                </c:pt>
                <c:pt idx="1920">
                  <c:v>103577.2082805556</c:v>
                </c:pt>
                <c:pt idx="1921">
                  <c:v>103594.9166448413</c:v>
                </c:pt>
                <c:pt idx="1922">
                  <c:v>103666.8506726191</c:v>
                </c:pt>
                <c:pt idx="1923">
                  <c:v>103725.8190194445</c:v>
                </c:pt>
                <c:pt idx="1924">
                  <c:v>103713.0678412698</c:v>
                </c:pt>
                <c:pt idx="1925">
                  <c:v>103687.0598428572</c:v>
                </c:pt>
                <c:pt idx="1926">
                  <c:v>103650.5910309524</c:v>
                </c:pt>
                <c:pt idx="1927">
                  <c:v>103563.6362940476</c:v>
                </c:pt>
                <c:pt idx="1928">
                  <c:v>103570.9477400794</c:v>
                </c:pt>
                <c:pt idx="1929">
                  <c:v>103578.0385757937</c:v>
                </c:pt>
                <c:pt idx="1930">
                  <c:v>103663.2943420635</c:v>
                </c:pt>
                <c:pt idx="1931">
                  <c:v>103774.0938833334</c:v>
                </c:pt>
                <c:pt idx="1932">
                  <c:v>103877.3106182541</c:v>
                </c:pt>
                <c:pt idx="1933">
                  <c:v>103886.2779111112</c:v>
                </c:pt>
                <c:pt idx="1934">
                  <c:v>103910.1507722223</c:v>
                </c:pt>
                <c:pt idx="1935">
                  <c:v>103809.7003444445</c:v>
                </c:pt>
                <c:pt idx="1936">
                  <c:v>103642.2655416667</c:v>
                </c:pt>
                <c:pt idx="1937">
                  <c:v>103509.9393698413</c:v>
                </c:pt>
                <c:pt idx="1938">
                  <c:v>103436.6366357143</c:v>
                </c:pt>
                <c:pt idx="1939">
                  <c:v>103428.3862944445</c:v>
                </c:pt>
                <c:pt idx="1940">
                  <c:v>103326.8370634921</c:v>
                </c:pt>
                <c:pt idx="1941">
                  <c:v>103241.9739369048</c:v>
                </c:pt>
                <c:pt idx="1942">
                  <c:v>103183.1752015873</c:v>
                </c:pt>
                <c:pt idx="1943">
                  <c:v>103059.2295170635</c:v>
                </c:pt>
                <c:pt idx="1944">
                  <c:v>102969.5308563492</c:v>
                </c:pt>
                <c:pt idx="1945">
                  <c:v>102925.6916325397</c:v>
                </c:pt>
                <c:pt idx="1946">
                  <c:v>102901.7782829365</c:v>
                </c:pt>
                <c:pt idx="1947">
                  <c:v>102891.9335722222</c:v>
                </c:pt>
                <c:pt idx="1948">
                  <c:v>102853.4485154762</c:v>
                </c:pt>
                <c:pt idx="1949">
                  <c:v>102769.4749293651</c:v>
                </c:pt>
                <c:pt idx="1950">
                  <c:v>102662.9386880953</c:v>
                </c:pt>
                <c:pt idx="1951">
                  <c:v>102558.5509150794</c:v>
                </c:pt>
                <c:pt idx="1952">
                  <c:v>102446.7416706349</c:v>
                </c:pt>
                <c:pt idx="1953">
                  <c:v>102377.650959127</c:v>
                </c:pt>
                <c:pt idx="1954">
                  <c:v>102401.4498492064</c:v>
                </c:pt>
                <c:pt idx="1955">
                  <c:v>102441.7957694445</c:v>
                </c:pt>
                <c:pt idx="1956">
                  <c:v>102464.0143333334</c:v>
                </c:pt>
                <c:pt idx="1957">
                  <c:v>102442.7174892858</c:v>
                </c:pt>
                <c:pt idx="1958">
                  <c:v>102456.111400397</c:v>
                </c:pt>
                <c:pt idx="1959">
                  <c:v>102517.5396309524</c:v>
                </c:pt>
                <c:pt idx="1960">
                  <c:v>102588.790963889</c:v>
                </c:pt>
                <c:pt idx="1961">
                  <c:v>102655.3196099207</c:v>
                </c:pt>
                <c:pt idx="1962">
                  <c:v>102709.8216559524</c:v>
                </c:pt>
                <c:pt idx="1963">
                  <c:v>102687.7067313492</c:v>
                </c:pt>
                <c:pt idx="1964">
                  <c:v>102645.4205829365</c:v>
                </c:pt>
                <c:pt idx="1965">
                  <c:v>102589.4023849207</c:v>
                </c:pt>
                <c:pt idx="1966">
                  <c:v>102499.7969162699</c:v>
                </c:pt>
                <c:pt idx="1967">
                  <c:v>102495.8114873016</c:v>
                </c:pt>
                <c:pt idx="1968">
                  <c:v>102558.6692809524</c:v>
                </c:pt>
                <c:pt idx="1969">
                  <c:v>102594.4727285715</c:v>
                </c:pt>
                <c:pt idx="1970">
                  <c:v>102580.848627381</c:v>
                </c:pt>
                <c:pt idx="1971">
                  <c:v>102479.7395003969</c:v>
                </c:pt>
                <c:pt idx="1972">
                  <c:v>102381.6307142858</c:v>
                </c:pt>
                <c:pt idx="1973">
                  <c:v>102271.4071900794</c:v>
                </c:pt>
                <c:pt idx="1974">
                  <c:v>102264.9636753969</c:v>
                </c:pt>
                <c:pt idx="1975">
                  <c:v>102277.0043186509</c:v>
                </c:pt>
                <c:pt idx="1976">
                  <c:v>102277.1723805556</c:v>
                </c:pt>
                <c:pt idx="1977">
                  <c:v>102231.1960972223</c:v>
                </c:pt>
                <c:pt idx="1978">
                  <c:v>102202.1882849207</c:v>
                </c:pt>
                <c:pt idx="1979">
                  <c:v>102187.7542571429</c:v>
                </c:pt>
                <c:pt idx="1980">
                  <c:v>102169.2592793651</c:v>
                </c:pt>
                <c:pt idx="1981">
                  <c:v>102173.7117226191</c:v>
                </c:pt>
                <c:pt idx="1982">
                  <c:v>102180.7793071429</c:v>
                </c:pt>
                <c:pt idx="1983">
                  <c:v>102199.0212468255</c:v>
                </c:pt>
                <c:pt idx="1984">
                  <c:v>102248.9447646826</c:v>
                </c:pt>
                <c:pt idx="1985">
                  <c:v>102294.333095635</c:v>
                </c:pt>
                <c:pt idx="1986">
                  <c:v>102332.8006055556</c:v>
                </c:pt>
                <c:pt idx="1987">
                  <c:v>102327.8453726191</c:v>
                </c:pt>
                <c:pt idx="1988">
                  <c:v>102313.0754694445</c:v>
                </c:pt>
                <c:pt idx="1989">
                  <c:v>102316.335173016</c:v>
                </c:pt>
                <c:pt idx="1990">
                  <c:v>102301.1560126985</c:v>
                </c:pt>
                <c:pt idx="1991">
                  <c:v>102273.3469539683</c:v>
                </c:pt>
                <c:pt idx="1992">
                  <c:v>102237.6003952382</c:v>
                </c:pt>
                <c:pt idx="1993">
                  <c:v>102224.3139369049</c:v>
                </c:pt>
                <c:pt idx="1994">
                  <c:v>102217.3321039684</c:v>
                </c:pt>
                <c:pt idx="1995">
                  <c:v>102219.7001904763</c:v>
                </c:pt>
                <c:pt idx="1996">
                  <c:v>102214.6402944446</c:v>
                </c:pt>
                <c:pt idx="1997">
                  <c:v>102221.479332143</c:v>
                </c:pt>
                <c:pt idx="1998">
                  <c:v>102229.2219535716</c:v>
                </c:pt>
                <c:pt idx="1999">
                  <c:v>102241.2520253969</c:v>
                </c:pt>
                <c:pt idx="2000">
                  <c:v>102262.5492103176</c:v>
                </c:pt>
                <c:pt idx="2001">
                  <c:v>102276.0452111112</c:v>
                </c:pt>
                <c:pt idx="2002">
                  <c:v>102285.6716678573</c:v>
                </c:pt>
                <c:pt idx="2003">
                  <c:v>102290.7387559525</c:v>
                </c:pt>
                <c:pt idx="2004">
                  <c:v>102294.424488889</c:v>
                </c:pt>
                <c:pt idx="2005">
                  <c:v>102293.0283142859</c:v>
                </c:pt>
                <c:pt idx="2006">
                  <c:v>102287.17101627</c:v>
                </c:pt>
                <c:pt idx="2007">
                  <c:v>102310.2755861113</c:v>
                </c:pt>
                <c:pt idx="2008">
                  <c:v>102333.3736142859</c:v>
                </c:pt>
                <c:pt idx="2009">
                  <c:v>102335.6668619049</c:v>
                </c:pt>
                <c:pt idx="2010">
                  <c:v>102366.0959912699</c:v>
                </c:pt>
                <c:pt idx="2011">
                  <c:v>102393.2055833334</c:v>
                </c:pt>
                <c:pt idx="2012">
                  <c:v>102419.7321833334</c:v>
                </c:pt>
                <c:pt idx="2013">
                  <c:v>102478.1015408731</c:v>
                </c:pt>
                <c:pt idx="2014">
                  <c:v>102513.4016400795</c:v>
                </c:pt>
                <c:pt idx="2015">
                  <c:v>102524.9886313493</c:v>
                </c:pt>
                <c:pt idx="2016">
                  <c:v>102515.7761750001</c:v>
                </c:pt>
                <c:pt idx="2017">
                  <c:v>102501.6320777779</c:v>
                </c:pt>
                <c:pt idx="2018">
                  <c:v>102528.4651630954</c:v>
                </c:pt>
                <c:pt idx="2019">
                  <c:v>102566.1040206351</c:v>
                </c:pt>
                <c:pt idx="2020">
                  <c:v>102574.0437527779</c:v>
                </c:pt>
                <c:pt idx="2021">
                  <c:v>102559.4159626985</c:v>
                </c:pt>
                <c:pt idx="2022">
                  <c:v>102614.0834666668</c:v>
                </c:pt>
                <c:pt idx="2023">
                  <c:v>102668.1053539684</c:v>
                </c:pt>
                <c:pt idx="2024">
                  <c:v>102722.1589873017</c:v>
                </c:pt>
                <c:pt idx="2025">
                  <c:v>102730.3438210319</c:v>
                </c:pt>
                <c:pt idx="2026">
                  <c:v>102763.5407456351</c:v>
                </c:pt>
                <c:pt idx="2027">
                  <c:v>102821.5352892859</c:v>
                </c:pt>
                <c:pt idx="2028">
                  <c:v>102816.0927357144</c:v>
                </c:pt>
                <c:pt idx="2029">
                  <c:v>102789.3696456351</c:v>
                </c:pt>
                <c:pt idx="2030">
                  <c:v>102787.5772039684</c:v>
                </c:pt>
                <c:pt idx="2031">
                  <c:v>102828.010798016</c:v>
                </c:pt>
                <c:pt idx="2032">
                  <c:v>102896.11871627</c:v>
                </c:pt>
                <c:pt idx="2033">
                  <c:v>102986.0406226192</c:v>
                </c:pt>
                <c:pt idx="2034">
                  <c:v>103092.5810801589</c:v>
                </c:pt>
                <c:pt idx="2035">
                  <c:v>103154.8391408732</c:v>
                </c:pt>
                <c:pt idx="2036">
                  <c:v>103206.4878880954</c:v>
                </c:pt>
                <c:pt idx="2037">
                  <c:v>103266.2829337303</c:v>
                </c:pt>
                <c:pt idx="2038">
                  <c:v>103324.5369948414</c:v>
                </c:pt>
                <c:pt idx="2039">
                  <c:v>103342.318307143</c:v>
                </c:pt>
                <c:pt idx="2040">
                  <c:v>103326.8192682541</c:v>
                </c:pt>
                <c:pt idx="2041">
                  <c:v>103307.7092734128</c:v>
                </c:pt>
                <c:pt idx="2042">
                  <c:v>103314.1253511906</c:v>
                </c:pt>
                <c:pt idx="2043">
                  <c:v>103342.8560678573</c:v>
                </c:pt>
                <c:pt idx="2044">
                  <c:v>103355.6393019843</c:v>
                </c:pt>
                <c:pt idx="2045">
                  <c:v>103380.8186484128</c:v>
                </c:pt>
                <c:pt idx="2046">
                  <c:v>103392.7805472223</c:v>
                </c:pt>
                <c:pt idx="2047">
                  <c:v>103428.3112079366</c:v>
                </c:pt>
                <c:pt idx="2048">
                  <c:v>103543.2143575398</c:v>
                </c:pt>
                <c:pt idx="2049">
                  <c:v>103605.1790154763</c:v>
                </c:pt>
                <c:pt idx="2050">
                  <c:v>103736.2989623017</c:v>
                </c:pt>
                <c:pt idx="2051">
                  <c:v>103830.9051750001</c:v>
                </c:pt>
                <c:pt idx="2052">
                  <c:v>103888.3175011906</c:v>
                </c:pt>
                <c:pt idx="2053">
                  <c:v>103889.9789595239</c:v>
                </c:pt>
                <c:pt idx="2054">
                  <c:v>103857.9413539684</c:v>
                </c:pt>
                <c:pt idx="2055">
                  <c:v>103838.1593908731</c:v>
                </c:pt>
                <c:pt idx="2056">
                  <c:v>103852.3573694446</c:v>
                </c:pt>
                <c:pt idx="2057">
                  <c:v>103886.5851722223</c:v>
                </c:pt>
                <c:pt idx="2058">
                  <c:v>103916.5414281747</c:v>
                </c:pt>
                <c:pt idx="2059">
                  <c:v>103939.8299944446</c:v>
                </c:pt>
                <c:pt idx="2060">
                  <c:v>104036.7436539684</c:v>
                </c:pt>
                <c:pt idx="2061">
                  <c:v>104167.6106555557</c:v>
                </c:pt>
                <c:pt idx="2062">
                  <c:v>104269.8979507938</c:v>
                </c:pt>
                <c:pt idx="2063">
                  <c:v>104370.1216920636</c:v>
                </c:pt>
                <c:pt idx="2064">
                  <c:v>104428.7079083335</c:v>
                </c:pt>
                <c:pt idx="2065">
                  <c:v>104541.3591361112</c:v>
                </c:pt>
                <c:pt idx="2066">
                  <c:v>104623.9188146826</c:v>
                </c:pt>
                <c:pt idx="2067">
                  <c:v>104632.3291567462</c:v>
                </c:pt>
                <c:pt idx="2068">
                  <c:v>104587.6266825398</c:v>
                </c:pt>
                <c:pt idx="2069">
                  <c:v>104550.5859765874</c:v>
                </c:pt>
                <c:pt idx="2070">
                  <c:v>104522.4665880954</c:v>
                </c:pt>
                <c:pt idx="2071">
                  <c:v>104541.067995635</c:v>
                </c:pt>
                <c:pt idx="2072">
                  <c:v>104622.2425988096</c:v>
                </c:pt>
                <c:pt idx="2073">
                  <c:v>104701.0627873017</c:v>
                </c:pt>
                <c:pt idx="2074">
                  <c:v>104752.4245182541</c:v>
                </c:pt>
                <c:pt idx="2075">
                  <c:v>104773.9054210319</c:v>
                </c:pt>
                <c:pt idx="2076">
                  <c:v>104814.4475837303</c:v>
                </c:pt>
                <c:pt idx="2077">
                  <c:v>104838.4717341271</c:v>
                </c:pt>
                <c:pt idx="2078">
                  <c:v>104848.048123016</c:v>
                </c:pt>
                <c:pt idx="2079">
                  <c:v>104878.5117575398</c:v>
                </c:pt>
                <c:pt idx="2080">
                  <c:v>104874.9600150794</c:v>
                </c:pt>
                <c:pt idx="2081">
                  <c:v>104874.9302531747</c:v>
                </c:pt>
                <c:pt idx="2082">
                  <c:v>104882.0847984128</c:v>
                </c:pt>
                <c:pt idx="2083">
                  <c:v>104867.6111809525</c:v>
                </c:pt>
                <c:pt idx="2084">
                  <c:v>104891.3191734128</c:v>
                </c:pt>
                <c:pt idx="2085">
                  <c:v>104949.540961508</c:v>
                </c:pt>
                <c:pt idx="2086">
                  <c:v>104988.7790257938</c:v>
                </c:pt>
                <c:pt idx="2087">
                  <c:v>105026.090595635</c:v>
                </c:pt>
                <c:pt idx="2088">
                  <c:v>105049.6227448414</c:v>
                </c:pt>
                <c:pt idx="2089">
                  <c:v>105099.1611253969</c:v>
                </c:pt>
                <c:pt idx="2090">
                  <c:v>105142.8099349207</c:v>
                </c:pt>
                <c:pt idx="2091">
                  <c:v>105180.1104682541</c:v>
                </c:pt>
                <c:pt idx="2092">
                  <c:v>105200.649220635</c:v>
                </c:pt>
                <c:pt idx="2093">
                  <c:v>105217.5660734127</c:v>
                </c:pt>
                <c:pt idx="2094">
                  <c:v>105195.3448742064</c:v>
                </c:pt>
                <c:pt idx="2095">
                  <c:v>105164.7636488096</c:v>
                </c:pt>
                <c:pt idx="2096">
                  <c:v>105140.8414948413</c:v>
                </c:pt>
                <c:pt idx="2097">
                  <c:v>105180.1560099207</c:v>
                </c:pt>
                <c:pt idx="2098">
                  <c:v>105152.8016265874</c:v>
                </c:pt>
                <c:pt idx="2099">
                  <c:v>105188.9469948413</c:v>
                </c:pt>
                <c:pt idx="2100">
                  <c:v>105199.3217158731</c:v>
                </c:pt>
                <c:pt idx="2101">
                  <c:v>105230.3913460318</c:v>
                </c:pt>
                <c:pt idx="2102">
                  <c:v>105230.1597924604</c:v>
                </c:pt>
                <c:pt idx="2103">
                  <c:v>105203.8090670636</c:v>
                </c:pt>
                <c:pt idx="2104">
                  <c:v>105215.7634944445</c:v>
                </c:pt>
                <c:pt idx="2105">
                  <c:v>105263.8281646826</c:v>
                </c:pt>
                <c:pt idx="2106">
                  <c:v>105270.6022222223</c:v>
                </c:pt>
                <c:pt idx="2107">
                  <c:v>105282.2649829366</c:v>
                </c:pt>
                <c:pt idx="2108">
                  <c:v>105254.0168428572</c:v>
                </c:pt>
                <c:pt idx="2109">
                  <c:v>105204.4525138889</c:v>
                </c:pt>
                <c:pt idx="2110">
                  <c:v>105164.9448876984</c:v>
                </c:pt>
                <c:pt idx="2111">
                  <c:v>105107.6278920635</c:v>
                </c:pt>
                <c:pt idx="2112">
                  <c:v>105075.4182567461</c:v>
                </c:pt>
                <c:pt idx="2113">
                  <c:v>105051.406165873</c:v>
                </c:pt>
                <c:pt idx="2114">
                  <c:v>105049.2362130953</c:v>
                </c:pt>
                <c:pt idx="2115">
                  <c:v>105060.5240972223</c:v>
                </c:pt>
                <c:pt idx="2116">
                  <c:v>105050.665032143</c:v>
                </c:pt>
                <c:pt idx="2117">
                  <c:v>105019.8099353175</c:v>
                </c:pt>
                <c:pt idx="2118">
                  <c:v>104986.2495436508</c:v>
                </c:pt>
                <c:pt idx="2119">
                  <c:v>104966.2539150794</c:v>
                </c:pt>
                <c:pt idx="2120">
                  <c:v>104988.0730496032</c:v>
                </c:pt>
                <c:pt idx="2121">
                  <c:v>105020.3293428572</c:v>
                </c:pt>
                <c:pt idx="2122">
                  <c:v>105018.7906837302</c:v>
                </c:pt>
                <c:pt idx="2123">
                  <c:v>104972.0002880953</c:v>
                </c:pt>
                <c:pt idx="2124">
                  <c:v>104941.7573567461</c:v>
                </c:pt>
                <c:pt idx="2125">
                  <c:v>104926.3287543652</c:v>
                </c:pt>
                <c:pt idx="2126">
                  <c:v>104929.3418059524</c:v>
                </c:pt>
                <c:pt idx="2127">
                  <c:v>104924.532963889</c:v>
                </c:pt>
                <c:pt idx="2128">
                  <c:v>104911.5033571429</c:v>
                </c:pt>
                <c:pt idx="2129">
                  <c:v>104902.8226464286</c:v>
                </c:pt>
                <c:pt idx="2130">
                  <c:v>104903.0296154762</c:v>
                </c:pt>
                <c:pt idx="2131">
                  <c:v>104914.5909373016</c:v>
                </c:pt>
                <c:pt idx="2132">
                  <c:v>104914.8292805556</c:v>
                </c:pt>
                <c:pt idx="2133">
                  <c:v>104902.1443226191</c:v>
                </c:pt>
                <c:pt idx="2134">
                  <c:v>104897.5129055556</c:v>
                </c:pt>
                <c:pt idx="2135">
                  <c:v>104904.9826476191</c:v>
                </c:pt>
                <c:pt idx="2136">
                  <c:v>104907.609104762</c:v>
                </c:pt>
                <c:pt idx="2137">
                  <c:v>104938.1248535715</c:v>
                </c:pt>
                <c:pt idx="2138">
                  <c:v>104953.453629762</c:v>
                </c:pt>
                <c:pt idx="2139">
                  <c:v>105017.1234273811</c:v>
                </c:pt>
                <c:pt idx="2140">
                  <c:v>105091.3627626985</c:v>
                </c:pt>
                <c:pt idx="2141">
                  <c:v>105117.1692170636</c:v>
                </c:pt>
                <c:pt idx="2142">
                  <c:v>105139.6585523811</c:v>
                </c:pt>
                <c:pt idx="2143">
                  <c:v>105139.2263845239</c:v>
                </c:pt>
                <c:pt idx="2144">
                  <c:v>105131.3583908732</c:v>
                </c:pt>
                <c:pt idx="2145">
                  <c:v>105141.8000761906</c:v>
                </c:pt>
                <c:pt idx="2146">
                  <c:v>105187.4513658731</c:v>
                </c:pt>
                <c:pt idx="2147">
                  <c:v>105225.8946944446</c:v>
                </c:pt>
                <c:pt idx="2148">
                  <c:v>105209.2328329366</c:v>
                </c:pt>
                <c:pt idx="2149">
                  <c:v>105266.475950397</c:v>
                </c:pt>
                <c:pt idx="2150">
                  <c:v>105311.0663523811</c:v>
                </c:pt>
                <c:pt idx="2151">
                  <c:v>105270.4126444445</c:v>
                </c:pt>
                <c:pt idx="2152">
                  <c:v>105202.6969015874</c:v>
                </c:pt>
                <c:pt idx="2153">
                  <c:v>105177.2255785715</c:v>
                </c:pt>
                <c:pt idx="2154">
                  <c:v>105219.9036849207</c:v>
                </c:pt>
                <c:pt idx="2155">
                  <c:v>105292.3703575398</c:v>
                </c:pt>
                <c:pt idx="2156">
                  <c:v>105299.68096627</c:v>
                </c:pt>
                <c:pt idx="2157">
                  <c:v>105244.273507143</c:v>
                </c:pt>
                <c:pt idx="2158">
                  <c:v>105177.2622845239</c:v>
                </c:pt>
                <c:pt idx="2159">
                  <c:v>105133.002023016</c:v>
                </c:pt>
                <c:pt idx="2160">
                  <c:v>105139.2953015874</c:v>
                </c:pt>
                <c:pt idx="2161">
                  <c:v>105166.1524753969</c:v>
                </c:pt>
                <c:pt idx="2162">
                  <c:v>105185.5812329366</c:v>
                </c:pt>
                <c:pt idx="2163">
                  <c:v>105277.3294349208</c:v>
                </c:pt>
                <c:pt idx="2164">
                  <c:v>105424.2070702382</c:v>
                </c:pt>
                <c:pt idx="2165">
                  <c:v>105529.8349845239</c:v>
                </c:pt>
                <c:pt idx="2166">
                  <c:v>105547.5075416668</c:v>
                </c:pt>
                <c:pt idx="2167">
                  <c:v>105519.4906142859</c:v>
                </c:pt>
                <c:pt idx="2168">
                  <c:v>105555.7730420636</c:v>
                </c:pt>
                <c:pt idx="2169">
                  <c:v>105644.3728373017</c:v>
                </c:pt>
                <c:pt idx="2170">
                  <c:v>105649.9614099207</c:v>
                </c:pt>
                <c:pt idx="2171">
                  <c:v>105700.0040063493</c:v>
                </c:pt>
                <c:pt idx="2172">
                  <c:v>105763.8831603176</c:v>
                </c:pt>
                <c:pt idx="2173">
                  <c:v>105827.0793408731</c:v>
                </c:pt>
                <c:pt idx="2174">
                  <c:v>105903.4351507938</c:v>
                </c:pt>
                <c:pt idx="2175">
                  <c:v>105903.9401111112</c:v>
                </c:pt>
                <c:pt idx="2176">
                  <c:v>105845.1755400795</c:v>
                </c:pt>
                <c:pt idx="2177">
                  <c:v>105853.417386508</c:v>
                </c:pt>
                <c:pt idx="2178">
                  <c:v>105869.6200773811</c:v>
                </c:pt>
                <c:pt idx="2179">
                  <c:v>105869.8549793652</c:v>
                </c:pt>
                <c:pt idx="2180">
                  <c:v>105887.4133250001</c:v>
                </c:pt>
                <c:pt idx="2181">
                  <c:v>105899.7913944446</c:v>
                </c:pt>
                <c:pt idx="2182">
                  <c:v>105928.6167293652</c:v>
                </c:pt>
                <c:pt idx="2183">
                  <c:v>105907.5311329366</c:v>
                </c:pt>
                <c:pt idx="2184">
                  <c:v>105823.5693583335</c:v>
                </c:pt>
                <c:pt idx="2185">
                  <c:v>105731.3906626985</c:v>
                </c:pt>
                <c:pt idx="2186">
                  <c:v>105634.6092265874</c:v>
                </c:pt>
                <c:pt idx="2187">
                  <c:v>105635.9223773811</c:v>
                </c:pt>
                <c:pt idx="2188">
                  <c:v>105717.3222099208</c:v>
                </c:pt>
                <c:pt idx="2189">
                  <c:v>105649.1202007938</c:v>
                </c:pt>
                <c:pt idx="2190">
                  <c:v>105506.8325646827</c:v>
                </c:pt>
                <c:pt idx="2191">
                  <c:v>105343.4103174605</c:v>
                </c:pt>
                <c:pt idx="2192">
                  <c:v>105176.0620722223</c:v>
                </c:pt>
                <c:pt idx="2193">
                  <c:v>104979.0878658732</c:v>
                </c:pt>
                <c:pt idx="2194">
                  <c:v>104875.9518603176</c:v>
                </c:pt>
                <c:pt idx="2195">
                  <c:v>104803.9167968255</c:v>
                </c:pt>
                <c:pt idx="2196">
                  <c:v>104782.2265996033</c:v>
                </c:pt>
                <c:pt idx="2197">
                  <c:v>104832.6936444446</c:v>
                </c:pt>
                <c:pt idx="2198">
                  <c:v>104873.7575706351</c:v>
                </c:pt>
                <c:pt idx="2199">
                  <c:v>104893.5000678573</c:v>
                </c:pt>
                <c:pt idx="2200">
                  <c:v>104904.8171563494</c:v>
                </c:pt>
                <c:pt idx="2201">
                  <c:v>104900.4815908732</c:v>
                </c:pt>
                <c:pt idx="2202">
                  <c:v>104913.9012650795</c:v>
                </c:pt>
                <c:pt idx="2203">
                  <c:v>104900.1839722224</c:v>
                </c:pt>
                <c:pt idx="2204">
                  <c:v>104919.2566408732</c:v>
                </c:pt>
                <c:pt idx="2205">
                  <c:v>104901.5950583335</c:v>
                </c:pt>
                <c:pt idx="2206">
                  <c:v>104833.4955420636</c:v>
                </c:pt>
                <c:pt idx="2207">
                  <c:v>104805.6153646827</c:v>
                </c:pt>
                <c:pt idx="2208">
                  <c:v>104793.8182416668</c:v>
                </c:pt>
                <c:pt idx="2209">
                  <c:v>104787.1830107144</c:v>
                </c:pt>
                <c:pt idx="2210">
                  <c:v>104807.1617432542</c:v>
                </c:pt>
                <c:pt idx="2211">
                  <c:v>104880.0738527779</c:v>
                </c:pt>
                <c:pt idx="2212">
                  <c:v>104956.4053261906</c:v>
                </c:pt>
                <c:pt idx="2213">
                  <c:v>105037.5846726192</c:v>
                </c:pt>
                <c:pt idx="2214">
                  <c:v>105098.2948658731</c:v>
                </c:pt>
                <c:pt idx="2215">
                  <c:v>105079.0546626986</c:v>
                </c:pt>
                <c:pt idx="2216">
                  <c:v>105018.7029452382</c:v>
                </c:pt>
                <c:pt idx="2217">
                  <c:v>105049.7137960319</c:v>
                </c:pt>
                <c:pt idx="2218">
                  <c:v>105089.2041234128</c:v>
                </c:pt>
                <c:pt idx="2219">
                  <c:v>105103.3227059525</c:v>
                </c:pt>
                <c:pt idx="2220">
                  <c:v>105101.9675158731</c:v>
                </c:pt>
                <c:pt idx="2221">
                  <c:v>105021.1722531747</c:v>
                </c:pt>
                <c:pt idx="2222">
                  <c:v>104948.3381448414</c:v>
                </c:pt>
                <c:pt idx="2223">
                  <c:v>104887.6979849207</c:v>
                </c:pt>
                <c:pt idx="2224">
                  <c:v>104872.3653027779</c:v>
                </c:pt>
                <c:pt idx="2225">
                  <c:v>104823.4525424604</c:v>
                </c:pt>
                <c:pt idx="2226">
                  <c:v>104765.0025174604</c:v>
                </c:pt>
                <c:pt idx="2227">
                  <c:v>104742.6686567461</c:v>
                </c:pt>
                <c:pt idx="2228">
                  <c:v>104661.1319503969</c:v>
                </c:pt>
                <c:pt idx="2229">
                  <c:v>104508.0984063493</c:v>
                </c:pt>
                <c:pt idx="2230">
                  <c:v>104339.6885599207</c:v>
                </c:pt>
                <c:pt idx="2231">
                  <c:v>104229.8588539684</c:v>
                </c:pt>
                <c:pt idx="2232">
                  <c:v>104201.6973646827</c:v>
                </c:pt>
                <c:pt idx="2233">
                  <c:v>104192.0214595239</c:v>
                </c:pt>
                <c:pt idx="2234">
                  <c:v>104198.570845635</c:v>
                </c:pt>
                <c:pt idx="2235">
                  <c:v>104197.4260666668</c:v>
                </c:pt>
                <c:pt idx="2236">
                  <c:v>104191.8407805556</c:v>
                </c:pt>
                <c:pt idx="2237">
                  <c:v>104167.515445635</c:v>
                </c:pt>
                <c:pt idx="2238">
                  <c:v>104180.3421753969</c:v>
                </c:pt>
                <c:pt idx="2239">
                  <c:v>104195.9963170636</c:v>
                </c:pt>
                <c:pt idx="2240">
                  <c:v>104194.162270635</c:v>
                </c:pt>
                <c:pt idx="2241">
                  <c:v>104180.539348016</c:v>
                </c:pt>
                <c:pt idx="2242">
                  <c:v>104176.6687190478</c:v>
                </c:pt>
                <c:pt idx="2243">
                  <c:v>104167.4246404763</c:v>
                </c:pt>
                <c:pt idx="2244">
                  <c:v>104141.3540488097</c:v>
                </c:pt>
                <c:pt idx="2245">
                  <c:v>104091.8801837303</c:v>
                </c:pt>
                <c:pt idx="2246">
                  <c:v>104051.3715031748</c:v>
                </c:pt>
                <c:pt idx="2247">
                  <c:v>104012.8912202383</c:v>
                </c:pt>
                <c:pt idx="2248">
                  <c:v>104010.8966456351</c:v>
                </c:pt>
                <c:pt idx="2249">
                  <c:v>104016.949907143</c:v>
                </c:pt>
                <c:pt idx="2250">
                  <c:v>104013.9074654763</c:v>
                </c:pt>
                <c:pt idx="2251">
                  <c:v>104020.2965091271</c:v>
                </c:pt>
                <c:pt idx="2252">
                  <c:v>104021.8529015874</c:v>
                </c:pt>
                <c:pt idx="2253">
                  <c:v>104039.3830662699</c:v>
                </c:pt>
                <c:pt idx="2254">
                  <c:v>104045.7177019842</c:v>
                </c:pt>
                <c:pt idx="2255">
                  <c:v>104040.6979849208</c:v>
                </c:pt>
                <c:pt idx="2256">
                  <c:v>104039.6879091271</c:v>
                </c:pt>
                <c:pt idx="2257">
                  <c:v>104045.8143972223</c:v>
                </c:pt>
                <c:pt idx="2258">
                  <c:v>104040.975638889</c:v>
                </c:pt>
                <c:pt idx="2259">
                  <c:v>104044.8088174604</c:v>
                </c:pt>
                <c:pt idx="2260">
                  <c:v>104042.6469873017</c:v>
                </c:pt>
                <c:pt idx="2261">
                  <c:v>104040.4611301588</c:v>
                </c:pt>
                <c:pt idx="2262">
                  <c:v>104031.1830111112</c:v>
                </c:pt>
                <c:pt idx="2263">
                  <c:v>104025.9059154763</c:v>
                </c:pt>
                <c:pt idx="2264">
                  <c:v>104034.7313746033</c:v>
                </c:pt>
                <c:pt idx="2265">
                  <c:v>104047.9837305557</c:v>
                </c:pt>
                <c:pt idx="2266">
                  <c:v>104059.408054762</c:v>
                </c:pt>
                <c:pt idx="2267">
                  <c:v>104067.3616448414</c:v>
                </c:pt>
                <c:pt idx="2268">
                  <c:v>104060.7105412699</c:v>
                </c:pt>
                <c:pt idx="2269">
                  <c:v>104094.5474400794</c:v>
                </c:pt>
                <c:pt idx="2270">
                  <c:v>104143.6228059525</c:v>
                </c:pt>
                <c:pt idx="2271">
                  <c:v>104182.3932984128</c:v>
                </c:pt>
                <c:pt idx="2272">
                  <c:v>104251.3114531747</c:v>
                </c:pt>
                <c:pt idx="2273">
                  <c:v>104310.3689615081</c:v>
                </c:pt>
                <c:pt idx="2274">
                  <c:v>104313.7160908731</c:v>
                </c:pt>
                <c:pt idx="2275">
                  <c:v>104322.0944079366</c:v>
                </c:pt>
                <c:pt idx="2276">
                  <c:v>104290.0413634922</c:v>
                </c:pt>
                <c:pt idx="2277">
                  <c:v>104286.1703626985</c:v>
                </c:pt>
                <c:pt idx="2278">
                  <c:v>104326.6556369048</c:v>
                </c:pt>
                <c:pt idx="2279">
                  <c:v>104314.5781011906</c:v>
                </c:pt>
                <c:pt idx="2280">
                  <c:v>104297.7918289684</c:v>
                </c:pt>
                <c:pt idx="2281">
                  <c:v>104333.3099650794</c:v>
                </c:pt>
                <c:pt idx="2282">
                  <c:v>104368.3258690477</c:v>
                </c:pt>
                <c:pt idx="2283">
                  <c:v>104343.3764333334</c:v>
                </c:pt>
                <c:pt idx="2284">
                  <c:v>104322.817870635</c:v>
                </c:pt>
                <c:pt idx="2285">
                  <c:v>104331.9212313493</c:v>
                </c:pt>
                <c:pt idx="2286">
                  <c:v>104380.7134250001</c:v>
                </c:pt>
                <c:pt idx="2287">
                  <c:v>104413.4356781747</c:v>
                </c:pt>
                <c:pt idx="2288">
                  <c:v>104462.1938626985</c:v>
                </c:pt>
                <c:pt idx="2289">
                  <c:v>104507.5055257937</c:v>
                </c:pt>
                <c:pt idx="2290">
                  <c:v>104527.9672380953</c:v>
                </c:pt>
                <c:pt idx="2291">
                  <c:v>104537.2122468255</c:v>
                </c:pt>
                <c:pt idx="2292">
                  <c:v>104510.0454559524</c:v>
                </c:pt>
                <c:pt idx="2293">
                  <c:v>104491.1246968255</c:v>
                </c:pt>
                <c:pt idx="2294">
                  <c:v>104469.0111674604</c:v>
                </c:pt>
                <c:pt idx="2295">
                  <c:v>104424.9198357143</c:v>
                </c:pt>
                <c:pt idx="2296">
                  <c:v>104376.2633376985</c:v>
                </c:pt>
                <c:pt idx="2297">
                  <c:v>104274.006393254</c:v>
                </c:pt>
                <c:pt idx="2298">
                  <c:v>104184.4386849207</c:v>
                </c:pt>
                <c:pt idx="2299">
                  <c:v>104143.1001742064</c:v>
                </c:pt>
                <c:pt idx="2300">
                  <c:v>104148.786154762</c:v>
                </c:pt>
                <c:pt idx="2301">
                  <c:v>104181.6218750001</c:v>
                </c:pt>
                <c:pt idx="2302">
                  <c:v>104188.2295757937</c:v>
                </c:pt>
                <c:pt idx="2303">
                  <c:v>104231.6652777778</c:v>
                </c:pt>
                <c:pt idx="2304">
                  <c:v>104284.9092634921</c:v>
                </c:pt>
                <c:pt idx="2305">
                  <c:v>104389.7540674604</c:v>
                </c:pt>
                <c:pt idx="2306">
                  <c:v>104495.096577381</c:v>
                </c:pt>
                <c:pt idx="2307">
                  <c:v>104551.5697916667</c:v>
                </c:pt>
                <c:pt idx="2308">
                  <c:v>104540.7104166667</c:v>
                </c:pt>
                <c:pt idx="2309">
                  <c:v>104511.4496900794</c:v>
                </c:pt>
                <c:pt idx="2310">
                  <c:v>104507.787704762</c:v>
                </c:pt>
                <c:pt idx="2311">
                  <c:v>104410.1971170635</c:v>
                </c:pt>
                <c:pt idx="2312">
                  <c:v>104343.2533234127</c:v>
                </c:pt>
                <c:pt idx="2313">
                  <c:v>104299.261198016</c:v>
                </c:pt>
                <c:pt idx="2314">
                  <c:v>104282.495759127</c:v>
                </c:pt>
                <c:pt idx="2315">
                  <c:v>104310.4887218255</c:v>
                </c:pt>
                <c:pt idx="2316">
                  <c:v>104334.4712678572</c:v>
                </c:pt>
                <c:pt idx="2317">
                  <c:v>104334.8367813493</c:v>
                </c:pt>
                <c:pt idx="2318">
                  <c:v>104345.8937940477</c:v>
                </c:pt>
                <c:pt idx="2319">
                  <c:v>104373.546975</c:v>
                </c:pt>
                <c:pt idx="2320">
                  <c:v>104410.6311452382</c:v>
                </c:pt>
                <c:pt idx="2321">
                  <c:v>104377.2401484127</c:v>
                </c:pt>
                <c:pt idx="2322">
                  <c:v>104297.859723016</c:v>
                </c:pt>
                <c:pt idx="2323">
                  <c:v>104229.1161714286</c:v>
                </c:pt>
                <c:pt idx="2324">
                  <c:v>104167.2685150794</c:v>
                </c:pt>
                <c:pt idx="2325">
                  <c:v>104122.1910103175</c:v>
                </c:pt>
                <c:pt idx="2326">
                  <c:v>104055.284884127</c:v>
                </c:pt>
                <c:pt idx="2327">
                  <c:v>104000.7396214286</c:v>
                </c:pt>
                <c:pt idx="2328">
                  <c:v>103940.838579762</c:v>
                </c:pt>
                <c:pt idx="2329">
                  <c:v>103948.250627381</c:v>
                </c:pt>
                <c:pt idx="2330">
                  <c:v>103937.2773821429</c:v>
                </c:pt>
                <c:pt idx="2331">
                  <c:v>103939.5910912699</c:v>
                </c:pt>
                <c:pt idx="2332">
                  <c:v>103974.0118809524</c:v>
                </c:pt>
                <c:pt idx="2333">
                  <c:v>104041.2350952382</c:v>
                </c:pt>
                <c:pt idx="2334">
                  <c:v>104072.0421079365</c:v>
                </c:pt>
                <c:pt idx="2335">
                  <c:v>104088.0176785715</c:v>
                </c:pt>
                <c:pt idx="2336">
                  <c:v>104142.3292178572</c:v>
                </c:pt>
                <c:pt idx="2337">
                  <c:v>104185.7425984127</c:v>
                </c:pt>
                <c:pt idx="2338">
                  <c:v>104213.2454503969</c:v>
                </c:pt>
                <c:pt idx="2339">
                  <c:v>104281.766965873</c:v>
                </c:pt>
                <c:pt idx="2340">
                  <c:v>104278.3112678572</c:v>
                </c:pt>
                <c:pt idx="2341">
                  <c:v>104323.3186154762</c:v>
                </c:pt>
                <c:pt idx="2342">
                  <c:v>104383.9904904762</c:v>
                </c:pt>
                <c:pt idx="2343">
                  <c:v>104412.9460333334</c:v>
                </c:pt>
                <c:pt idx="2344">
                  <c:v>104466.3515702382</c:v>
                </c:pt>
                <c:pt idx="2345">
                  <c:v>104460.6864535715</c:v>
                </c:pt>
                <c:pt idx="2346">
                  <c:v>104475.9819333334</c:v>
                </c:pt>
                <c:pt idx="2347">
                  <c:v>104481.4105976191</c:v>
                </c:pt>
                <c:pt idx="2348">
                  <c:v>104395.8780146826</c:v>
                </c:pt>
                <c:pt idx="2349">
                  <c:v>104321.1087932541</c:v>
                </c:pt>
                <c:pt idx="2350">
                  <c:v>104202.545518254</c:v>
                </c:pt>
                <c:pt idx="2351">
                  <c:v>104108.0333964286</c:v>
                </c:pt>
                <c:pt idx="2352">
                  <c:v>104045.7682051588</c:v>
                </c:pt>
                <c:pt idx="2353">
                  <c:v>103972.6898011905</c:v>
                </c:pt>
                <c:pt idx="2354">
                  <c:v>103923.8584829366</c:v>
                </c:pt>
                <c:pt idx="2355">
                  <c:v>103928.5545083334</c:v>
                </c:pt>
                <c:pt idx="2356">
                  <c:v>103942.1576829366</c:v>
                </c:pt>
                <c:pt idx="2357">
                  <c:v>103952.6371285715</c:v>
                </c:pt>
                <c:pt idx="2358">
                  <c:v>103903.9246722223</c:v>
                </c:pt>
                <c:pt idx="2359">
                  <c:v>103902.0691722223</c:v>
                </c:pt>
                <c:pt idx="2360">
                  <c:v>103848.5601507938</c:v>
                </c:pt>
                <c:pt idx="2361">
                  <c:v>103812.0432234128</c:v>
                </c:pt>
                <c:pt idx="2362">
                  <c:v>103798.0403404762</c:v>
                </c:pt>
                <c:pt idx="2363">
                  <c:v>103787.0874634921</c:v>
                </c:pt>
                <c:pt idx="2364">
                  <c:v>103782.6295333334</c:v>
                </c:pt>
                <c:pt idx="2365">
                  <c:v>103725.7467825397</c:v>
                </c:pt>
                <c:pt idx="2366">
                  <c:v>103646.8889884921</c:v>
                </c:pt>
                <c:pt idx="2367">
                  <c:v>103548.192838889</c:v>
                </c:pt>
                <c:pt idx="2368">
                  <c:v>103486.7698476191</c:v>
                </c:pt>
                <c:pt idx="2369">
                  <c:v>103471.0459825397</c:v>
                </c:pt>
                <c:pt idx="2370">
                  <c:v>103462.273909127</c:v>
                </c:pt>
                <c:pt idx="2371">
                  <c:v>103473.2911150794</c:v>
                </c:pt>
                <c:pt idx="2372">
                  <c:v>103464.4065976191</c:v>
                </c:pt>
                <c:pt idx="2373">
                  <c:v>103449.698357143</c:v>
                </c:pt>
                <c:pt idx="2374">
                  <c:v>103430.928175</c:v>
                </c:pt>
                <c:pt idx="2375">
                  <c:v>103395.3156376985</c:v>
                </c:pt>
                <c:pt idx="2376">
                  <c:v>103381.8356650794</c:v>
                </c:pt>
                <c:pt idx="2377">
                  <c:v>103373.3567154762</c:v>
                </c:pt>
                <c:pt idx="2378">
                  <c:v>103376.7134246033</c:v>
                </c:pt>
                <c:pt idx="2379">
                  <c:v>103372.8863226191</c:v>
                </c:pt>
                <c:pt idx="2380">
                  <c:v>103364.977561508</c:v>
                </c:pt>
                <c:pt idx="2381">
                  <c:v>103343.8957781747</c:v>
                </c:pt>
                <c:pt idx="2382">
                  <c:v>103310.3279769842</c:v>
                </c:pt>
                <c:pt idx="2383">
                  <c:v>103299.4840718254</c:v>
                </c:pt>
                <c:pt idx="2384">
                  <c:v>103305.4440170635</c:v>
                </c:pt>
                <c:pt idx="2385">
                  <c:v>103304.2755519842</c:v>
                </c:pt>
                <c:pt idx="2386">
                  <c:v>103300.6447857143</c:v>
                </c:pt>
                <c:pt idx="2387">
                  <c:v>103288.801965873</c:v>
                </c:pt>
                <c:pt idx="2388">
                  <c:v>103308.8644972222</c:v>
                </c:pt>
                <c:pt idx="2389">
                  <c:v>103343.0452075397</c:v>
                </c:pt>
                <c:pt idx="2390">
                  <c:v>103369.7626246032</c:v>
                </c:pt>
                <c:pt idx="2391">
                  <c:v>103398.7961376984</c:v>
                </c:pt>
                <c:pt idx="2392">
                  <c:v>103437.3023690476</c:v>
                </c:pt>
                <c:pt idx="2393">
                  <c:v>103507.8303019841</c:v>
                </c:pt>
                <c:pt idx="2394">
                  <c:v>103572.2956111111</c:v>
                </c:pt>
                <c:pt idx="2395">
                  <c:v>103582.0527412698</c:v>
                </c:pt>
                <c:pt idx="2396">
                  <c:v>103582.4691289683</c:v>
                </c:pt>
                <c:pt idx="2397">
                  <c:v>103588.9958527777</c:v>
                </c:pt>
                <c:pt idx="2398">
                  <c:v>103637.4687880952</c:v>
                </c:pt>
                <c:pt idx="2399">
                  <c:v>103669.4711130952</c:v>
                </c:pt>
                <c:pt idx="2400">
                  <c:v>103616.1761603175</c:v>
                </c:pt>
                <c:pt idx="2401">
                  <c:v>103547.1577138889</c:v>
                </c:pt>
                <c:pt idx="2402">
                  <c:v>103513.1248519841</c:v>
                </c:pt>
                <c:pt idx="2403">
                  <c:v>103575.7240269841</c:v>
                </c:pt>
                <c:pt idx="2404">
                  <c:v>103664.4330734127</c:v>
                </c:pt>
                <c:pt idx="2405">
                  <c:v>103761.8326888889</c:v>
                </c:pt>
                <c:pt idx="2406">
                  <c:v>103832.1438246032</c:v>
                </c:pt>
                <c:pt idx="2407">
                  <c:v>103823.1519472222</c:v>
                </c:pt>
                <c:pt idx="2408">
                  <c:v>103782.0738841269</c:v>
                </c:pt>
                <c:pt idx="2409">
                  <c:v>103772.5338916666</c:v>
                </c:pt>
                <c:pt idx="2410">
                  <c:v>103697.5811698413</c:v>
                </c:pt>
                <c:pt idx="2411">
                  <c:v>103652.9448849206</c:v>
                </c:pt>
                <c:pt idx="2412">
                  <c:v>103691.5168404762</c:v>
                </c:pt>
                <c:pt idx="2413">
                  <c:v>103738.5386039682</c:v>
                </c:pt>
                <c:pt idx="2414">
                  <c:v>103781.189986508</c:v>
                </c:pt>
                <c:pt idx="2415">
                  <c:v>103826.7113777778</c:v>
                </c:pt>
                <c:pt idx="2416">
                  <c:v>103898.5354416667</c:v>
                </c:pt>
                <c:pt idx="2417">
                  <c:v>104005.2644845238</c:v>
                </c:pt>
                <c:pt idx="2418">
                  <c:v>104109.4859626984</c:v>
                </c:pt>
                <c:pt idx="2419">
                  <c:v>104131.5117253968</c:v>
                </c:pt>
                <c:pt idx="2420">
                  <c:v>104157.2664686508</c:v>
                </c:pt>
                <c:pt idx="2421">
                  <c:v>104183.1658670634</c:v>
                </c:pt>
                <c:pt idx="2422">
                  <c:v>104276.8170015873</c:v>
                </c:pt>
                <c:pt idx="2423">
                  <c:v>104373.2359003968</c:v>
                </c:pt>
                <c:pt idx="2424">
                  <c:v>104350.940420635</c:v>
                </c:pt>
                <c:pt idx="2425">
                  <c:v>104265.6767797619</c:v>
                </c:pt>
                <c:pt idx="2426">
                  <c:v>104162.9481091269</c:v>
                </c:pt>
                <c:pt idx="2427">
                  <c:v>104102.3423611111</c:v>
                </c:pt>
                <c:pt idx="2428">
                  <c:v>104092.9800099206</c:v>
                </c:pt>
                <c:pt idx="2429">
                  <c:v>104059.4145337301</c:v>
                </c:pt>
                <c:pt idx="2430">
                  <c:v>103977.9208269841</c:v>
                </c:pt>
                <c:pt idx="2431">
                  <c:v>103868.2323349206</c:v>
                </c:pt>
                <c:pt idx="2432">
                  <c:v>103862.0078805556</c:v>
                </c:pt>
                <c:pt idx="2433">
                  <c:v>103870.5685825397</c:v>
                </c:pt>
                <c:pt idx="2434">
                  <c:v>103832.3389198413</c:v>
                </c:pt>
                <c:pt idx="2435">
                  <c:v>103763.027938889</c:v>
                </c:pt>
                <c:pt idx="2436">
                  <c:v>103718.9578436508</c:v>
                </c:pt>
                <c:pt idx="2437">
                  <c:v>103734.5920511905</c:v>
                </c:pt>
                <c:pt idx="2438">
                  <c:v>103672.7079988095</c:v>
                </c:pt>
                <c:pt idx="2439">
                  <c:v>103591.6170079365</c:v>
                </c:pt>
                <c:pt idx="2440">
                  <c:v>103582.3042599206</c:v>
                </c:pt>
                <c:pt idx="2441">
                  <c:v>103664.0225138889</c:v>
                </c:pt>
                <c:pt idx="2442">
                  <c:v>103706.6914436508</c:v>
                </c:pt>
                <c:pt idx="2443">
                  <c:v>103675.8790988096</c:v>
                </c:pt>
                <c:pt idx="2444">
                  <c:v>103678.1164190476</c:v>
                </c:pt>
                <c:pt idx="2445">
                  <c:v>103723.1158920635</c:v>
                </c:pt>
                <c:pt idx="2446">
                  <c:v>103810.9336936508</c:v>
                </c:pt>
                <c:pt idx="2447">
                  <c:v>103930.0671571429</c:v>
                </c:pt>
                <c:pt idx="2448">
                  <c:v>103992.6000194445</c:v>
                </c:pt>
                <c:pt idx="2449">
                  <c:v>103995.2722972222</c:v>
                </c:pt>
                <c:pt idx="2450">
                  <c:v>103985.4363599206</c:v>
                </c:pt>
                <c:pt idx="2451">
                  <c:v>104047.0729543651</c:v>
                </c:pt>
                <c:pt idx="2452">
                  <c:v>104121.0498269841</c:v>
                </c:pt>
                <c:pt idx="2453">
                  <c:v>104168.5290246032</c:v>
                </c:pt>
                <c:pt idx="2454">
                  <c:v>104211.9091087302</c:v>
                </c:pt>
                <c:pt idx="2455">
                  <c:v>104241.613163492</c:v>
                </c:pt>
                <c:pt idx="2456">
                  <c:v>104261.7066654762</c:v>
                </c:pt>
                <c:pt idx="2457">
                  <c:v>104295.1279825397</c:v>
                </c:pt>
                <c:pt idx="2458">
                  <c:v>104277.3942277778</c:v>
                </c:pt>
                <c:pt idx="2459">
                  <c:v>104253.1454988095</c:v>
                </c:pt>
                <c:pt idx="2460">
                  <c:v>104266.8624198413</c:v>
                </c:pt>
                <c:pt idx="2461">
                  <c:v>104347.4327630952</c:v>
                </c:pt>
                <c:pt idx="2462">
                  <c:v>104423.9088912698</c:v>
                </c:pt>
                <c:pt idx="2463">
                  <c:v>104476.7756444445</c:v>
                </c:pt>
                <c:pt idx="2464">
                  <c:v>104515.6941714286</c:v>
                </c:pt>
                <c:pt idx="2465">
                  <c:v>104516.4165488095</c:v>
                </c:pt>
                <c:pt idx="2466">
                  <c:v>104547.2147571429</c:v>
                </c:pt>
                <c:pt idx="2467">
                  <c:v>104573.5010603175</c:v>
                </c:pt>
                <c:pt idx="2468">
                  <c:v>104517.0445873016</c:v>
                </c:pt>
                <c:pt idx="2469">
                  <c:v>104437.9449777778</c:v>
                </c:pt>
                <c:pt idx="2470">
                  <c:v>104358.760268254</c:v>
                </c:pt>
                <c:pt idx="2471">
                  <c:v>104367.2527035715</c:v>
                </c:pt>
                <c:pt idx="2472">
                  <c:v>104402.3080730159</c:v>
                </c:pt>
                <c:pt idx="2473">
                  <c:v>104433.3339904762</c:v>
                </c:pt>
                <c:pt idx="2474">
                  <c:v>104460.4133555556</c:v>
                </c:pt>
                <c:pt idx="2475">
                  <c:v>104447.1263083334</c:v>
                </c:pt>
                <c:pt idx="2476">
                  <c:v>104493.1655257937</c:v>
                </c:pt>
                <c:pt idx="2477">
                  <c:v>104541.3748511905</c:v>
                </c:pt>
                <c:pt idx="2478">
                  <c:v>104459.5318761905</c:v>
                </c:pt>
                <c:pt idx="2479">
                  <c:v>104380.323604762</c:v>
                </c:pt>
                <c:pt idx="2480">
                  <c:v>104253.1492186509</c:v>
                </c:pt>
                <c:pt idx="2481">
                  <c:v>104142.1676650794</c:v>
                </c:pt>
                <c:pt idx="2482">
                  <c:v>104158.5123142858</c:v>
                </c:pt>
                <c:pt idx="2483">
                  <c:v>104173.4697484128</c:v>
                </c:pt>
                <c:pt idx="2484">
                  <c:v>104166.5251178573</c:v>
                </c:pt>
                <c:pt idx="2485">
                  <c:v>104115.6645337303</c:v>
                </c:pt>
                <c:pt idx="2486">
                  <c:v>104119.6545821429</c:v>
                </c:pt>
                <c:pt idx="2487">
                  <c:v>104142.0330853175</c:v>
                </c:pt>
                <c:pt idx="2488">
                  <c:v>104160.051004762</c:v>
                </c:pt>
                <c:pt idx="2489">
                  <c:v>104166.0236920636</c:v>
                </c:pt>
                <c:pt idx="2490">
                  <c:v>104201.6260607144</c:v>
                </c:pt>
                <c:pt idx="2491">
                  <c:v>104248.4349337302</c:v>
                </c:pt>
                <c:pt idx="2492">
                  <c:v>104269.7616634921</c:v>
                </c:pt>
                <c:pt idx="2493">
                  <c:v>104260.1268357144</c:v>
                </c:pt>
                <c:pt idx="2494">
                  <c:v>104243.6987912699</c:v>
                </c:pt>
                <c:pt idx="2495">
                  <c:v>104227.0739460318</c:v>
                </c:pt>
                <c:pt idx="2496">
                  <c:v>104213.9353361112</c:v>
                </c:pt>
                <c:pt idx="2497">
                  <c:v>104187.8405940477</c:v>
                </c:pt>
                <c:pt idx="2498">
                  <c:v>104176.6816158731</c:v>
                </c:pt>
                <c:pt idx="2499">
                  <c:v>104167.2525174604</c:v>
                </c:pt>
                <c:pt idx="2500">
                  <c:v>104145.1765007937</c:v>
                </c:pt>
                <c:pt idx="2501">
                  <c:v>104138.862636508</c:v>
                </c:pt>
                <c:pt idx="2502">
                  <c:v>104131.4021948414</c:v>
                </c:pt>
                <c:pt idx="2503">
                  <c:v>104120.7224765874</c:v>
                </c:pt>
                <c:pt idx="2504">
                  <c:v>104103.6163876985</c:v>
                </c:pt>
                <c:pt idx="2505">
                  <c:v>104114.7397448414</c:v>
                </c:pt>
                <c:pt idx="2506">
                  <c:v>104120.280543254</c:v>
                </c:pt>
                <c:pt idx="2507">
                  <c:v>104112.1389571429</c:v>
                </c:pt>
                <c:pt idx="2508">
                  <c:v>104090.2537265874</c:v>
                </c:pt>
                <c:pt idx="2509">
                  <c:v>104059.034945635</c:v>
                </c:pt>
                <c:pt idx="2510">
                  <c:v>104050.8502666667</c:v>
                </c:pt>
                <c:pt idx="2511">
                  <c:v>104060.9770646826</c:v>
                </c:pt>
                <c:pt idx="2512">
                  <c:v>104060.9872333334</c:v>
                </c:pt>
                <c:pt idx="2513">
                  <c:v>104053.7916416667</c:v>
                </c:pt>
                <c:pt idx="2514">
                  <c:v>104036.4247952382</c:v>
                </c:pt>
                <c:pt idx="2515">
                  <c:v>104030.541145635</c:v>
                </c:pt>
                <c:pt idx="2516">
                  <c:v>104036.4429623016</c:v>
                </c:pt>
                <c:pt idx="2517">
                  <c:v>104034.2701265874</c:v>
                </c:pt>
                <c:pt idx="2518">
                  <c:v>104040.9302829366</c:v>
                </c:pt>
                <c:pt idx="2519">
                  <c:v>104042.4211063493</c:v>
                </c:pt>
                <c:pt idx="2520">
                  <c:v>104052.6212242064</c:v>
                </c:pt>
                <c:pt idx="2521">
                  <c:v>104051.1941408731</c:v>
                </c:pt>
                <c:pt idx="2522">
                  <c:v>104034.6782992064</c:v>
                </c:pt>
                <c:pt idx="2523">
                  <c:v>104037.8459579366</c:v>
                </c:pt>
                <c:pt idx="2524">
                  <c:v>104035.8496781747</c:v>
                </c:pt>
                <c:pt idx="2525">
                  <c:v>104025.9741507937</c:v>
                </c:pt>
                <c:pt idx="2526">
                  <c:v>104011.5730472223</c:v>
                </c:pt>
                <c:pt idx="2527">
                  <c:v>103999.9087059524</c:v>
                </c:pt>
                <c:pt idx="2528">
                  <c:v>103992.4683535715</c:v>
                </c:pt>
                <c:pt idx="2529">
                  <c:v>103975.5324964287</c:v>
                </c:pt>
                <c:pt idx="2530">
                  <c:v>103972.0086869048</c:v>
                </c:pt>
                <c:pt idx="2531">
                  <c:v>103946.893545635</c:v>
                </c:pt>
                <c:pt idx="2532">
                  <c:v>103911.1793837302</c:v>
                </c:pt>
                <c:pt idx="2533">
                  <c:v>103783.2077507937</c:v>
                </c:pt>
                <c:pt idx="2534">
                  <c:v>103733.9798555556</c:v>
                </c:pt>
                <c:pt idx="2535">
                  <c:v>103700.8999944445</c:v>
                </c:pt>
                <c:pt idx="2536">
                  <c:v>103659.0462309524</c:v>
                </c:pt>
                <c:pt idx="2537">
                  <c:v>103691.0656384921</c:v>
                </c:pt>
                <c:pt idx="2538">
                  <c:v>103702.6745793651</c:v>
                </c:pt>
                <c:pt idx="2539">
                  <c:v>103687.8591960318</c:v>
                </c:pt>
                <c:pt idx="2540">
                  <c:v>103698.5682424604</c:v>
                </c:pt>
                <c:pt idx="2541">
                  <c:v>103706.7083404762</c:v>
                </c:pt>
                <c:pt idx="2542">
                  <c:v>103654.8914380953</c:v>
                </c:pt>
                <c:pt idx="2543">
                  <c:v>103605.9485126984</c:v>
                </c:pt>
                <c:pt idx="2544">
                  <c:v>103554.886136508</c:v>
                </c:pt>
                <c:pt idx="2545">
                  <c:v>103515.6680996032</c:v>
                </c:pt>
                <c:pt idx="2546">
                  <c:v>103450.5401234127</c:v>
                </c:pt>
                <c:pt idx="2547">
                  <c:v>103406.2921075397</c:v>
                </c:pt>
                <c:pt idx="2548">
                  <c:v>103376.3003230159</c:v>
                </c:pt>
                <c:pt idx="2549">
                  <c:v>103327.9947984127</c:v>
                </c:pt>
                <c:pt idx="2550">
                  <c:v>103265.7214539683</c:v>
                </c:pt>
                <c:pt idx="2551">
                  <c:v>103224.2197178572</c:v>
                </c:pt>
                <c:pt idx="2552">
                  <c:v>103136.3033920635</c:v>
                </c:pt>
                <c:pt idx="2553">
                  <c:v>103104.7940293651</c:v>
                </c:pt>
                <c:pt idx="2554">
                  <c:v>103039.9085198413</c:v>
                </c:pt>
                <c:pt idx="2555">
                  <c:v>102977.7572611111</c:v>
                </c:pt>
                <c:pt idx="2556">
                  <c:v>102910.9714226191</c:v>
                </c:pt>
                <c:pt idx="2557">
                  <c:v>102952.9686944445</c:v>
                </c:pt>
                <c:pt idx="2558">
                  <c:v>103056.6152099207</c:v>
                </c:pt>
                <c:pt idx="2559">
                  <c:v>103121.9211067461</c:v>
                </c:pt>
                <c:pt idx="2560">
                  <c:v>103126.3442531746</c:v>
                </c:pt>
                <c:pt idx="2561">
                  <c:v>103098.3664198413</c:v>
                </c:pt>
                <c:pt idx="2562">
                  <c:v>103117.3181186508</c:v>
                </c:pt>
                <c:pt idx="2563">
                  <c:v>103169.1883444445</c:v>
                </c:pt>
                <c:pt idx="2564">
                  <c:v>103188.0015265874</c:v>
                </c:pt>
                <c:pt idx="2565">
                  <c:v>103128.9291988096</c:v>
                </c:pt>
                <c:pt idx="2566">
                  <c:v>103016.5818218254</c:v>
                </c:pt>
                <c:pt idx="2567">
                  <c:v>102980.2394666667</c:v>
                </c:pt>
                <c:pt idx="2568">
                  <c:v>102998.7003730159</c:v>
                </c:pt>
                <c:pt idx="2569">
                  <c:v>103026.7230666667</c:v>
                </c:pt>
                <c:pt idx="2570">
                  <c:v>103021.7133630953</c:v>
                </c:pt>
                <c:pt idx="2571">
                  <c:v>103017.4996043651</c:v>
                </c:pt>
                <c:pt idx="2572">
                  <c:v>102997.8026797619</c:v>
                </c:pt>
                <c:pt idx="2573">
                  <c:v>102980.2751500001</c:v>
                </c:pt>
                <c:pt idx="2574">
                  <c:v>102987.8230789683</c:v>
                </c:pt>
                <c:pt idx="2575">
                  <c:v>102991.777568254</c:v>
                </c:pt>
                <c:pt idx="2576">
                  <c:v>102978.4411035715</c:v>
                </c:pt>
                <c:pt idx="2577">
                  <c:v>102926.2402107143</c:v>
                </c:pt>
                <c:pt idx="2578">
                  <c:v>102887.5085329365</c:v>
                </c:pt>
                <c:pt idx="2579">
                  <c:v>102813.9107527778</c:v>
                </c:pt>
                <c:pt idx="2580">
                  <c:v>102752.3179638889</c:v>
                </c:pt>
                <c:pt idx="2581">
                  <c:v>102704.4563567461</c:v>
                </c:pt>
                <c:pt idx="2582">
                  <c:v>102664.2368626985</c:v>
                </c:pt>
                <c:pt idx="2583">
                  <c:v>102659.8944460318</c:v>
                </c:pt>
                <c:pt idx="2584">
                  <c:v>102665.2197190477</c:v>
                </c:pt>
                <c:pt idx="2585">
                  <c:v>102677.0799623017</c:v>
                </c:pt>
                <c:pt idx="2586">
                  <c:v>102712.7496670635</c:v>
                </c:pt>
                <c:pt idx="2587">
                  <c:v>102715.6269301588</c:v>
                </c:pt>
                <c:pt idx="2588">
                  <c:v>102671.2419166667</c:v>
                </c:pt>
                <c:pt idx="2589">
                  <c:v>102654.9837630953</c:v>
                </c:pt>
                <c:pt idx="2590">
                  <c:v>102625.7063880953</c:v>
                </c:pt>
                <c:pt idx="2591">
                  <c:v>102597.7739416667</c:v>
                </c:pt>
                <c:pt idx="2592">
                  <c:v>102517.2473111112</c:v>
                </c:pt>
                <c:pt idx="2593">
                  <c:v>102433.4697194445</c:v>
                </c:pt>
                <c:pt idx="2594">
                  <c:v>102294.6652178572</c:v>
                </c:pt>
                <c:pt idx="2595">
                  <c:v>102213.4051111112</c:v>
                </c:pt>
                <c:pt idx="2596">
                  <c:v>102131.8719698414</c:v>
                </c:pt>
                <c:pt idx="2597">
                  <c:v>101959.4852198414</c:v>
                </c:pt>
                <c:pt idx="2598">
                  <c:v>101800.5429142858</c:v>
                </c:pt>
                <c:pt idx="2599">
                  <c:v>101719.1600710318</c:v>
                </c:pt>
                <c:pt idx="2600">
                  <c:v>101637.7482095239</c:v>
                </c:pt>
                <c:pt idx="2601">
                  <c:v>101595.5258630953</c:v>
                </c:pt>
                <c:pt idx="2602">
                  <c:v>101494.8879972223</c:v>
                </c:pt>
                <c:pt idx="2603">
                  <c:v>101382.3075472223</c:v>
                </c:pt>
                <c:pt idx="2604">
                  <c:v>101298.1998154763</c:v>
                </c:pt>
                <c:pt idx="2605">
                  <c:v>101200.3802781747</c:v>
                </c:pt>
                <c:pt idx="2606">
                  <c:v>101122.2192230159</c:v>
                </c:pt>
                <c:pt idx="2607">
                  <c:v>101013.5193222223</c:v>
                </c:pt>
                <c:pt idx="2608">
                  <c:v>100896.8918730159</c:v>
                </c:pt>
                <c:pt idx="2609">
                  <c:v>100860.7538829366</c:v>
                </c:pt>
                <c:pt idx="2610">
                  <c:v>100813.2642067462</c:v>
                </c:pt>
                <c:pt idx="2611">
                  <c:v>100784.2164325398</c:v>
                </c:pt>
                <c:pt idx="2612">
                  <c:v>100782.8842154763</c:v>
                </c:pt>
                <c:pt idx="2613">
                  <c:v>100761.3732718255</c:v>
                </c:pt>
                <c:pt idx="2614">
                  <c:v>100733.9267190477</c:v>
                </c:pt>
                <c:pt idx="2615">
                  <c:v>100708.0251503969</c:v>
                </c:pt>
                <c:pt idx="2616">
                  <c:v>100645.0286535715</c:v>
                </c:pt>
                <c:pt idx="2617">
                  <c:v>100598.9347178572</c:v>
                </c:pt>
                <c:pt idx="2618">
                  <c:v>100539.5640583334</c:v>
                </c:pt>
                <c:pt idx="2619">
                  <c:v>100487.3107408731</c:v>
                </c:pt>
                <c:pt idx="2620">
                  <c:v>100431.5665384922</c:v>
                </c:pt>
                <c:pt idx="2621">
                  <c:v>100381.4640460319</c:v>
                </c:pt>
                <c:pt idx="2622">
                  <c:v>100370.5008146827</c:v>
                </c:pt>
                <c:pt idx="2623">
                  <c:v>100358.30919127</c:v>
                </c:pt>
                <c:pt idx="2624">
                  <c:v>100352.963457143</c:v>
                </c:pt>
                <c:pt idx="2625">
                  <c:v>100347.4588686509</c:v>
                </c:pt>
                <c:pt idx="2626">
                  <c:v>100349.0307623017</c:v>
                </c:pt>
                <c:pt idx="2627">
                  <c:v>100350.6828269843</c:v>
                </c:pt>
                <c:pt idx="2628">
                  <c:v>100369.9744626986</c:v>
                </c:pt>
                <c:pt idx="2629">
                  <c:v>100371.9437087303</c:v>
                </c:pt>
                <c:pt idx="2630">
                  <c:v>100362.3853007938</c:v>
                </c:pt>
                <c:pt idx="2631">
                  <c:v>100335.0928900795</c:v>
                </c:pt>
                <c:pt idx="2632">
                  <c:v>100315.5986873017</c:v>
                </c:pt>
                <c:pt idx="2633">
                  <c:v>100309.3237619049</c:v>
                </c:pt>
                <c:pt idx="2634">
                  <c:v>100299.6790134922</c:v>
                </c:pt>
                <c:pt idx="2635">
                  <c:v>100294.5127186509</c:v>
                </c:pt>
                <c:pt idx="2636">
                  <c:v>100288.7546269843</c:v>
                </c:pt>
                <c:pt idx="2637">
                  <c:v>100296.190298016</c:v>
                </c:pt>
                <c:pt idx="2638">
                  <c:v>100311.9423750001</c:v>
                </c:pt>
                <c:pt idx="2639">
                  <c:v>100302.4172630954</c:v>
                </c:pt>
                <c:pt idx="2640">
                  <c:v>100309.6213178573</c:v>
                </c:pt>
                <c:pt idx="2641">
                  <c:v>100298.7219500002</c:v>
                </c:pt>
                <c:pt idx="2642">
                  <c:v>100288.7102623018</c:v>
                </c:pt>
                <c:pt idx="2643">
                  <c:v>100285.4965035716</c:v>
                </c:pt>
                <c:pt idx="2644">
                  <c:v>100277.8778900795</c:v>
                </c:pt>
                <c:pt idx="2645">
                  <c:v>100281.0956789684</c:v>
                </c:pt>
                <c:pt idx="2646">
                  <c:v>100279.8461130954</c:v>
                </c:pt>
                <c:pt idx="2647">
                  <c:v>100280.0302027779</c:v>
                </c:pt>
                <c:pt idx="2648">
                  <c:v>100292.0704432541</c:v>
                </c:pt>
                <c:pt idx="2649">
                  <c:v>100279.0382940478</c:v>
                </c:pt>
                <c:pt idx="2650">
                  <c:v>100260.9459702382</c:v>
                </c:pt>
                <c:pt idx="2651">
                  <c:v>100227.2598650795</c:v>
                </c:pt>
                <c:pt idx="2652">
                  <c:v>100176.5457654763</c:v>
                </c:pt>
                <c:pt idx="2653">
                  <c:v>100118.3971111112</c:v>
                </c:pt>
                <c:pt idx="2654">
                  <c:v>100034.2926341271</c:v>
                </c:pt>
                <c:pt idx="2655">
                  <c:v>99969.2728857144</c:v>
                </c:pt>
                <c:pt idx="2656">
                  <c:v>99953.7411087303</c:v>
                </c:pt>
                <c:pt idx="2657">
                  <c:v>99958.39847460332</c:v>
                </c:pt>
                <c:pt idx="2658">
                  <c:v>99972.55305039696</c:v>
                </c:pt>
                <c:pt idx="2659">
                  <c:v>99946.07233373027</c:v>
                </c:pt>
                <c:pt idx="2660">
                  <c:v>99973.28472817475</c:v>
                </c:pt>
                <c:pt idx="2661">
                  <c:v>100065.2035650795</c:v>
                </c:pt>
                <c:pt idx="2662">
                  <c:v>100166.311607143</c:v>
                </c:pt>
                <c:pt idx="2663">
                  <c:v>100276.2468440477</c:v>
                </c:pt>
                <c:pt idx="2664">
                  <c:v>100267.0974456351</c:v>
                </c:pt>
                <c:pt idx="2665">
                  <c:v>100245.1373452383</c:v>
                </c:pt>
                <c:pt idx="2666">
                  <c:v>100227.9663384922</c:v>
                </c:pt>
                <c:pt idx="2667">
                  <c:v>100191.5887654763</c:v>
                </c:pt>
                <c:pt idx="2668">
                  <c:v>100166.0139265874</c:v>
                </c:pt>
                <c:pt idx="2669">
                  <c:v>100177.2592761906</c:v>
                </c:pt>
                <c:pt idx="2670">
                  <c:v>100223.197396032</c:v>
                </c:pt>
                <c:pt idx="2671">
                  <c:v>100258.4300349208</c:v>
                </c:pt>
                <c:pt idx="2672">
                  <c:v>100305.8141496033</c:v>
                </c:pt>
                <c:pt idx="2673">
                  <c:v>100339.3288444446</c:v>
                </c:pt>
                <c:pt idx="2674">
                  <c:v>100352.4607579367</c:v>
                </c:pt>
                <c:pt idx="2675">
                  <c:v>100316.4051714287</c:v>
                </c:pt>
                <c:pt idx="2676">
                  <c:v>100328.1568765874</c:v>
                </c:pt>
                <c:pt idx="2677">
                  <c:v>100316.251184524</c:v>
                </c:pt>
                <c:pt idx="2678">
                  <c:v>100261.8565289684</c:v>
                </c:pt>
                <c:pt idx="2679">
                  <c:v>100213.8692710319</c:v>
                </c:pt>
                <c:pt idx="2680">
                  <c:v>100226.09561627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116312"/>
        <c:axId val="-2089969256"/>
      </c:lineChart>
      <c:catAx>
        <c:axId val="2126116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89969256"/>
        <c:crosses val="autoZero"/>
        <c:auto val="1"/>
        <c:lblAlgn val="ctr"/>
        <c:lblOffset val="100"/>
        <c:noMultiLvlLbl val="0"/>
      </c:catAx>
      <c:valAx>
        <c:axId val="-2089969256"/>
        <c:scaling>
          <c:orientation val="minMax"/>
          <c:min val="5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61163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ctr">
              <a:defRPr/>
            </a:pPr>
            <a:r>
              <a:rPr lang="en-US" sz="2400" dirty="0"/>
              <a:t>PJM W Hub RT</a:t>
            </a:r>
            <a:r>
              <a:rPr lang="en-US" sz="2400" baseline="0" dirty="0"/>
              <a:t> </a:t>
            </a:r>
            <a:r>
              <a:rPr lang="en-US" sz="2400" dirty="0"/>
              <a:t>Settled and Forward Prices</a:t>
            </a:r>
          </a:p>
        </c:rich>
      </c:tx>
      <c:layout>
        <c:manualLayout>
          <c:xMode val="edge"/>
          <c:yMode val="edge"/>
          <c:x val="0.280317664734922"/>
          <c:y val="0.010006069823773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64811073855924"/>
          <c:y val="0.108469532524651"/>
          <c:w val="0.933518892614408"/>
          <c:h val="0.76527683195006"/>
        </c:manualLayout>
      </c:layout>
      <c:lineChart>
        <c:grouping val="standard"/>
        <c:varyColors val="0"/>
        <c:ser>
          <c:idx val="0"/>
          <c:order val="0"/>
          <c:tx>
            <c:strRef>
              <c:f>Overlay!$B$2</c:f>
              <c:strCache>
                <c:ptCount val="1"/>
                <c:pt idx="0">
                  <c:v>on</c:v>
                </c:pt>
              </c:strCache>
            </c:strRef>
          </c:tx>
          <c:marker>
            <c:symbol val="none"/>
          </c:marker>
          <c:cat>
            <c:numRef>
              <c:f>Overlay!$A$3:$A$110</c:f>
              <c:numCache>
                <c:formatCode>m/d/yyyy</c:formatCode>
                <c:ptCount val="108"/>
                <c:pt idx="0">
                  <c:v>40209.0</c:v>
                </c:pt>
                <c:pt idx="1">
                  <c:v>40237.0</c:v>
                </c:pt>
                <c:pt idx="2">
                  <c:v>40268.0</c:v>
                </c:pt>
                <c:pt idx="3">
                  <c:v>40298.0</c:v>
                </c:pt>
                <c:pt idx="4">
                  <c:v>40329.0</c:v>
                </c:pt>
                <c:pt idx="5">
                  <c:v>40359.0</c:v>
                </c:pt>
                <c:pt idx="6">
                  <c:v>40390.0</c:v>
                </c:pt>
                <c:pt idx="7">
                  <c:v>40421.0</c:v>
                </c:pt>
                <c:pt idx="8">
                  <c:v>40451.0</c:v>
                </c:pt>
                <c:pt idx="9">
                  <c:v>40482.0</c:v>
                </c:pt>
                <c:pt idx="10">
                  <c:v>40512.0</c:v>
                </c:pt>
                <c:pt idx="11">
                  <c:v>40543.0</c:v>
                </c:pt>
                <c:pt idx="12">
                  <c:v>40574.0</c:v>
                </c:pt>
                <c:pt idx="13">
                  <c:v>40602.0</c:v>
                </c:pt>
                <c:pt idx="14">
                  <c:v>40633.0</c:v>
                </c:pt>
                <c:pt idx="15">
                  <c:v>40663.0</c:v>
                </c:pt>
                <c:pt idx="16">
                  <c:v>40694.0</c:v>
                </c:pt>
                <c:pt idx="17">
                  <c:v>40724.0</c:v>
                </c:pt>
                <c:pt idx="18">
                  <c:v>40755.0</c:v>
                </c:pt>
                <c:pt idx="19">
                  <c:v>40786.0</c:v>
                </c:pt>
                <c:pt idx="20">
                  <c:v>40816.0</c:v>
                </c:pt>
                <c:pt idx="21">
                  <c:v>40847.0</c:v>
                </c:pt>
                <c:pt idx="22">
                  <c:v>40877.0</c:v>
                </c:pt>
                <c:pt idx="23">
                  <c:v>40908.0</c:v>
                </c:pt>
                <c:pt idx="24">
                  <c:v>40939.0</c:v>
                </c:pt>
                <c:pt idx="25">
                  <c:v>40968.0</c:v>
                </c:pt>
                <c:pt idx="26">
                  <c:v>40999.0</c:v>
                </c:pt>
                <c:pt idx="27">
                  <c:v>41029.0</c:v>
                </c:pt>
                <c:pt idx="28">
                  <c:v>41060.0</c:v>
                </c:pt>
                <c:pt idx="29">
                  <c:v>41090.0</c:v>
                </c:pt>
                <c:pt idx="30">
                  <c:v>41121.0</c:v>
                </c:pt>
                <c:pt idx="31">
                  <c:v>41152.0</c:v>
                </c:pt>
                <c:pt idx="32">
                  <c:v>41182.0</c:v>
                </c:pt>
                <c:pt idx="33">
                  <c:v>41213.0</c:v>
                </c:pt>
                <c:pt idx="34">
                  <c:v>41243.0</c:v>
                </c:pt>
                <c:pt idx="35">
                  <c:v>41274.0</c:v>
                </c:pt>
                <c:pt idx="36">
                  <c:v>41305.0</c:v>
                </c:pt>
                <c:pt idx="37">
                  <c:v>41333.0</c:v>
                </c:pt>
                <c:pt idx="38">
                  <c:v>41364.0</c:v>
                </c:pt>
                <c:pt idx="39">
                  <c:v>41394.0</c:v>
                </c:pt>
                <c:pt idx="40">
                  <c:v>41425.0</c:v>
                </c:pt>
                <c:pt idx="41">
                  <c:v>41455.0</c:v>
                </c:pt>
                <c:pt idx="42">
                  <c:v>41486.0</c:v>
                </c:pt>
                <c:pt idx="43">
                  <c:v>41517.0</c:v>
                </c:pt>
                <c:pt idx="44">
                  <c:v>41547.0</c:v>
                </c:pt>
                <c:pt idx="45">
                  <c:v>41578.0</c:v>
                </c:pt>
                <c:pt idx="46">
                  <c:v>41608.0</c:v>
                </c:pt>
                <c:pt idx="47">
                  <c:v>41639.0</c:v>
                </c:pt>
                <c:pt idx="48">
                  <c:v>41670.0</c:v>
                </c:pt>
                <c:pt idx="49">
                  <c:v>41698.0</c:v>
                </c:pt>
                <c:pt idx="50">
                  <c:v>41729.0</c:v>
                </c:pt>
                <c:pt idx="51">
                  <c:v>41759.0</c:v>
                </c:pt>
                <c:pt idx="52">
                  <c:v>41790.0</c:v>
                </c:pt>
                <c:pt idx="53">
                  <c:v>41820.0</c:v>
                </c:pt>
                <c:pt idx="54">
                  <c:v>41851.0</c:v>
                </c:pt>
                <c:pt idx="55">
                  <c:v>41882.0</c:v>
                </c:pt>
                <c:pt idx="56">
                  <c:v>41912.0</c:v>
                </c:pt>
                <c:pt idx="57">
                  <c:v>41943.0</c:v>
                </c:pt>
                <c:pt idx="58">
                  <c:v>41973.0</c:v>
                </c:pt>
                <c:pt idx="59">
                  <c:v>42004.0</c:v>
                </c:pt>
                <c:pt idx="60">
                  <c:v>42035.0</c:v>
                </c:pt>
                <c:pt idx="61">
                  <c:v>42063.0</c:v>
                </c:pt>
                <c:pt idx="62">
                  <c:v>42094.0</c:v>
                </c:pt>
                <c:pt idx="63">
                  <c:v>42124.0</c:v>
                </c:pt>
                <c:pt idx="64">
                  <c:v>42155.0</c:v>
                </c:pt>
                <c:pt idx="65">
                  <c:v>42185.0</c:v>
                </c:pt>
                <c:pt idx="66">
                  <c:v>42216.0</c:v>
                </c:pt>
                <c:pt idx="67">
                  <c:v>42247.0</c:v>
                </c:pt>
                <c:pt idx="68">
                  <c:v>42277.0</c:v>
                </c:pt>
                <c:pt idx="69">
                  <c:v>42308.0</c:v>
                </c:pt>
                <c:pt idx="70">
                  <c:v>42338.0</c:v>
                </c:pt>
                <c:pt idx="71">
                  <c:v>42369.0</c:v>
                </c:pt>
                <c:pt idx="72">
                  <c:v>42400.0</c:v>
                </c:pt>
                <c:pt idx="73">
                  <c:v>42429.0</c:v>
                </c:pt>
                <c:pt idx="74">
                  <c:v>42460.0</c:v>
                </c:pt>
                <c:pt idx="75">
                  <c:v>42490.0</c:v>
                </c:pt>
                <c:pt idx="76">
                  <c:v>42521.0</c:v>
                </c:pt>
                <c:pt idx="77">
                  <c:v>42551.0</c:v>
                </c:pt>
                <c:pt idx="78">
                  <c:v>42582.0</c:v>
                </c:pt>
                <c:pt idx="79">
                  <c:v>42613.0</c:v>
                </c:pt>
                <c:pt idx="80">
                  <c:v>42643.0</c:v>
                </c:pt>
                <c:pt idx="81">
                  <c:v>42674.0</c:v>
                </c:pt>
                <c:pt idx="82">
                  <c:v>42704.0</c:v>
                </c:pt>
                <c:pt idx="83">
                  <c:v>42735.0</c:v>
                </c:pt>
                <c:pt idx="84">
                  <c:v>42766.0</c:v>
                </c:pt>
                <c:pt idx="85">
                  <c:v>42794.0</c:v>
                </c:pt>
                <c:pt idx="86">
                  <c:v>42825.0</c:v>
                </c:pt>
                <c:pt idx="87">
                  <c:v>42855.0</c:v>
                </c:pt>
                <c:pt idx="88">
                  <c:v>42886.0</c:v>
                </c:pt>
                <c:pt idx="89">
                  <c:v>42916.0</c:v>
                </c:pt>
                <c:pt idx="90">
                  <c:v>42947.0</c:v>
                </c:pt>
                <c:pt idx="91">
                  <c:v>42978.0</c:v>
                </c:pt>
                <c:pt idx="92">
                  <c:v>43008.0</c:v>
                </c:pt>
                <c:pt idx="93">
                  <c:v>43039.0</c:v>
                </c:pt>
                <c:pt idx="94">
                  <c:v>43069.0</c:v>
                </c:pt>
                <c:pt idx="95">
                  <c:v>43100.0</c:v>
                </c:pt>
                <c:pt idx="96">
                  <c:v>43131.0</c:v>
                </c:pt>
                <c:pt idx="97">
                  <c:v>43159.0</c:v>
                </c:pt>
                <c:pt idx="98">
                  <c:v>43190.0</c:v>
                </c:pt>
                <c:pt idx="99">
                  <c:v>43220.0</c:v>
                </c:pt>
                <c:pt idx="100">
                  <c:v>43251.0</c:v>
                </c:pt>
                <c:pt idx="101">
                  <c:v>43281.0</c:v>
                </c:pt>
                <c:pt idx="102">
                  <c:v>43312.0</c:v>
                </c:pt>
                <c:pt idx="103">
                  <c:v>43343.0</c:v>
                </c:pt>
                <c:pt idx="104">
                  <c:v>43373.0</c:v>
                </c:pt>
                <c:pt idx="105">
                  <c:v>43404.0</c:v>
                </c:pt>
                <c:pt idx="106">
                  <c:v>43434.0</c:v>
                </c:pt>
                <c:pt idx="107">
                  <c:v>43465.0</c:v>
                </c:pt>
              </c:numCache>
            </c:numRef>
          </c:cat>
          <c:val>
            <c:numRef>
              <c:f>Overlay!$B$3:$B$110</c:f>
              <c:numCache>
                <c:formatCode>_("$"* #,##0.00_);_("$"* \(#,##0.00\);_("$"* "-"??_);_(@_)</c:formatCode>
                <c:ptCount val="108"/>
                <c:pt idx="0">
                  <c:v>54.0431</c:v>
                </c:pt>
                <c:pt idx="1">
                  <c:v>48.709</c:v>
                </c:pt>
                <c:pt idx="2">
                  <c:v>42.1859</c:v>
                </c:pt>
                <c:pt idx="3">
                  <c:v>44.9809</c:v>
                </c:pt>
                <c:pt idx="4">
                  <c:v>50.52780000000001</c:v>
                </c:pt>
                <c:pt idx="5">
                  <c:v>59.1489</c:v>
                </c:pt>
                <c:pt idx="6">
                  <c:v>78.8107</c:v>
                </c:pt>
                <c:pt idx="7">
                  <c:v>64.9672</c:v>
                </c:pt>
                <c:pt idx="8">
                  <c:v>54.6424</c:v>
                </c:pt>
                <c:pt idx="9">
                  <c:v>41.5029</c:v>
                </c:pt>
                <c:pt idx="10">
                  <c:v>41.9993</c:v>
                </c:pt>
                <c:pt idx="11">
                  <c:v>63.6236</c:v>
                </c:pt>
                <c:pt idx="12">
                  <c:v>55.6594</c:v>
                </c:pt>
                <c:pt idx="13">
                  <c:v>49.37240000000001</c:v>
                </c:pt>
                <c:pt idx="14">
                  <c:v>45.5451</c:v>
                </c:pt>
                <c:pt idx="15">
                  <c:v>51.8652</c:v>
                </c:pt>
                <c:pt idx="16">
                  <c:v>61.95</c:v>
                </c:pt>
                <c:pt idx="17">
                  <c:v>65.2872</c:v>
                </c:pt>
                <c:pt idx="18">
                  <c:v>72.7898</c:v>
                </c:pt>
                <c:pt idx="19">
                  <c:v>52.9927</c:v>
                </c:pt>
                <c:pt idx="20">
                  <c:v>46.8476</c:v>
                </c:pt>
                <c:pt idx="21">
                  <c:v>40.9065</c:v>
                </c:pt>
                <c:pt idx="22">
                  <c:v>39.8798</c:v>
                </c:pt>
                <c:pt idx="23">
                  <c:v>37.1755</c:v>
                </c:pt>
                <c:pt idx="24">
                  <c:v>36.5099</c:v>
                </c:pt>
                <c:pt idx="25">
                  <c:v>31.9205</c:v>
                </c:pt>
                <c:pt idx="26">
                  <c:v>34.748</c:v>
                </c:pt>
                <c:pt idx="27">
                  <c:v>34.0719</c:v>
                </c:pt>
                <c:pt idx="28">
                  <c:v>46.5484</c:v>
                </c:pt>
                <c:pt idx="29">
                  <c:v>34.65620000000001</c:v>
                </c:pt>
                <c:pt idx="30">
                  <c:v>60.4289</c:v>
                </c:pt>
                <c:pt idx="31">
                  <c:v>43.7619</c:v>
                </c:pt>
                <c:pt idx="32">
                  <c:v>42.55</c:v>
                </c:pt>
                <c:pt idx="33">
                  <c:v>42.9215</c:v>
                </c:pt>
                <c:pt idx="34">
                  <c:v>46.8496</c:v>
                </c:pt>
                <c:pt idx="35">
                  <c:v>34.1751</c:v>
                </c:pt>
                <c:pt idx="36">
                  <c:v>42.2949</c:v>
                </c:pt>
                <c:pt idx="37">
                  <c:v>37.572</c:v>
                </c:pt>
                <c:pt idx="38">
                  <c:v>45.9016</c:v>
                </c:pt>
                <c:pt idx="39">
                  <c:v>43.8806</c:v>
                </c:pt>
                <c:pt idx="40">
                  <c:v>49.8062</c:v>
                </c:pt>
                <c:pt idx="41">
                  <c:v>42.6415</c:v>
                </c:pt>
                <c:pt idx="42">
                  <c:v>60.1161</c:v>
                </c:pt>
                <c:pt idx="43">
                  <c:v>41.0388</c:v>
                </c:pt>
                <c:pt idx="44">
                  <c:v>42.76640000000001</c:v>
                </c:pt>
                <c:pt idx="45">
                  <c:v>38.84820000000001</c:v>
                </c:pt>
                <c:pt idx="46">
                  <c:v>38.29020000000001</c:v>
                </c:pt>
                <c:pt idx="47">
                  <c:v>43.4814</c:v>
                </c:pt>
                <c:pt idx="48">
                  <c:v>161.5799</c:v>
                </c:pt>
                <c:pt idx="49">
                  <c:v>81.19539999999999</c:v>
                </c:pt>
                <c:pt idx="50">
                  <c:v>94.13259999999998</c:v>
                </c:pt>
                <c:pt idx="51">
                  <c:v>44.7668</c:v>
                </c:pt>
                <c:pt idx="52">
                  <c:v>54.7847</c:v>
                </c:pt>
                <c:pt idx="53">
                  <c:v>52.1865</c:v>
                </c:pt>
                <c:pt idx="54">
                  <c:v>44.2811</c:v>
                </c:pt>
                <c:pt idx="55">
                  <c:v>39.2496</c:v>
                </c:pt>
                <c:pt idx="56">
                  <c:v>40.5012</c:v>
                </c:pt>
                <c:pt idx="57">
                  <c:v>42.6667</c:v>
                </c:pt>
                <c:pt idx="58">
                  <c:v>41.402</c:v>
                </c:pt>
                <c:pt idx="59">
                  <c:v>37.081</c:v>
                </c:pt>
                <c:pt idx="60">
                  <c:v>41.5992</c:v>
                </c:pt>
                <c:pt idx="61">
                  <c:v>80.33</c:v>
                </c:pt>
                <c:pt idx="62">
                  <c:v>46.8925</c:v>
                </c:pt>
                <c:pt idx="63">
                  <c:v>37.4636</c:v>
                </c:pt>
                <c:pt idx="64">
                  <c:v>41.9412</c:v>
                </c:pt>
                <c:pt idx="65">
                  <c:v>38.29100000000001</c:v>
                </c:pt>
                <c:pt idx="66">
                  <c:v>42.9899</c:v>
                </c:pt>
                <c:pt idx="67">
                  <c:v>35.9677</c:v>
                </c:pt>
                <c:pt idx="68">
                  <c:v>39.10140000000001</c:v>
                </c:pt>
                <c:pt idx="69">
                  <c:v>33.9652</c:v>
                </c:pt>
                <c:pt idx="70">
                  <c:v>32.0886</c:v>
                </c:pt>
                <c:pt idx="71">
                  <c:v>29.6492</c:v>
                </c:pt>
                <c:pt idx="72">
                  <c:v>35.0207</c:v>
                </c:pt>
                <c:pt idx="73">
                  <c:v>29.4156</c:v>
                </c:pt>
                <c:pt idx="74">
                  <c:v>26.4546</c:v>
                </c:pt>
                <c:pt idx="75">
                  <c:v>35.68</c:v>
                </c:pt>
                <c:pt idx="76">
                  <c:v>30.21869999999999</c:v>
                </c:pt>
                <c:pt idx="77">
                  <c:v>32.4564</c:v>
                </c:pt>
                <c:pt idx="78">
                  <c:v>41.5</c:v>
                </c:pt>
                <c:pt idx="79">
                  <c:v>42.65</c:v>
                </c:pt>
                <c:pt idx="80">
                  <c:v>36.80000000000001</c:v>
                </c:pt>
                <c:pt idx="81">
                  <c:v>34.35</c:v>
                </c:pt>
                <c:pt idx="82">
                  <c:v>35.5</c:v>
                </c:pt>
                <c:pt idx="83">
                  <c:v>40.05</c:v>
                </c:pt>
                <c:pt idx="84">
                  <c:v>56.65</c:v>
                </c:pt>
                <c:pt idx="85">
                  <c:v>54.25</c:v>
                </c:pt>
                <c:pt idx="86">
                  <c:v>41.1</c:v>
                </c:pt>
                <c:pt idx="87">
                  <c:v>36.45</c:v>
                </c:pt>
                <c:pt idx="88">
                  <c:v>36.9</c:v>
                </c:pt>
                <c:pt idx="89">
                  <c:v>38.1</c:v>
                </c:pt>
                <c:pt idx="90">
                  <c:v>47.35</c:v>
                </c:pt>
                <c:pt idx="91">
                  <c:v>44.0</c:v>
                </c:pt>
                <c:pt idx="92">
                  <c:v>35.65</c:v>
                </c:pt>
                <c:pt idx="93">
                  <c:v>33.65</c:v>
                </c:pt>
                <c:pt idx="94">
                  <c:v>34.30000000000001</c:v>
                </c:pt>
                <c:pt idx="95">
                  <c:v>38.05</c:v>
                </c:pt>
                <c:pt idx="96">
                  <c:v>55.95</c:v>
                </c:pt>
                <c:pt idx="97">
                  <c:v>52.25</c:v>
                </c:pt>
                <c:pt idx="98">
                  <c:v>39.5</c:v>
                </c:pt>
                <c:pt idx="99">
                  <c:v>33.9</c:v>
                </c:pt>
                <c:pt idx="100">
                  <c:v>35.05</c:v>
                </c:pt>
                <c:pt idx="101">
                  <c:v>35.80000000000001</c:v>
                </c:pt>
                <c:pt idx="102">
                  <c:v>47.1</c:v>
                </c:pt>
                <c:pt idx="103">
                  <c:v>42.0</c:v>
                </c:pt>
                <c:pt idx="104">
                  <c:v>33.65</c:v>
                </c:pt>
                <c:pt idx="105">
                  <c:v>31.4</c:v>
                </c:pt>
                <c:pt idx="106">
                  <c:v>32.45</c:v>
                </c:pt>
                <c:pt idx="107">
                  <c:v>36.30000000000001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Overlay!$C$2</c:f>
              <c:strCache>
                <c:ptCount val="1"/>
                <c:pt idx="0">
                  <c:v>off</c:v>
                </c:pt>
              </c:strCache>
            </c:strRef>
          </c:tx>
          <c:marker>
            <c:symbol val="none"/>
          </c:marker>
          <c:cat>
            <c:numRef>
              <c:f>Overlay!$A$3:$A$110</c:f>
              <c:numCache>
                <c:formatCode>m/d/yyyy</c:formatCode>
                <c:ptCount val="108"/>
                <c:pt idx="0">
                  <c:v>40209.0</c:v>
                </c:pt>
                <c:pt idx="1">
                  <c:v>40237.0</c:v>
                </c:pt>
                <c:pt idx="2">
                  <c:v>40268.0</c:v>
                </c:pt>
                <c:pt idx="3">
                  <c:v>40298.0</c:v>
                </c:pt>
                <c:pt idx="4">
                  <c:v>40329.0</c:v>
                </c:pt>
                <c:pt idx="5">
                  <c:v>40359.0</c:v>
                </c:pt>
                <c:pt idx="6">
                  <c:v>40390.0</c:v>
                </c:pt>
                <c:pt idx="7">
                  <c:v>40421.0</c:v>
                </c:pt>
                <c:pt idx="8">
                  <c:v>40451.0</c:v>
                </c:pt>
                <c:pt idx="9">
                  <c:v>40482.0</c:v>
                </c:pt>
                <c:pt idx="10">
                  <c:v>40512.0</c:v>
                </c:pt>
                <c:pt idx="11">
                  <c:v>40543.0</c:v>
                </c:pt>
                <c:pt idx="12">
                  <c:v>40574.0</c:v>
                </c:pt>
                <c:pt idx="13">
                  <c:v>40602.0</c:v>
                </c:pt>
                <c:pt idx="14">
                  <c:v>40633.0</c:v>
                </c:pt>
                <c:pt idx="15">
                  <c:v>40663.0</c:v>
                </c:pt>
                <c:pt idx="16">
                  <c:v>40694.0</c:v>
                </c:pt>
                <c:pt idx="17">
                  <c:v>40724.0</c:v>
                </c:pt>
                <c:pt idx="18">
                  <c:v>40755.0</c:v>
                </c:pt>
                <c:pt idx="19">
                  <c:v>40786.0</c:v>
                </c:pt>
                <c:pt idx="20">
                  <c:v>40816.0</c:v>
                </c:pt>
                <c:pt idx="21">
                  <c:v>40847.0</c:v>
                </c:pt>
                <c:pt idx="22">
                  <c:v>40877.0</c:v>
                </c:pt>
                <c:pt idx="23">
                  <c:v>40908.0</c:v>
                </c:pt>
                <c:pt idx="24">
                  <c:v>40939.0</c:v>
                </c:pt>
                <c:pt idx="25">
                  <c:v>40968.0</c:v>
                </c:pt>
                <c:pt idx="26">
                  <c:v>40999.0</c:v>
                </c:pt>
                <c:pt idx="27">
                  <c:v>41029.0</c:v>
                </c:pt>
                <c:pt idx="28">
                  <c:v>41060.0</c:v>
                </c:pt>
                <c:pt idx="29">
                  <c:v>41090.0</c:v>
                </c:pt>
                <c:pt idx="30">
                  <c:v>41121.0</c:v>
                </c:pt>
                <c:pt idx="31">
                  <c:v>41152.0</c:v>
                </c:pt>
                <c:pt idx="32">
                  <c:v>41182.0</c:v>
                </c:pt>
                <c:pt idx="33">
                  <c:v>41213.0</c:v>
                </c:pt>
                <c:pt idx="34">
                  <c:v>41243.0</c:v>
                </c:pt>
                <c:pt idx="35">
                  <c:v>41274.0</c:v>
                </c:pt>
                <c:pt idx="36">
                  <c:v>41305.0</c:v>
                </c:pt>
                <c:pt idx="37">
                  <c:v>41333.0</c:v>
                </c:pt>
                <c:pt idx="38">
                  <c:v>41364.0</c:v>
                </c:pt>
                <c:pt idx="39">
                  <c:v>41394.0</c:v>
                </c:pt>
                <c:pt idx="40">
                  <c:v>41425.0</c:v>
                </c:pt>
                <c:pt idx="41">
                  <c:v>41455.0</c:v>
                </c:pt>
                <c:pt idx="42">
                  <c:v>41486.0</c:v>
                </c:pt>
                <c:pt idx="43">
                  <c:v>41517.0</c:v>
                </c:pt>
                <c:pt idx="44">
                  <c:v>41547.0</c:v>
                </c:pt>
                <c:pt idx="45">
                  <c:v>41578.0</c:v>
                </c:pt>
                <c:pt idx="46">
                  <c:v>41608.0</c:v>
                </c:pt>
                <c:pt idx="47">
                  <c:v>41639.0</c:v>
                </c:pt>
                <c:pt idx="48">
                  <c:v>41670.0</c:v>
                </c:pt>
                <c:pt idx="49">
                  <c:v>41698.0</c:v>
                </c:pt>
                <c:pt idx="50">
                  <c:v>41729.0</c:v>
                </c:pt>
                <c:pt idx="51">
                  <c:v>41759.0</c:v>
                </c:pt>
                <c:pt idx="52">
                  <c:v>41790.0</c:v>
                </c:pt>
                <c:pt idx="53">
                  <c:v>41820.0</c:v>
                </c:pt>
                <c:pt idx="54">
                  <c:v>41851.0</c:v>
                </c:pt>
                <c:pt idx="55">
                  <c:v>41882.0</c:v>
                </c:pt>
                <c:pt idx="56">
                  <c:v>41912.0</c:v>
                </c:pt>
                <c:pt idx="57">
                  <c:v>41943.0</c:v>
                </c:pt>
                <c:pt idx="58">
                  <c:v>41973.0</c:v>
                </c:pt>
                <c:pt idx="59">
                  <c:v>42004.0</c:v>
                </c:pt>
                <c:pt idx="60">
                  <c:v>42035.0</c:v>
                </c:pt>
                <c:pt idx="61">
                  <c:v>42063.0</c:v>
                </c:pt>
                <c:pt idx="62">
                  <c:v>42094.0</c:v>
                </c:pt>
                <c:pt idx="63">
                  <c:v>42124.0</c:v>
                </c:pt>
                <c:pt idx="64">
                  <c:v>42155.0</c:v>
                </c:pt>
                <c:pt idx="65">
                  <c:v>42185.0</c:v>
                </c:pt>
                <c:pt idx="66">
                  <c:v>42216.0</c:v>
                </c:pt>
                <c:pt idx="67">
                  <c:v>42247.0</c:v>
                </c:pt>
                <c:pt idx="68">
                  <c:v>42277.0</c:v>
                </c:pt>
                <c:pt idx="69">
                  <c:v>42308.0</c:v>
                </c:pt>
                <c:pt idx="70">
                  <c:v>42338.0</c:v>
                </c:pt>
                <c:pt idx="71">
                  <c:v>42369.0</c:v>
                </c:pt>
                <c:pt idx="72">
                  <c:v>42400.0</c:v>
                </c:pt>
                <c:pt idx="73">
                  <c:v>42429.0</c:v>
                </c:pt>
                <c:pt idx="74">
                  <c:v>42460.0</c:v>
                </c:pt>
                <c:pt idx="75">
                  <c:v>42490.0</c:v>
                </c:pt>
                <c:pt idx="76">
                  <c:v>42521.0</c:v>
                </c:pt>
                <c:pt idx="77">
                  <c:v>42551.0</c:v>
                </c:pt>
                <c:pt idx="78">
                  <c:v>42582.0</c:v>
                </c:pt>
                <c:pt idx="79">
                  <c:v>42613.0</c:v>
                </c:pt>
                <c:pt idx="80">
                  <c:v>42643.0</c:v>
                </c:pt>
                <c:pt idx="81">
                  <c:v>42674.0</c:v>
                </c:pt>
                <c:pt idx="82">
                  <c:v>42704.0</c:v>
                </c:pt>
                <c:pt idx="83">
                  <c:v>42735.0</c:v>
                </c:pt>
                <c:pt idx="84">
                  <c:v>42766.0</c:v>
                </c:pt>
                <c:pt idx="85">
                  <c:v>42794.0</c:v>
                </c:pt>
                <c:pt idx="86">
                  <c:v>42825.0</c:v>
                </c:pt>
                <c:pt idx="87">
                  <c:v>42855.0</c:v>
                </c:pt>
                <c:pt idx="88">
                  <c:v>42886.0</c:v>
                </c:pt>
                <c:pt idx="89">
                  <c:v>42916.0</c:v>
                </c:pt>
                <c:pt idx="90">
                  <c:v>42947.0</c:v>
                </c:pt>
                <c:pt idx="91">
                  <c:v>42978.0</c:v>
                </c:pt>
                <c:pt idx="92">
                  <c:v>43008.0</c:v>
                </c:pt>
                <c:pt idx="93">
                  <c:v>43039.0</c:v>
                </c:pt>
                <c:pt idx="94">
                  <c:v>43069.0</c:v>
                </c:pt>
                <c:pt idx="95">
                  <c:v>43100.0</c:v>
                </c:pt>
                <c:pt idx="96">
                  <c:v>43131.0</c:v>
                </c:pt>
                <c:pt idx="97">
                  <c:v>43159.0</c:v>
                </c:pt>
                <c:pt idx="98">
                  <c:v>43190.0</c:v>
                </c:pt>
                <c:pt idx="99">
                  <c:v>43220.0</c:v>
                </c:pt>
                <c:pt idx="100">
                  <c:v>43251.0</c:v>
                </c:pt>
                <c:pt idx="101">
                  <c:v>43281.0</c:v>
                </c:pt>
                <c:pt idx="102">
                  <c:v>43312.0</c:v>
                </c:pt>
                <c:pt idx="103">
                  <c:v>43343.0</c:v>
                </c:pt>
                <c:pt idx="104">
                  <c:v>43373.0</c:v>
                </c:pt>
                <c:pt idx="105">
                  <c:v>43404.0</c:v>
                </c:pt>
                <c:pt idx="106">
                  <c:v>43434.0</c:v>
                </c:pt>
                <c:pt idx="107">
                  <c:v>43465.0</c:v>
                </c:pt>
              </c:numCache>
            </c:numRef>
          </c:cat>
          <c:val>
            <c:numRef>
              <c:f>Overlay!$C$3:$C$110</c:f>
              <c:numCache>
                <c:formatCode>_("$"* #,##0.00_);_("$"* \(#,##0.00\);_("$"* "-"??_);_(@_)</c:formatCode>
                <c:ptCount val="108"/>
                <c:pt idx="0">
                  <c:v>47.0145</c:v>
                </c:pt>
                <c:pt idx="1">
                  <c:v>39.4206</c:v>
                </c:pt>
                <c:pt idx="2">
                  <c:v>31.9179</c:v>
                </c:pt>
                <c:pt idx="3">
                  <c:v>30.628</c:v>
                </c:pt>
                <c:pt idx="4">
                  <c:v>32.8171</c:v>
                </c:pt>
                <c:pt idx="5">
                  <c:v>35.4376</c:v>
                </c:pt>
                <c:pt idx="6">
                  <c:v>41.6464</c:v>
                </c:pt>
                <c:pt idx="7">
                  <c:v>37.76580000000001</c:v>
                </c:pt>
                <c:pt idx="8">
                  <c:v>33.82</c:v>
                </c:pt>
                <c:pt idx="9">
                  <c:v>30.0101</c:v>
                </c:pt>
                <c:pt idx="10">
                  <c:v>34.0043</c:v>
                </c:pt>
                <c:pt idx="11">
                  <c:v>50.234</c:v>
                </c:pt>
                <c:pt idx="12">
                  <c:v>48.38169999999999</c:v>
                </c:pt>
                <c:pt idx="13">
                  <c:v>39.8624</c:v>
                </c:pt>
                <c:pt idx="14">
                  <c:v>34.2378</c:v>
                </c:pt>
                <c:pt idx="15">
                  <c:v>34.7642</c:v>
                </c:pt>
                <c:pt idx="16">
                  <c:v>34.57660000000001</c:v>
                </c:pt>
                <c:pt idx="17">
                  <c:v>32.3856</c:v>
                </c:pt>
                <c:pt idx="18">
                  <c:v>37.6242</c:v>
                </c:pt>
                <c:pt idx="19">
                  <c:v>31.6381</c:v>
                </c:pt>
                <c:pt idx="20">
                  <c:v>32.90600000000001</c:v>
                </c:pt>
                <c:pt idx="21">
                  <c:v>32.6553</c:v>
                </c:pt>
                <c:pt idx="22">
                  <c:v>30.3561</c:v>
                </c:pt>
                <c:pt idx="23">
                  <c:v>30.308</c:v>
                </c:pt>
                <c:pt idx="24">
                  <c:v>30.073</c:v>
                </c:pt>
                <c:pt idx="25">
                  <c:v>27.7012</c:v>
                </c:pt>
                <c:pt idx="26">
                  <c:v>24.1606</c:v>
                </c:pt>
                <c:pt idx="27">
                  <c:v>24.4436</c:v>
                </c:pt>
                <c:pt idx="28">
                  <c:v>22.4788</c:v>
                </c:pt>
                <c:pt idx="29">
                  <c:v>19.3771</c:v>
                </c:pt>
                <c:pt idx="30">
                  <c:v>28.8623</c:v>
                </c:pt>
                <c:pt idx="31">
                  <c:v>25.2592</c:v>
                </c:pt>
                <c:pt idx="32">
                  <c:v>26.6278</c:v>
                </c:pt>
                <c:pt idx="33">
                  <c:v>31.3793</c:v>
                </c:pt>
                <c:pt idx="34">
                  <c:v>34.59560000000001</c:v>
                </c:pt>
                <c:pt idx="35">
                  <c:v>26.7529</c:v>
                </c:pt>
                <c:pt idx="36">
                  <c:v>32.74740000000001</c:v>
                </c:pt>
                <c:pt idx="37">
                  <c:v>32.0456</c:v>
                </c:pt>
                <c:pt idx="38">
                  <c:v>35.52580000000001</c:v>
                </c:pt>
                <c:pt idx="39">
                  <c:v>32.1798</c:v>
                </c:pt>
                <c:pt idx="40">
                  <c:v>28.4986</c:v>
                </c:pt>
                <c:pt idx="41">
                  <c:v>28.1953</c:v>
                </c:pt>
                <c:pt idx="42">
                  <c:v>31.5734</c:v>
                </c:pt>
                <c:pt idx="43">
                  <c:v>26.0524</c:v>
                </c:pt>
                <c:pt idx="44">
                  <c:v>27.75219999999999</c:v>
                </c:pt>
                <c:pt idx="45">
                  <c:v>28.5766</c:v>
                </c:pt>
                <c:pt idx="46">
                  <c:v>30.3683</c:v>
                </c:pt>
                <c:pt idx="47">
                  <c:v>34.0566</c:v>
                </c:pt>
                <c:pt idx="48">
                  <c:v>103.882</c:v>
                </c:pt>
                <c:pt idx="49">
                  <c:v>65.6343</c:v>
                </c:pt>
                <c:pt idx="50">
                  <c:v>64.10229999999998</c:v>
                </c:pt>
                <c:pt idx="51">
                  <c:v>32.4634</c:v>
                </c:pt>
                <c:pt idx="52">
                  <c:v>30.4945</c:v>
                </c:pt>
                <c:pt idx="53">
                  <c:v>29.1054</c:v>
                </c:pt>
                <c:pt idx="54">
                  <c:v>27.1494</c:v>
                </c:pt>
                <c:pt idx="55">
                  <c:v>26.6961</c:v>
                </c:pt>
                <c:pt idx="56">
                  <c:v>28.4468</c:v>
                </c:pt>
                <c:pt idx="57">
                  <c:v>29.3652</c:v>
                </c:pt>
                <c:pt idx="58">
                  <c:v>31.9004</c:v>
                </c:pt>
                <c:pt idx="59">
                  <c:v>28.6558</c:v>
                </c:pt>
                <c:pt idx="60">
                  <c:v>35.96720000000001</c:v>
                </c:pt>
                <c:pt idx="61">
                  <c:v>63.5208</c:v>
                </c:pt>
                <c:pt idx="62">
                  <c:v>37.3168</c:v>
                </c:pt>
                <c:pt idx="63">
                  <c:v>29.11360000000001</c:v>
                </c:pt>
                <c:pt idx="64">
                  <c:v>23.74579999999999</c:v>
                </c:pt>
                <c:pt idx="65">
                  <c:v>22.33609999999999</c:v>
                </c:pt>
                <c:pt idx="66">
                  <c:v>23.5226</c:v>
                </c:pt>
                <c:pt idx="67">
                  <c:v>22.2295</c:v>
                </c:pt>
                <c:pt idx="68">
                  <c:v>23.94559999999999</c:v>
                </c:pt>
                <c:pt idx="69">
                  <c:v>24.2787</c:v>
                </c:pt>
                <c:pt idx="70">
                  <c:v>22.32100000000001</c:v>
                </c:pt>
                <c:pt idx="71">
                  <c:v>19.7343</c:v>
                </c:pt>
                <c:pt idx="72">
                  <c:v>27.03280000000001</c:v>
                </c:pt>
                <c:pt idx="73">
                  <c:v>25.0716</c:v>
                </c:pt>
                <c:pt idx="74">
                  <c:v>19.93209999999999</c:v>
                </c:pt>
                <c:pt idx="75">
                  <c:v>26.28539999999999</c:v>
                </c:pt>
                <c:pt idx="76">
                  <c:v>18.1875</c:v>
                </c:pt>
                <c:pt idx="77">
                  <c:v>18.6158</c:v>
                </c:pt>
                <c:pt idx="78">
                  <c:v>25.95</c:v>
                </c:pt>
                <c:pt idx="79">
                  <c:v>25.2</c:v>
                </c:pt>
                <c:pt idx="80">
                  <c:v>23.5</c:v>
                </c:pt>
                <c:pt idx="81">
                  <c:v>24.55</c:v>
                </c:pt>
                <c:pt idx="82">
                  <c:v>26.1</c:v>
                </c:pt>
                <c:pt idx="83">
                  <c:v>30.45</c:v>
                </c:pt>
                <c:pt idx="84">
                  <c:v>44.85</c:v>
                </c:pt>
                <c:pt idx="85">
                  <c:v>40.5</c:v>
                </c:pt>
                <c:pt idx="86">
                  <c:v>31.95</c:v>
                </c:pt>
                <c:pt idx="87">
                  <c:v>25.2</c:v>
                </c:pt>
                <c:pt idx="88">
                  <c:v>22.85</c:v>
                </c:pt>
                <c:pt idx="89">
                  <c:v>22.75</c:v>
                </c:pt>
                <c:pt idx="90">
                  <c:v>26.85</c:v>
                </c:pt>
                <c:pt idx="91">
                  <c:v>24.5</c:v>
                </c:pt>
                <c:pt idx="92">
                  <c:v>22.55</c:v>
                </c:pt>
                <c:pt idx="93">
                  <c:v>24.0</c:v>
                </c:pt>
                <c:pt idx="94">
                  <c:v>24.6</c:v>
                </c:pt>
                <c:pt idx="95">
                  <c:v>27.6</c:v>
                </c:pt>
                <c:pt idx="96">
                  <c:v>44.85</c:v>
                </c:pt>
                <c:pt idx="97">
                  <c:v>41.05</c:v>
                </c:pt>
                <c:pt idx="98">
                  <c:v>28.9</c:v>
                </c:pt>
                <c:pt idx="99">
                  <c:v>25.5</c:v>
                </c:pt>
                <c:pt idx="100">
                  <c:v>21.9</c:v>
                </c:pt>
                <c:pt idx="101">
                  <c:v>22.6</c:v>
                </c:pt>
                <c:pt idx="102">
                  <c:v>24.85</c:v>
                </c:pt>
                <c:pt idx="103">
                  <c:v>24.25</c:v>
                </c:pt>
                <c:pt idx="104">
                  <c:v>22.65</c:v>
                </c:pt>
                <c:pt idx="105">
                  <c:v>23.05</c:v>
                </c:pt>
                <c:pt idx="106">
                  <c:v>23.2</c:v>
                </c:pt>
                <c:pt idx="107">
                  <c:v>26.2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650248"/>
        <c:axId val="-2090425064"/>
      </c:lineChart>
      <c:dateAx>
        <c:axId val="-209165024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0425064"/>
        <c:crosses val="autoZero"/>
        <c:auto val="1"/>
        <c:lblOffset val="100"/>
        <c:baseTimeUnit val="months"/>
      </c:dateAx>
      <c:valAx>
        <c:axId val="-2090425064"/>
        <c:scaling>
          <c:orientation val="minMax"/>
          <c:max val="165.0"/>
          <c:min val="17.0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165024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42074535400334"/>
          <c:y val="0.0675963840381189"/>
          <c:w val="0.115850929199332"/>
          <c:h val="0.049504329126548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 smtClean="0"/>
              <a:t>Historical</a:t>
            </a:r>
            <a:r>
              <a:rPr lang="en-US" sz="2400" baseline="0" dirty="0" smtClean="0"/>
              <a:t> </a:t>
            </a:r>
            <a:r>
              <a:rPr lang="en-US" sz="2400" dirty="0" smtClean="0"/>
              <a:t>Monthly </a:t>
            </a:r>
            <a:r>
              <a:rPr lang="en-US" sz="2400" dirty="0"/>
              <a:t>HR Vs</a:t>
            </a:r>
            <a:r>
              <a:rPr lang="en-US" sz="2400" baseline="0" dirty="0"/>
              <a:t> Eastern Gas Blend</a:t>
            </a:r>
            <a:endParaRPr lang="en-US" sz="2400" dirty="0"/>
          </a:p>
        </c:rich>
      </c:tx>
      <c:layout>
        <c:manualLayout>
          <c:xMode val="edge"/>
          <c:yMode val="edge"/>
          <c:x val="0.248749253393796"/>
          <c:y val="0.00064441037643908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33972031986639"/>
          <c:y val="0.12277831567039"/>
          <c:w val="0.94430136505709"/>
          <c:h val="0.723924093231066"/>
        </c:manualLayout>
      </c:layout>
      <c:lineChart>
        <c:grouping val="standard"/>
        <c:varyColors val="0"/>
        <c:ser>
          <c:idx val="8"/>
          <c:order val="0"/>
          <c:tx>
            <c:strRef>
              <c:f>Overlay!$J$2</c:f>
              <c:strCache>
                <c:ptCount val="1"/>
                <c:pt idx="0">
                  <c:v>on</c:v>
                </c:pt>
              </c:strCache>
            </c:strRef>
          </c:tx>
          <c:marker>
            <c:symbol val="none"/>
          </c:marker>
          <c:cat>
            <c:numRef>
              <c:f>Overlay!$A$3:$A$110</c:f>
              <c:numCache>
                <c:formatCode>m/d/yyyy</c:formatCode>
                <c:ptCount val="108"/>
                <c:pt idx="0">
                  <c:v>40209.0</c:v>
                </c:pt>
                <c:pt idx="1">
                  <c:v>40237.0</c:v>
                </c:pt>
                <c:pt idx="2">
                  <c:v>40268.0</c:v>
                </c:pt>
                <c:pt idx="3">
                  <c:v>40298.0</c:v>
                </c:pt>
                <c:pt idx="4">
                  <c:v>40329.0</c:v>
                </c:pt>
                <c:pt idx="5">
                  <c:v>40359.0</c:v>
                </c:pt>
                <c:pt idx="6">
                  <c:v>40390.0</c:v>
                </c:pt>
                <c:pt idx="7">
                  <c:v>40421.0</c:v>
                </c:pt>
                <c:pt idx="8">
                  <c:v>40451.0</c:v>
                </c:pt>
                <c:pt idx="9">
                  <c:v>40482.0</c:v>
                </c:pt>
                <c:pt idx="10">
                  <c:v>40512.0</c:v>
                </c:pt>
                <c:pt idx="11">
                  <c:v>40543.0</c:v>
                </c:pt>
                <c:pt idx="12">
                  <c:v>40574.0</c:v>
                </c:pt>
                <c:pt idx="13">
                  <c:v>40602.0</c:v>
                </c:pt>
                <c:pt idx="14">
                  <c:v>40633.0</c:v>
                </c:pt>
                <c:pt idx="15">
                  <c:v>40663.0</c:v>
                </c:pt>
                <c:pt idx="16">
                  <c:v>40694.0</c:v>
                </c:pt>
                <c:pt idx="17">
                  <c:v>40724.0</c:v>
                </c:pt>
                <c:pt idx="18">
                  <c:v>40755.0</c:v>
                </c:pt>
                <c:pt idx="19">
                  <c:v>40786.0</c:v>
                </c:pt>
                <c:pt idx="20">
                  <c:v>40816.0</c:v>
                </c:pt>
                <c:pt idx="21">
                  <c:v>40847.0</c:v>
                </c:pt>
                <c:pt idx="22">
                  <c:v>40877.0</c:v>
                </c:pt>
                <c:pt idx="23">
                  <c:v>40908.0</c:v>
                </c:pt>
                <c:pt idx="24">
                  <c:v>40939.0</c:v>
                </c:pt>
                <c:pt idx="25">
                  <c:v>40968.0</c:v>
                </c:pt>
                <c:pt idx="26">
                  <c:v>40999.0</c:v>
                </c:pt>
                <c:pt idx="27">
                  <c:v>41029.0</c:v>
                </c:pt>
                <c:pt idx="28">
                  <c:v>41060.0</c:v>
                </c:pt>
                <c:pt idx="29">
                  <c:v>41090.0</c:v>
                </c:pt>
                <c:pt idx="30">
                  <c:v>41121.0</c:v>
                </c:pt>
                <c:pt idx="31">
                  <c:v>41152.0</c:v>
                </c:pt>
                <c:pt idx="32">
                  <c:v>41182.0</c:v>
                </c:pt>
                <c:pt idx="33">
                  <c:v>41213.0</c:v>
                </c:pt>
                <c:pt idx="34">
                  <c:v>41243.0</c:v>
                </c:pt>
                <c:pt idx="35">
                  <c:v>41274.0</c:v>
                </c:pt>
                <c:pt idx="36">
                  <c:v>41305.0</c:v>
                </c:pt>
                <c:pt idx="37">
                  <c:v>41333.0</c:v>
                </c:pt>
                <c:pt idx="38">
                  <c:v>41364.0</c:v>
                </c:pt>
                <c:pt idx="39">
                  <c:v>41394.0</c:v>
                </c:pt>
                <c:pt idx="40">
                  <c:v>41425.0</c:v>
                </c:pt>
                <c:pt idx="41">
                  <c:v>41455.0</c:v>
                </c:pt>
                <c:pt idx="42">
                  <c:v>41486.0</c:v>
                </c:pt>
                <c:pt idx="43">
                  <c:v>41517.0</c:v>
                </c:pt>
                <c:pt idx="44">
                  <c:v>41547.0</c:v>
                </c:pt>
                <c:pt idx="45">
                  <c:v>41578.0</c:v>
                </c:pt>
                <c:pt idx="46">
                  <c:v>41608.0</c:v>
                </c:pt>
                <c:pt idx="47">
                  <c:v>41639.0</c:v>
                </c:pt>
                <c:pt idx="48">
                  <c:v>41670.0</c:v>
                </c:pt>
                <c:pt idx="49">
                  <c:v>41698.0</c:v>
                </c:pt>
                <c:pt idx="50">
                  <c:v>41729.0</c:v>
                </c:pt>
                <c:pt idx="51">
                  <c:v>41759.0</c:v>
                </c:pt>
                <c:pt idx="52">
                  <c:v>41790.0</c:v>
                </c:pt>
                <c:pt idx="53">
                  <c:v>41820.0</c:v>
                </c:pt>
                <c:pt idx="54">
                  <c:v>41851.0</c:v>
                </c:pt>
                <c:pt idx="55">
                  <c:v>41882.0</c:v>
                </c:pt>
                <c:pt idx="56">
                  <c:v>41912.0</c:v>
                </c:pt>
                <c:pt idx="57">
                  <c:v>41943.0</c:v>
                </c:pt>
                <c:pt idx="58">
                  <c:v>41973.0</c:v>
                </c:pt>
                <c:pt idx="59">
                  <c:v>42004.0</c:v>
                </c:pt>
                <c:pt idx="60">
                  <c:v>42035.0</c:v>
                </c:pt>
                <c:pt idx="61">
                  <c:v>42063.0</c:v>
                </c:pt>
                <c:pt idx="62">
                  <c:v>42094.0</c:v>
                </c:pt>
                <c:pt idx="63">
                  <c:v>42124.0</c:v>
                </c:pt>
                <c:pt idx="64">
                  <c:v>42155.0</c:v>
                </c:pt>
                <c:pt idx="65">
                  <c:v>42185.0</c:v>
                </c:pt>
                <c:pt idx="66">
                  <c:v>42216.0</c:v>
                </c:pt>
                <c:pt idx="67">
                  <c:v>42247.0</c:v>
                </c:pt>
                <c:pt idx="68">
                  <c:v>42277.0</c:v>
                </c:pt>
                <c:pt idx="69">
                  <c:v>42308.0</c:v>
                </c:pt>
                <c:pt idx="70">
                  <c:v>42338.0</c:v>
                </c:pt>
                <c:pt idx="71">
                  <c:v>42369.0</c:v>
                </c:pt>
                <c:pt idx="72">
                  <c:v>42400.0</c:v>
                </c:pt>
                <c:pt idx="73">
                  <c:v>42429.0</c:v>
                </c:pt>
                <c:pt idx="74">
                  <c:v>42460.0</c:v>
                </c:pt>
                <c:pt idx="75">
                  <c:v>42490.0</c:v>
                </c:pt>
                <c:pt idx="76">
                  <c:v>42521.0</c:v>
                </c:pt>
                <c:pt idx="77">
                  <c:v>42551.0</c:v>
                </c:pt>
                <c:pt idx="78">
                  <c:v>42582.0</c:v>
                </c:pt>
                <c:pt idx="79">
                  <c:v>42613.0</c:v>
                </c:pt>
                <c:pt idx="80">
                  <c:v>42643.0</c:v>
                </c:pt>
                <c:pt idx="81">
                  <c:v>42674.0</c:v>
                </c:pt>
                <c:pt idx="82">
                  <c:v>42704.0</c:v>
                </c:pt>
                <c:pt idx="83">
                  <c:v>42735.0</c:v>
                </c:pt>
                <c:pt idx="84">
                  <c:v>42766.0</c:v>
                </c:pt>
                <c:pt idx="85">
                  <c:v>42794.0</c:v>
                </c:pt>
                <c:pt idx="86">
                  <c:v>42825.0</c:v>
                </c:pt>
                <c:pt idx="87">
                  <c:v>42855.0</c:v>
                </c:pt>
                <c:pt idx="88">
                  <c:v>42886.0</c:v>
                </c:pt>
                <c:pt idx="89">
                  <c:v>42916.0</c:v>
                </c:pt>
                <c:pt idx="90">
                  <c:v>42947.0</c:v>
                </c:pt>
                <c:pt idx="91">
                  <c:v>42978.0</c:v>
                </c:pt>
                <c:pt idx="92">
                  <c:v>43008.0</c:v>
                </c:pt>
                <c:pt idx="93">
                  <c:v>43039.0</c:v>
                </c:pt>
                <c:pt idx="94">
                  <c:v>43069.0</c:v>
                </c:pt>
                <c:pt idx="95">
                  <c:v>43100.0</c:v>
                </c:pt>
                <c:pt idx="96">
                  <c:v>43131.0</c:v>
                </c:pt>
                <c:pt idx="97">
                  <c:v>43159.0</c:v>
                </c:pt>
                <c:pt idx="98">
                  <c:v>43190.0</c:v>
                </c:pt>
                <c:pt idx="99">
                  <c:v>43220.0</c:v>
                </c:pt>
                <c:pt idx="100">
                  <c:v>43251.0</c:v>
                </c:pt>
                <c:pt idx="101">
                  <c:v>43281.0</c:v>
                </c:pt>
                <c:pt idx="102">
                  <c:v>43312.0</c:v>
                </c:pt>
                <c:pt idx="103">
                  <c:v>43343.0</c:v>
                </c:pt>
                <c:pt idx="104">
                  <c:v>43373.0</c:v>
                </c:pt>
                <c:pt idx="105">
                  <c:v>43404.0</c:v>
                </c:pt>
                <c:pt idx="106">
                  <c:v>43434.0</c:v>
                </c:pt>
                <c:pt idx="107">
                  <c:v>43465.0</c:v>
                </c:pt>
              </c:numCache>
            </c:numRef>
          </c:cat>
          <c:val>
            <c:numRef>
              <c:f>Overlay!$J$3:$J$110</c:f>
              <c:numCache>
                <c:formatCode>0.00</c:formatCode>
                <c:ptCount val="108"/>
                <c:pt idx="0">
                  <c:v>8.119614716032616</c:v>
                </c:pt>
                <c:pt idx="1">
                  <c:v>8.247934164183146</c:v>
                </c:pt>
                <c:pt idx="2">
                  <c:v>9.313917701033702</c:v>
                </c:pt>
                <c:pt idx="3">
                  <c:v>10.61536246796339</c:v>
                </c:pt>
                <c:pt idx="4">
                  <c:v>11.55599975299776</c:v>
                </c:pt>
                <c:pt idx="5">
                  <c:v>11.73640516054272</c:v>
                </c:pt>
                <c:pt idx="6">
                  <c:v>16.00535741122091</c:v>
                </c:pt>
                <c:pt idx="7">
                  <c:v>14.22333147242017</c:v>
                </c:pt>
                <c:pt idx="8">
                  <c:v>13.43925546253209</c:v>
                </c:pt>
                <c:pt idx="9">
                  <c:v>11.45751491443353</c:v>
                </c:pt>
                <c:pt idx="10">
                  <c:v>10.65255602196492</c:v>
                </c:pt>
                <c:pt idx="11">
                  <c:v>10.78455668352117</c:v>
                </c:pt>
                <c:pt idx="12">
                  <c:v>8.570368317319534</c:v>
                </c:pt>
                <c:pt idx="13">
                  <c:v>10.38651438621145</c:v>
                </c:pt>
                <c:pt idx="14">
                  <c:v>10.88322512658636</c:v>
                </c:pt>
                <c:pt idx="15">
                  <c:v>11.65426306422909</c:v>
                </c:pt>
                <c:pt idx="16">
                  <c:v>13.77600373586542</c:v>
                </c:pt>
                <c:pt idx="17">
                  <c:v>13.77184045158555</c:v>
                </c:pt>
                <c:pt idx="18">
                  <c:v>15.79379269044168</c:v>
                </c:pt>
                <c:pt idx="19">
                  <c:v>12.61712927910554</c:v>
                </c:pt>
                <c:pt idx="20">
                  <c:v>11.64743146683109</c:v>
                </c:pt>
                <c:pt idx="21">
                  <c:v>11.05969665017439</c:v>
                </c:pt>
                <c:pt idx="22">
                  <c:v>11.86365651150823</c:v>
                </c:pt>
                <c:pt idx="23">
                  <c:v>11.10409180653004</c:v>
                </c:pt>
                <c:pt idx="24">
                  <c:v>11.8697799321818</c:v>
                </c:pt>
                <c:pt idx="25">
                  <c:v>11.6948897942435</c:v>
                </c:pt>
                <c:pt idx="26">
                  <c:v>15.37984880406494</c:v>
                </c:pt>
                <c:pt idx="27">
                  <c:v>16.51794717654359</c:v>
                </c:pt>
                <c:pt idx="28">
                  <c:v>18.75960682059073</c:v>
                </c:pt>
                <c:pt idx="29">
                  <c:v>13.80895648466544</c:v>
                </c:pt>
                <c:pt idx="30">
                  <c:v>19.79937930876307</c:v>
                </c:pt>
                <c:pt idx="31">
                  <c:v>14.9660983872119</c:v>
                </c:pt>
                <c:pt idx="32">
                  <c:v>14.80085973689602</c:v>
                </c:pt>
                <c:pt idx="33">
                  <c:v>12.54479082029309</c:v>
                </c:pt>
                <c:pt idx="34">
                  <c:v>12.44097457345814</c:v>
                </c:pt>
                <c:pt idx="35">
                  <c:v>9.790749308848177</c:v>
                </c:pt>
                <c:pt idx="36">
                  <c:v>10.48291673379351</c:v>
                </c:pt>
                <c:pt idx="37">
                  <c:v>10.48308343052293</c:v>
                </c:pt>
                <c:pt idx="38">
                  <c:v>11.524812634169</c:v>
                </c:pt>
                <c:pt idx="39">
                  <c:v>10.25712589351248</c:v>
                </c:pt>
                <c:pt idx="40">
                  <c:v>12.06224116635586</c:v>
                </c:pt>
                <c:pt idx="41">
                  <c:v>11.26666226302926</c:v>
                </c:pt>
                <c:pt idx="42">
                  <c:v>16.77229545930111</c:v>
                </c:pt>
                <c:pt idx="43">
                  <c:v>12.24658613445378</c:v>
                </c:pt>
                <c:pt idx="44">
                  <c:v>11.88137076497798</c:v>
                </c:pt>
                <c:pt idx="45">
                  <c:v>10.83193687351002</c:v>
                </c:pt>
                <c:pt idx="46">
                  <c:v>10.82301397741566</c:v>
                </c:pt>
                <c:pt idx="47">
                  <c:v>9.925470063618664</c:v>
                </c:pt>
                <c:pt idx="48">
                  <c:v>11.25743651054088</c:v>
                </c:pt>
                <c:pt idx="49">
                  <c:v>10.72084609696842</c:v>
                </c:pt>
                <c:pt idx="50">
                  <c:v>17.46731810869037</c:v>
                </c:pt>
                <c:pt idx="51">
                  <c:v>10.26631961564482</c:v>
                </c:pt>
                <c:pt idx="52">
                  <c:v>14.35349322210637</c:v>
                </c:pt>
                <c:pt idx="53">
                  <c:v>13.77468603012211</c:v>
                </c:pt>
                <c:pt idx="54">
                  <c:v>13.92014661687226</c:v>
                </c:pt>
                <c:pt idx="55">
                  <c:v>13.05830217052819</c:v>
                </c:pt>
                <c:pt idx="56">
                  <c:v>14.09615029879473</c:v>
                </c:pt>
                <c:pt idx="57">
                  <c:v>15.71367014576873</c:v>
                </c:pt>
                <c:pt idx="58">
                  <c:v>11.2191724769598</c:v>
                </c:pt>
                <c:pt idx="59">
                  <c:v>13.0527375513049</c:v>
                </c:pt>
                <c:pt idx="60">
                  <c:v>10.64699664459591</c:v>
                </c:pt>
                <c:pt idx="61">
                  <c:v>12.88301840797775</c:v>
                </c:pt>
                <c:pt idx="62">
                  <c:v>17.00063082790724</c:v>
                </c:pt>
                <c:pt idx="63">
                  <c:v>18.62841231167023</c:v>
                </c:pt>
                <c:pt idx="64">
                  <c:v>20.11510460130644</c:v>
                </c:pt>
                <c:pt idx="65">
                  <c:v>19.84092440022799</c:v>
                </c:pt>
                <c:pt idx="66">
                  <c:v>22.78757520341363</c:v>
                </c:pt>
                <c:pt idx="67">
                  <c:v>18.99615510557615</c:v>
                </c:pt>
                <c:pt idx="68">
                  <c:v>21.36233261763886</c:v>
                </c:pt>
                <c:pt idx="69">
                  <c:v>20.07221582011051</c:v>
                </c:pt>
                <c:pt idx="70">
                  <c:v>20.56724224127984</c:v>
                </c:pt>
                <c:pt idx="71">
                  <c:v>21.16590519703027</c:v>
                </c:pt>
                <c:pt idx="72">
                  <c:v>16.11250925921665</c:v>
                </c:pt>
                <c:pt idx="73">
                  <c:v>16.19578802477632</c:v>
                </c:pt>
                <c:pt idx="74">
                  <c:v>19.72648705884107</c:v>
                </c:pt>
                <c:pt idx="75">
                  <c:v>22.1276806866527</c:v>
                </c:pt>
                <c:pt idx="76">
                  <c:v>18.60894893711358</c:v>
                </c:pt>
                <c:pt idx="77">
                  <c:v>13.63714285714286</c:v>
                </c:pt>
                <c:pt idx="78">
                  <c:v>18.61570896694029</c:v>
                </c:pt>
                <c:pt idx="79">
                  <c:v>18.94881819797405</c:v>
                </c:pt>
                <c:pt idx="80">
                  <c:v>17.29323308270676</c:v>
                </c:pt>
                <c:pt idx="81">
                  <c:v>15.65704909066047</c:v>
                </c:pt>
                <c:pt idx="82">
                  <c:v>14.02607664954564</c:v>
                </c:pt>
                <c:pt idx="83">
                  <c:v>12.40591023139113</c:v>
                </c:pt>
                <c:pt idx="84">
                  <c:v>12.8312570781427</c:v>
                </c:pt>
                <c:pt idx="85">
                  <c:v>12.52366221893901</c:v>
                </c:pt>
                <c:pt idx="86">
                  <c:v>13.12134852983431</c:v>
                </c:pt>
                <c:pt idx="87">
                  <c:v>14.2110803540099</c:v>
                </c:pt>
                <c:pt idx="88">
                  <c:v>15.00426950758346</c:v>
                </c:pt>
                <c:pt idx="89">
                  <c:v>15.30181935017471</c:v>
                </c:pt>
                <c:pt idx="90">
                  <c:v>18.48887153455681</c:v>
                </c:pt>
                <c:pt idx="91">
                  <c:v>17.41263999366813</c:v>
                </c:pt>
                <c:pt idx="92">
                  <c:v>14.98150949739452</c:v>
                </c:pt>
                <c:pt idx="93">
                  <c:v>13.75378075696885</c:v>
                </c:pt>
                <c:pt idx="94">
                  <c:v>12.4360973133679</c:v>
                </c:pt>
                <c:pt idx="95">
                  <c:v>11.65676122786594</c:v>
                </c:pt>
                <c:pt idx="96">
                  <c:v>12.82962623251548</c:v>
                </c:pt>
                <c:pt idx="97">
                  <c:v>12.24456317960255</c:v>
                </c:pt>
                <c:pt idx="98">
                  <c:v>13.09377796930421</c:v>
                </c:pt>
                <c:pt idx="99">
                  <c:v>13.22513946865369</c:v>
                </c:pt>
                <c:pt idx="100">
                  <c:v>14.34828884886196</c:v>
                </c:pt>
                <c:pt idx="101">
                  <c:v>14.60985961475677</c:v>
                </c:pt>
                <c:pt idx="102">
                  <c:v>18.32898781958983</c:v>
                </c:pt>
                <c:pt idx="103">
                  <c:v>16.66732806857415</c:v>
                </c:pt>
                <c:pt idx="104">
                  <c:v>14.9263662171753</c:v>
                </c:pt>
                <c:pt idx="105">
                  <c:v>13.53389940088789</c:v>
                </c:pt>
                <c:pt idx="106">
                  <c:v>12.31265414532347</c:v>
                </c:pt>
                <c:pt idx="107">
                  <c:v>11.73541963015647</c:v>
                </c:pt>
              </c:numCache>
            </c:numRef>
          </c:val>
          <c:smooth val="0"/>
        </c:ser>
        <c:ser>
          <c:idx val="9"/>
          <c:order val="1"/>
          <c:tx>
            <c:strRef>
              <c:f>Overlay!$K$2</c:f>
              <c:strCache>
                <c:ptCount val="1"/>
                <c:pt idx="0">
                  <c:v>off</c:v>
                </c:pt>
              </c:strCache>
            </c:strRef>
          </c:tx>
          <c:marker>
            <c:symbol val="none"/>
          </c:marker>
          <c:cat>
            <c:numRef>
              <c:f>Overlay!$A$3:$A$110</c:f>
              <c:numCache>
                <c:formatCode>m/d/yyyy</c:formatCode>
                <c:ptCount val="108"/>
                <c:pt idx="0">
                  <c:v>40209.0</c:v>
                </c:pt>
                <c:pt idx="1">
                  <c:v>40237.0</c:v>
                </c:pt>
                <c:pt idx="2">
                  <c:v>40268.0</c:v>
                </c:pt>
                <c:pt idx="3">
                  <c:v>40298.0</c:v>
                </c:pt>
                <c:pt idx="4">
                  <c:v>40329.0</c:v>
                </c:pt>
                <c:pt idx="5">
                  <c:v>40359.0</c:v>
                </c:pt>
                <c:pt idx="6">
                  <c:v>40390.0</c:v>
                </c:pt>
                <c:pt idx="7">
                  <c:v>40421.0</c:v>
                </c:pt>
                <c:pt idx="8">
                  <c:v>40451.0</c:v>
                </c:pt>
                <c:pt idx="9">
                  <c:v>40482.0</c:v>
                </c:pt>
                <c:pt idx="10">
                  <c:v>40512.0</c:v>
                </c:pt>
                <c:pt idx="11">
                  <c:v>40543.0</c:v>
                </c:pt>
                <c:pt idx="12">
                  <c:v>40574.0</c:v>
                </c:pt>
                <c:pt idx="13">
                  <c:v>40602.0</c:v>
                </c:pt>
                <c:pt idx="14">
                  <c:v>40633.0</c:v>
                </c:pt>
                <c:pt idx="15">
                  <c:v>40663.0</c:v>
                </c:pt>
                <c:pt idx="16">
                  <c:v>40694.0</c:v>
                </c:pt>
                <c:pt idx="17">
                  <c:v>40724.0</c:v>
                </c:pt>
                <c:pt idx="18">
                  <c:v>40755.0</c:v>
                </c:pt>
                <c:pt idx="19">
                  <c:v>40786.0</c:v>
                </c:pt>
                <c:pt idx="20">
                  <c:v>40816.0</c:v>
                </c:pt>
                <c:pt idx="21">
                  <c:v>40847.0</c:v>
                </c:pt>
                <c:pt idx="22">
                  <c:v>40877.0</c:v>
                </c:pt>
                <c:pt idx="23">
                  <c:v>40908.0</c:v>
                </c:pt>
                <c:pt idx="24">
                  <c:v>40939.0</c:v>
                </c:pt>
                <c:pt idx="25">
                  <c:v>40968.0</c:v>
                </c:pt>
                <c:pt idx="26">
                  <c:v>40999.0</c:v>
                </c:pt>
                <c:pt idx="27">
                  <c:v>41029.0</c:v>
                </c:pt>
                <c:pt idx="28">
                  <c:v>41060.0</c:v>
                </c:pt>
                <c:pt idx="29">
                  <c:v>41090.0</c:v>
                </c:pt>
                <c:pt idx="30">
                  <c:v>41121.0</c:v>
                </c:pt>
                <c:pt idx="31">
                  <c:v>41152.0</c:v>
                </c:pt>
                <c:pt idx="32">
                  <c:v>41182.0</c:v>
                </c:pt>
                <c:pt idx="33">
                  <c:v>41213.0</c:v>
                </c:pt>
                <c:pt idx="34">
                  <c:v>41243.0</c:v>
                </c:pt>
                <c:pt idx="35">
                  <c:v>41274.0</c:v>
                </c:pt>
                <c:pt idx="36">
                  <c:v>41305.0</c:v>
                </c:pt>
                <c:pt idx="37">
                  <c:v>41333.0</c:v>
                </c:pt>
                <c:pt idx="38">
                  <c:v>41364.0</c:v>
                </c:pt>
                <c:pt idx="39">
                  <c:v>41394.0</c:v>
                </c:pt>
                <c:pt idx="40">
                  <c:v>41425.0</c:v>
                </c:pt>
                <c:pt idx="41">
                  <c:v>41455.0</c:v>
                </c:pt>
                <c:pt idx="42">
                  <c:v>41486.0</c:v>
                </c:pt>
                <c:pt idx="43">
                  <c:v>41517.0</c:v>
                </c:pt>
                <c:pt idx="44">
                  <c:v>41547.0</c:v>
                </c:pt>
                <c:pt idx="45">
                  <c:v>41578.0</c:v>
                </c:pt>
                <c:pt idx="46">
                  <c:v>41608.0</c:v>
                </c:pt>
                <c:pt idx="47">
                  <c:v>41639.0</c:v>
                </c:pt>
                <c:pt idx="48">
                  <c:v>41670.0</c:v>
                </c:pt>
                <c:pt idx="49">
                  <c:v>41698.0</c:v>
                </c:pt>
                <c:pt idx="50">
                  <c:v>41729.0</c:v>
                </c:pt>
                <c:pt idx="51">
                  <c:v>41759.0</c:v>
                </c:pt>
                <c:pt idx="52">
                  <c:v>41790.0</c:v>
                </c:pt>
                <c:pt idx="53">
                  <c:v>41820.0</c:v>
                </c:pt>
                <c:pt idx="54">
                  <c:v>41851.0</c:v>
                </c:pt>
                <c:pt idx="55">
                  <c:v>41882.0</c:v>
                </c:pt>
                <c:pt idx="56">
                  <c:v>41912.0</c:v>
                </c:pt>
                <c:pt idx="57">
                  <c:v>41943.0</c:v>
                </c:pt>
                <c:pt idx="58">
                  <c:v>41973.0</c:v>
                </c:pt>
                <c:pt idx="59">
                  <c:v>42004.0</c:v>
                </c:pt>
                <c:pt idx="60">
                  <c:v>42035.0</c:v>
                </c:pt>
                <c:pt idx="61">
                  <c:v>42063.0</c:v>
                </c:pt>
                <c:pt idx="62">
                  <c:v>42094.0</c:v>
                </c:pt>
                <c:pt idx="63">
                  <c:v>42124.0</c:v>
                </c:pt>
                <c:pt idx="64">
                  <c:v>42155.0</c:v>
                </c:pt>
                <c:pt idx="65">
                  <c:v>42185.0</c:v>
                </c:pt>
                <c:pt idx="66">
                  <c:v>42216.0</c:v>
                </c:pt>
                <c:pt idx="67">
                  <c:v>42247.0</c:v>
                </c:pt>
                <c:pt idx="68">
                  <c:v>42277.0</c:v>
                </c:pt>
                <c:pt idx="69">
                  <c:v>42308.0</c:v>
                </c:pt>
                <c:pt idx="70">
                  <c:v>42338.0</c:v>
                </c:pt>
                <c:pt idx="71">
                  <c:v>42369.0</c:v>
                </c:pt>
                <c:pt idx="72">
                  <c:v>42400.0</c:v>
                </c:pt>
                <c:pt idx="73">
                  <c:v>42429.0</c:v>
                </c:pt>
                <c:pt idx="74">
                  <c:v>42460.0</c:v>
                </c:pt>
                <c:pt idx="75">
                  <c:v>42490.0</c:v>
                </c:pt>
                <c:pt idx="76">
                  <c:v>42521.0</c:v>
                </c:pt>
                <c:pt idx="77">
                  <c:v>42551.0</c:v>
                </c:pt>
                <c:pt idx="78">
                  <c:v>42582.0</c:v>
                </c:pt>
                <c:pt idx="79">
                  <c:v>42613.0</c:v>
                </c:pt>
                <c:pt idx="80">
                  <c:v>42643.0</c:v>
                </c:pt>
                <c:pt idx="81">
                  <c:v>42674.0</c:v>
                </c:pt>
                <c:pt idx="82">
                  <c:v>42704.0</c:v>
                </c:pt>
                <c:pt idx="83">
                  <c:v>42735.0</c:v>
                </c:pt>
                <c:pt idx="84">
                  <c:v>42766.0</c:v>
                </c:pt>
                <c:pt idx="85">
                  <c:v>42794.0</c:v>
                </c:pt>
                <c:pt idx="86">
                  <c:v>42825.0</c:v>
                </c:pt>
                <c:pt idx="87">
                  <c:v>42855.0</c:v>
                </c:pt>
                <c:pt idx="88">
                  <c:v>42886.0</c:v>
                </c:pt>
                <c:pt idx="89">
                  <c:v>42916.0</c:v>
                </c:pt>
                <c:pt idx="90">
                  <c:v>42947.0</c:v>
                </c:pt>
                <c:pt idx="91">
                  <c:v>42978.0</c:v>
                </c:pt>
                <c:pt idx="92">
                  <c:v>43008.0</c:v>
                </c:pt>
                <c:pt idx="93">
                  <c:v>43039.0</c:v>
                </c:pt>
                <c:pt idx="94">
                  <c:v>43069.0</c:v>
                </c:pt>
                <c:pt idx="95">
                  <c:v>43100.0</c:v>
                </c:pt>
                <c:pt idx="96">
                  <c:v>43131.0</c:v>
                </c:pt>
                <c:pt idx="97">
                  <c:v>43159.0</c:v>
                </c:pt>
                <c:pt idx="98">
                  <c:v>43190.0</c:v>
                </c:pt>
                <c:pt idx="99">
                  <c:v>43220.0</c:v>
                </c:pt>
                <c:pt idx="100">
                  <c:v>43251.0</c:v>
                </c:pt>
                <c:pt idx="101">
                  <c:v>43281.0</c:v>
                </c:pt>
                <c:pt idx="102">
                  <c:v>43312.0</c:v>
                </c:pt>
                <c:pt idx="103">
                  <c:v>43343.0</c:v>
                </c:pt>
                <c:pt idx="104">
                  <c:v>43373.0</c:v>
                </c:pt>
                <c:pt idx="105">
                  <c:v>43404.0</c:v>
                </c:pt>
                <c:pt idx="106">
                  <c:v>43434.0</c:v>
                </c:pt>
                <c:pt idx="107">
                  <c:v>43465.0</c:v>
                </c:pt>
              </c:numCache>
            </c:numRef>
          </c:cat>
          <c:val>
            <c:numRef>
              <c:f>Overlay!$K$3:$K$110</c:f>
              <c:numCache>
                <c:formatCode>0.00</c:formatCode>
                <c:ptCount val="108"/>
                <c:pt idx="0">
                  <c:v>7.063614523721166</c:v>
                </c:pt>
                <c:pt idx="1">
                  <c:v>6.675121918179355</c:v>
                </c:pt>
                <c:pt idx="2">
                  <c:v>7.04692074341957</c:v>
                </c:pt>
                <c:pt idx="3">
                  <c:v>7.228119527816978</c:v>
                </c:pt>
                <c:pt idx="4">
                  <c:v>7.50546035042299</c:v>
                </c:pt>
                <c:pt idx="5">
                  <c:v>7.031576775176695</c:v>
                </c:pt>
                <c:pt idx="6">
                  <c:v>8.45780480176766</c:v>
                </c:pt>
                <c:pt idx="7">
                  <c:v>8.268102853765064</c:v>
                </c:pt>
                <c:pt idx="8">
                  <c:v>8.318002498844036</c:v>
                </c:pt>
                <c:pt idx="9">
                  <c:v>8.284750423070232</c:v>
                </c:pt>
                <c:pt idx="10">
                  <c:v>8.624732096432602</c:v>
                </c:pt>
                <c:pt idx="11">
                  <c:v>8.514944461489172</c:v>
                </c:pt>
                <c:pt idx="12">
                  <c:v>7.449756713476227</c:v>
                </c:pt>
                <c:pt idx="13">
                  <c:v>8.385887481040326</c:v>
                </c:pt>
                <c:pt idx="14">
                  <c:v>8.181290308705843</c:v>
                </c:pt>
                <c:pt idx="15">
                  <c:v>7.811618040949866</c:v>
                </c:pt>
                <c:pt idx="16">
                  <c:v>7.688900254617017</c:v>
                </c:pt>
                <c:pt idx="17">
                  <c:v>6.831497079502092</c:v>
                </c:pt>
                <c:pt idx="18">
                  <c:v>8.163627526710005</c:v>
                </c:pt>
                <c:pt idx="19">
                  <c:v>7.532773341333218</c:v>
                </c:pt>
                <c:pt idx="20">
                  <c:v>8.181216964103685</c:v>
                </c:pt>
                <c:pt idx="21">
                  <c:v>8.828858788222886</c:v>
                </c:pt>
                <c:pt idx="22">
                  <c:v>9.030495223872607</c:v>
                </c:pt>
                <c:pt idx="23">
                  <c:v>9.0528120528927</c:v>
                </c:pt>
                <c:pt idx="24">
                  <c:v>9.777071202619094</c:v>
                </c:pt>
                <c:pt idx="25">
                  <c:v>10.14904156163902</c:v>
                </c:pt>
                <c:pt idx="26">
                  <c:v>10.69374856151408</c:v>
                </c:pt>
                <c:pt idx="27">
                  <c:v>11.85017840521253</c:v>
                </c:pt>
                <c:pt idx="28">
                  <c:v>9.05924693004905</c:v>
                </c:pt>
                <c:pt idx="29">
                  <c:v>7.720913738350155</c:v>
                </c:pt>
                <c:pt idx="30">
                  <c:v>9.456661058257102</c:v>
                </c:pt>
                <c:pt idx="31">
                  <c:v>8.638374302355762</c:v>
                </c:pt>
                <c:pt idx="32">
                  <c:v>9.262381501812451</c:v>
                </c:pt>
                <c:pt idx="33">
                  <c:v>9.171318676822171</c:v>
                </c:pt>
                <c:pt idx="34">
                  <c:v>9.18690831839607</c:v>
                </c:pt>
                <c:pt idx="35">
                  <c:v>7.664379539041126</c:v>
                </c:pt>
                <c:pt idx="36">
                  <c:v>8.116540468194266</c:v>
                </c:pt>
                <c:pt idx="37">
                  <c:v>8.941144958510738</c:v>
                </c:pt>
                <c:pt idx="38">
                  <c:v>8.919693184528666</c:v>
                </c:pt>
                <c:pt idx="39">
                  <c:v>7.522054389139002</c:v>
                </c:pt>
                <c:pt idx="40">
                  <c:v>6.901891453343344</c:v>
                </c:pt>
                <c:pt idx="41">
                  <c:v>7.449712662659356</c:v>
                </c:pt>
                <c:pt idx="42">
                  <c:v>8.808927948664294</c:v>
                </c:pt>
                <c:pt idx="43">
                  <c:v>7.774422268907561</c:v>
                </c:pt>
                <c:pt idx="44">
                  <c:v>7.710122379808026</c:v>
                </c:pt>
                <c:pt idx="45">
                  <c:v>7.967934865953796</c:v>
                </c:pt>
                <c:pt idx="46">
                  <c:v>8.583829161779045</c:v>
                </c:pt>
                <c:pt idx="47">
                  <c:v>7.774077278299119</c:v>
                </c:pt>
                <c:pt idx="48">
                  <c:v>7.237564942099898</c:v>
                </c:pt>
                <c:pt idx="49">
                  <c:v>8.666195732544627</c:v>
                </c:pt>
                <c:pt idx="50">
                  <c:v>11.8948723991338</c:v>
                </c:pt>
                <c:pt idx="51">
                  <c:v>7.444794807994405</c:v>
                </c:pt>
                <c:pt idx="52">
                  <c:v>7.989504351790234</c:v>
                </c:pt>
                <c:pt idx="53">
                  <c:v>7.682403433476394</c:v>
                </c:pt>
                <c:pt idx="54">
                  <c:v>8.53464860990607</c:v>
                </c:pt>
                <c:pt idx="55">
                  <c:v>8.88176543390602</c:v>
                </c:pt>
                <c:pt idx="56">
                  <c:v>9.90070339446125</c:v>
                </c:pt>
                <c:pt idx="57">
                  <c:v>10.81487592348431</c:v>
                </c:pt>
                <c:pt idx="58">
                  <c:v>8.644415479542258</c:v>
                </c:pt>
                <c:pt idx="59">
                  <c:v>10.08701590363481</c:v>
                </c:pt>
                <c:pt idx="60">
                  <c:v>9.205529378341648</c:v>
                </c:pt>
                <c:pt idx="61">
                  <c:v>10.1872231506221</c:v>
                </c:pt>
                <c:pt idx="62">
                  <c:v>13.52901083283786</c:v>
                </c:pt>
                <c:pt idx="63">
                  <c:v>14.47645567102581</c:v>
                </c:pt>
                <c:pt idx="64">
                  <c:v>11.38854517376</c:v>
                </c:pt>
                <c:pt idx="65">
                  <c:v>11.57370848230478</c:v>
                </c:pt>
                <c:pt idx="66">
                  <c:v>12.46858021255732</c:v>
                </c:pt>
                <c:pt idx="67">
                  <c:v>11.74039568611296</c:v>
                </c:pt>
                <c:pt idx="68">
                  <c:v>13.082239304192</c:v>
                </c:pt>
                <c:pt idx="69">
                  <c:v>14.34784150341282</c:v>
                </c:pt>
                <c:pt idx="70">
                  <c:v>14.30668256226846</c:v>
                </c:pt>
                <c:pt idx="71">
                  <c:v>14.08787835522559</c:v>
                </c:pt>
                <c:pt idx="72">
                  <c:v>12.43739389282773</c:v>
                </c:pt>
                <c:pt idx="73">
                  <c:v>13.80404679972471</c:v>
                </c:pt>
                <c:pt idx="74">
                  <c:v>14.86283340914345</c:v>
                </c:pt>
                <c:pt idx="75">
                  <c:v>16.30142763231336</c:v>
                </c:pt>
                <c:pt idx="76">
                  <c:v>11.20002709559819</c:v>
                </c:pt>
                <c:pt idx="77">
                  <c:v>7.821764705882352</c:v>
                </c:pt>
                <c:pt idx="78">
                  <c:v>11.64042524559278</c:v>
                </c:pt>
                <c:pt idx="79">
                  <c:v>11.19601919317576</c:v>
                </c:pt>
                <c:pt idx="80">
                  <c:v>11.04323308270677</c:v>
                </c:pt>
                <c:pt idx="81">
                  <c:v>11.19011805460596</c:v>
                </c:pt>
                <c:pt idx="82">
                  <c:v>10.31212959304623</c:v>
                </c:pt>
                <c:pt idx="83">
                  <c:v>9.432208902518351</c:v>
                </c:pt>
                <c:pt idx="84">
                  <c:v>10.15855039637599</c:v>
                </c:pt>
                <c:pt idx="85">
                  <c:v>9.349462117364607</c:v>
                </c:pt>
                <c:pt idx="86">
                  <c:v>10.20017239727995</c:v>
                </c:pt>
                <c:pt idx="87">
                  <c:v>9.824944442278448</c:v>
                </c:pt>
                <c:pt idx="88">
                  <c:v>9.291261741145851</c:v>
                </c:pt>
                <c:pt idx="89">
                  <c:v>9.136913129041323</c:v>
                </c:pt>
                <c:pt idx="90">
                  <c:v>10.48418586489652</c:v>
                </c:pt>
                <c:pt idx="91">
                  <c:v>9.695674541928846</c:v>
                </c:pt>
                <c:pt idx="92">
                  <c:v>9.476382585308456</c:v>
                </c:pt>
                <c:pt idx="93">
                  <c:v>9.809531594866347</c:v>
                </c:pt>
                <c:pt idx="94">
                  <c:v>8.91918349588485</c:v>
                </c:pt>
                <c:pt idx="95">
                  <c:v>8.45536425464126</c:v>
                </c:pt>
                <c:pt idx="96">
                  <c:v>10.28433845448292</c:v>
                </c:pt>
                <c:pt idx="97">
                  <c:v>9.619891263592048</c:v>
                </c:pt>
                <c:pt idx="98">
                  <c:v>9.580004640832697</c:v>
                </c:pt>
                <c:pt idx="99">
                  <c:v>9.948113759606754</c:v>
                </c:pt>
                <c:pt idx="100">
                  <c:v>8.965121991157687</c:v>
                </c:pt>
                <c:pt idx="101">
                  <c:v>9.222984002611818</c:v>
                </c:pt>
                <c:pt idx="102">
                  <c:v>9.670389539634976</c:v>
                </c:pt>
                <c:pt idx="103">
                  <c:v>9.623397753879121</c:v>
                </c:pt>
                <c:pt idx="104">
                  <c:v>10.04701916252661</c:v>
                </c:pt>
                <c:pt idx="105">
                  <c:v>9.934916598422482</c:v>
                </c:pt>
                <c:pt idx="106">
                  <c:v>8.802883703282107</c:v>
                </c:pt>
                <c:pt idx="107">
                  <c:v>8.470192680719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4879944"/>
        <c:axId val="-2082511560"/>
      </c:lineChart>
      <c:dateAx>
        <c:axId val="-20848799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2511560"/>
        <c:crosses val="autoZero"/>
        <c:auto val="1"/>
        <c:lblOffset val="100"/>
        <c:baseTimeUnit val="months"/>
      </c:dateAx>
      <c:valAx>
        <c:axId val="-2082511560"/>
        <c:scaling>
          <c:orientation val="minMax"/>
          <c:max val="36.0"/>
          <c:min val="5.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48799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39682826462623"/>
          <c:y val="0.0966087307263619"/>
          <c:w val="0.115060569534732"/>
          <c:h val="0.048774704603795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Overlay!$Q$2</c:f>
              <c:strCache>
                <c:ptCount val="1"/>
                <c:pt idx="0">
                  <c:v>2010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Overlay!$Q$3:$Q$14</c:f>
              <c:numCache>
                <c:formatCode>_("$"* #,##0.00_);_("$"* \(#,##0.00\);_("$"* "-"??_);_(@_)</c:formatCode>
                <c:ptCount val="12"/>
                <c:pt idx="0">
                  <c:v>-18.505883</c:v>
                </c:pt>
                <c:pt idx="1">
                  <c:v>-15.66204000000001</c:v>
                </c:pt>
                <c:pt idx="2">
                  <c:v>-7.183906000000007</c:v>
                </c:pt>
                <c:pt idx="3">
                  <c:v>-1.206105999999998</c:v>
                </c:pt>
                <c:pt idx="4">
                  <c:v>2.868312999999993</c:v>
                </c:pt>
                <c:pt idx="5">
                  <c:v>4.21529799999999</c:v>
                </c:pt>
                <c:pt idx="6">
                  <c:v>25.138882</c:v>
                </c:pt>
                <c:pt idx="7">
                  <c:v>15.179815</c:v>
                </c:pt>
                <c:pt idx="8">
                  <c:v>10.324308</c:v>
                </c:pt>
                <c:pt idx="9">
                  <c:v>2.019503</c:v>
                </c:pt>
                <c:pt idx="10">
                  <c:v>-0.975585000000009</c:v>
                </c:pt>
                <c:pt idx="11">
                  <c:v>-0.681059000000012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Overlay!$R$2</c:f>
              <c:strCache>
                <c:ptCount val="1"/>
                <c:pt idx="0">
                  <c:v>2011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Overlay!$R$3:$R$14</c:f>
              <c:numCache>
                <c:formatCode>_("$"* #,##0.00_);_("$"* \(#,##0.00\);_("$"* "-"??_);_(@_)</c:formatCode>
                <c:ptCount val="12"/>
                <c:pt idx="0">
                  <c:v>-15.12956</c:v>
                </c:pt>
                <c:pt idx="1">
                  <c:v>-2.440859000000003</c:v>
                </c:pt>
                <c:pt idx="2">
                  <c:v>-0.0702010000000044</c:v>
                </c:pt>
                <c:pt idx="3">
                  <c:v>3.356712000000001</c:v>
                </c:pt>
                <c:pt idx="4">
                  <c:v>12.933245</c:v>
                </c:pt>
                <c:pt idx="5">
                  <c:v>13.614333</c:v>
                </c:pt>
                <c:pt idx="6">
                  <c:v>22.55431599999999</c:v>
                </c:pt>
                <c:pt idx="7">
                  <c:v>7.212045999999993</c:v>
                </c:pt>
                <c:pt idx="8">
                  <c:v>3.006273999999998</c:v>
                </c:pt>
                <c:pt idx="9">
                  <c:v>0.590669999999996</c:v>
                </c:pt>
                <c:pt idx="10">
                  <c:v>3.239341000000003</c:v>
                </c:pt>
                <c:pt idx="11">
                  <c:v>0.683280999999994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Overlay!$S$2</c:f>
              <c:strCache>
                <c:ptCount val="1"/>
                <c:pt idx="0">
                  <c:v>2012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Overlay!$S$3:$S$14</c:f>
              <c:numCache>
                <c:formatCode>_("$"* #,##0.00_);_("$"* \(#,##0.00\);_("$"* "-"??_);_(@_)</c:formatCode>
                <c:ptCount val="12"/>
                <c:pt idx="0">
                  <c:v>2.982917</c:v>
                </c:pt>
                <c:pt idx="1">
                  <c:v>2.169603999999996</c:v>
                </c:pt>
                <c:pt idx="2">
                  <c:v>10.121412</c:v>
                </c:pt>
                <c:pt idx="3">
                  <c:v>11.588252</c:v>
                </c:pt>
                <c:pt idx="4">
                  <c:v>19.502121</c:v>
                </c:pt>
                <c:pt idx="5">
                  <c:v>7.300578999999998</c:v>
                </c:pt>
                <c:pt idx="6">
                  <c:v>27.16144248387095</c:v>
                </c:pt>
                <c:pt idx="7">
                  <c:v>11.88955106451613</c:v>
                </c:pt>
                <c:pt idx="8">
                  <c:v>11.21432029999999</c:v>
                </c:pt>
                <c:pt idx="9">
                  <c:v>5.627585999999999</c:v>
                </c:pt>
                <c:pt idx="10">
                  <c:v>5.802925000000001</c:v>
                </c:pt>
                <c:pt idx="11">
                  <c:v>-3.871895000000002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Overlay!$T$2</c:f>
              <c:strCache>
                <c:ptCount val="1"/>
                <c:pt idx="0">
                  <c:v>2013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Overlay!$T$3:$T$14</c:f>
              <c:numCache>
                <c:formatCode>_("$"* #,##0.00_);_("$"* \(#,##0.00\);_("$"* "-"??_);_(@_)</c:formatCode>
                <c:ptCount val="12"/>
                <c:pt idx="0">
                  <c:v>-1.682785000000003</c:v>
                </c:pt>
                <c:pt idx="1">
                  <c:v>-1.494253999999998</c:v>
                </c:pt>
                <c:pt idx="2">
                  <c:v>2.488535</c:v>
                </c:pt>
                <c:pt idx="3">
                  <c:v>-2.750253999999998</c:v>
                </c:pt>
                <c:pt idx="4">
                  <c:v>4.799009999999996</c:v>
                </c:pt>
                <c:pt idx="5">
                  <c:v>1.387724999999996</c:v>
                </c:pt>
                <c:pt idx="6">
                  <c:v>21.047775</c:v>
                </c:pt>
                <c:pt idx="7">
                  <c:v>4.512464</c:v>
                </c:pt>
                <c:pt idx="8">
                  <c:v>3.532394999999994</c:v>
                </c:pt>
                <c:pt idx="9">
                  <c:v>-0.244105000000005</c:v>
                </c:pt>
                <c:pt idx="10">
                  <c:v>-0.272365000000008</c:v>
                </c:pt>
                <c:pt idx="11">
                  <c:v>-4.269211000000006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Overlay!$U$2</c:f>
              <c:strCache>
                <c:ptCount val="1"/>
                <c:pt idx="0">
                  <c:v>2014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Overlay!$U$3:$U$14</c:f>
              <c:numCache>
                <c:formatCode>_("$"* #,##0.00_);_("$"* \(#,##0.00\);_("$"* "-"??_);_(@_)</c:formatCode>
                <c:ptCount val="12"/>
                <c:pt idx="0">
                  <c:v>5.130347</c:v>
                </c:pt>
                <c:pt idx="1">
                  <c:v>-1.356839999999991</c:v>
                </c:pt>
                <c:pt idx="2">
                  <c:v>35.391737</c:v>
                </c:pt>
                <c:pt idx="3">
                  <c:v>-2.763194999999996</c:v>
                </c:pt>
                <c:pt idx="4">
                  <c:v>13.181362</c:v>
                </c:pt>
                <c:pt idx="5">
                  <c:v>10.890978</c:v>
                </c:pt>
                <c:pt idx="6">
                  <c:v>9.607327999999998</c:v>
                </c:pt>
                <c:pt idx="7">
                  <c:v>6.487251999999998</c:v>
                </c:pt>
                <c:pt idx="8">
                  <c:v>9.183210999999994</c:v>
                </c:pt>
                <c:pt idx="9">
                  <c:v>13.070366</c:v>
                </c:pt>
                <c:pt idx="10">
                  <c:v>1.177838999999999</c:v>
                </c:pt>
                <c:pt idx="11">
                  <c:v>6.115625999999998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Overlay!$V$2</c:f>
              <c:strCache>
                <c:ptCount val="1"/>
                <c:pt idx="0">
                  <c:v>2015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Overlay!$V$3:$V$14</c:f>
              <c:numCache>
                <c:formatCode>_("$"* #,##0.00_);_("$"* \(#,##0.00\);_("$"* "-"??_);_(@_)</c:formatCode>
                <c:ptCount val="12"/>
                <c:pt idx="0">
                  <c:v>-0.988516999999994</c:v>
                </c:pt>
                <c:pt idx="1">
                  <c:v>12.364794</c:v>
                </c:pt>
                <c:pt idx="2">
                  <c:v>16.827248</c:v>
                </c:pt>
                <c:pt idx="3">
                  <c:v>15.54261</c:v>
                </c:pt>
                <c:pt idx="4">
                  <c:v>19.214046</c:v>
                </c:pt>
                <c:pt idx="5">
                  <c:v>17.25508999999999</c:v>
                </c:pt>
                <c:pt idx="6">
                  <c:v>22.42650499999999</c:v>
                </c:pt>
                <c:pt idx="7">
                  <c:v>15.329422</c:v>
                </c:pt>
                <c:pt idx="8">
                  <c:v>19.15014899999999</c:v>
                </c:pt>
                <c:pt idx="9">
                  <c:v>15.520765</c:v>
                </c:pt>
                <c:pt idx="10">
                  <c:v>15.082638</c:v>
                </c:pt>
                <c:pt idx="11">
                  <c:v>14.38048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Overlay!$W$2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Overlay!$W$3:$W$14</c:f>
              <c:numCache>
                <c:formatCode>_("$"* #,##0.00_);_("$"* \(#,##0.00\);_("$"* "-"??_);_(@_)</c:formatCode>
                <c:ptCount val="12"/>
                <c:pt idx="0">
                  <c:v>11.329441</c:v>
                </c:pt>
                <c:pt idx="1">
                  <c:v>9.618474999999998</c:v>
                </c:pt>
                <c:pt idx="2">
                  <c:v>11.836937</c:v>
                </c:pt>
                <c:pt idx="3">
                  <c:v>18.104186</c:v>
                </c:pt>
                <c:pt idx="4">
                  <c:v>12.518408</c:v>
                </c:pt>
                <c:pt idx="5">
                  <c:v>6.514399999999998</c:v>
                </c:pt>
                <c:pt idx="6">
                  <c:v>17.20062999999999</c:v>
                </c:pt>
                <c:pt idx="7">
                  <c:v>18.11628</c:v>
                </c:pt>
                <c:pt idx="8">
                  <c:v>13.6048</c:v>
                </c:pt>
                <c:pt idx="9">
                  <c:v>10.43649</c:v>
                </c:pt>
                <c:pt idx="10">
                  <c:v>7.912100000000001</c:v>
                </c:pt>
                <c:pt idx="11">
                  <c:v>4.861529999999995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Overlay!$X$2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Overlay!$X$3:$X$14</c:f>
              <c:numCache>
                <c:formatCode>_("$"* #,##0.00_);_("$"* \(#,##0.00\);_("$"* "-"??_);_(@_)</c:formatCode>
                <c:ptCount val="12"/>
                <c:pt idx="0">
                  <c:v>8.526500000000002</c:v>
                </c:pt>
                <c:pt idx="1">
                  <c:v>7.033379999999994</c:v>
                </c:pt>
                <c:pt idx="2">
                  <c:v>6.957930000000005</c:v>
                </c:pt>
                <c:pt idx="3">
                  <c:v>8.492590000000005</c:v>
                </c:pt>
                <c:pt idx="4">
                  <c:v>10.09363</c:v>
                </c:pt>
                <c:pt idx="5">
                  <c:v>10.96009</c:v>
                </c:pt>
                <c:pt idx="6">
                  <c:v>19.43509999999999</c:v>
                </c:pt>
                <c:pt idx="7">
                  <c:v>16.45679</c:v>
                </c:pt>
                <c:pt idx="8">
                  <c:v>9.712359999999996</c:v>
                </c:pt>
                <c:pt idx="9">
                  <c:v>6.982059999999997</c:v>
                </c:pt>
                <c:pt idx="10">
                  <c:v>4.236709999999995</c:v>
                </c:pt>
                <c:pt idx="11">
                  <c:v>2.470219999999997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Overlay!$Y$2</c:f>
              <c:strCache>
                <c:ptCount val="1"/>
                <c:pt idx="0">
                  <c:v>2018</c:v>
                </c:pt>
              </c:strCache>
            </c:strRef>
          </c:tx>
          <c:marker>
            <c:symbol val="none"/>
          </c:marker>
          <c:cat>
            <c:strRef>
              <c:f>Overlay!$P$3:$P$14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Overlay!$Y$3:$Y$14</c:f>
              <c:numCache>
                <c:formatCode>_("$"* #,##0.00_);_("$"* \(#,##0.00\);_("$"* "-"??_);_(@_)</c:formatCode>
                <c:ptCount val="12"/>
                <c:pt idx="0">
                  <c:v>8.415099999999998</c:v>
                </c:pt>
                <c:pt idx="1">
                  <c:v>5.737519999999988</c:v>
                </c:pt>
                <c:pt idx="2">
                  <c:v>6.617969999999999</c:v>
                </c:pt>
                <c:pt idx="3">
                  <c:v>5.960029999999993</c:v>
                </c:pt>
                <c:pt idx="4">
                  <c:v>8.423479999999996</c:v>
                </c:pt>
                <c:pt idx="5">
                  <c:v>9.090639999999996</c:v>
                </c:pt>
                <c:pt idx="6">
                  <c:v>19.09027</c:v>
                </c:pt>
                <c:pt idx="7">
                  <c:v>14.53309</c:v>
                </c:pt>
                <c:pt idx="8">
                  <c:v>9.077039999999998</c:v>
                </c:pt>
                <c:pt idx="9">
                  <c:v>6.110909999999996</c:v>
                </c:pt>
                <c:pt idx="10">
                  <c:v>3.723049999999997</c:v>
                </c:pt>
                <c:pt idx="11">
                  <c:v>2.584119999999999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9023240"/>
        <c:axId val="-2089020232"/>
      </c:lineChart>
      <c:catAx>
        <c:axId val="-2089023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-2089020232"/>
        <c:crosses val="autoZero"/>
        <c:auto val="1"/>
        <c:lblAlgn val="ctr"/>
        <c:lblOffset val="100"/>
        <c:noMultiLvlLbl val="0"/>
      </c:catAx>
      <c:valAx>
        <c:axId val="-2089020232"/>
        <c:scaling>
          <c:orientation val="minMax"/>
          <c:max val="37.5"/>
          <c:min val="-22.5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90232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0.36512</cdr:x>
      <cdr:y>0.62469</cdr:y>
    </cdr:from>
    <cdr:to>
      <cdr:x>0.41846</cdr:x>
      <cdr:y>0.71961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2675630" y="3791238"/>
          <a:ext cx="390882" cy="57607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0.52366</cdr:x>
      <cdr:y>0.32142</cdr:y>
    </cdr:from>
    <cdr:to>
      <cdr:x>0.57699</cdr:x>
      <cdr:y>0.41634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3837483" y="1950695"/>
          <a:ext cx="390809" cy="57607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0.28593</cdr:x>
      <cdr:y>0.56829</cdr:y>
    </cdr:from>
    <cdr:to>
      <cdr:x>0.48883</cdr:x>
      <cdr:y>0.61079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95314" y="3448967"/>
          <a:ext cx="1486877" cy="257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826K in 1998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0.13679</cdr:x>
      <cdr:y>0.62142</cdr:y>
    </cdr:from>
    <cdr:to>
      <cdr:x>0.15673</cdr:x>
      <cdr:y>0.78923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H="1">
          <a:off x="1002441" y="3771406"/>
          <a:ext cx="146123" cy="101844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0.12047</cdr:x>
      <cdr:y>0.57085</cdr:y>
    </cdr:from>
    <cdr:to>
      <cdr:x>0.2939</cdr:x>
      <cdr:y>0.63531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82803" y="3464531"/>
          <a:ext cx="1270948" cy="3911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783K in 1990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0.4237</cdr:x>
      <cdr:y>0.16904</cdr:y>
    </cdr:from>
    <cdr:to>
      <cdr:x>0.61482</cdr:x>
      <cdr:y>0.21567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594720" y="956953"/>
          <a:ext cx="1621410" cy="263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0.41722</cdr:x>
      <cdr:y>0.26854</cdr:y>
    </cdr:from>
    <cdr:to>
      <cdr:x>0.58278</cdr:x>
      <cdr:y>0.31017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057440" y="1629783"/>
          <a:ext cx="1213245" cy="252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103K in 2003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0.86825</cdr:x>
      <cdr:y>0.22509</cdr:y>
    </cdr:from>
    <cdr:to>
      <cdr:x>0.89498</cdr:x>
      <cdr:y>0.40864</cdr:y>
    </cdr:to>
    <cdr:cxnSp macro="">
      <cdr:nvCxnSpPr>
        <cdr:cNvPr id="11" name="Straight Arrow Connector 10"/>
        <cdr:cNvCxnSpPr/>
      </cdr:nvCxnSpPr>
      <cdr:spPr>
        <a:xfrm xmlns:a="http://schemas.openxmlformats.org/drawingml/2006/main" flipV="1">
          <a:off x="6362655" y="1366090"/>
          <a:ext cx="195881" cy="111397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0.78621</cdr:x>
      <cdr:y>0.39046</cdr:y>
    </cdr:from>
    <cdr:to>
      <cdr:x>0.95732</cdr:x>
      <cdr:y>0.44708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761469" y="2369702"/>
          <a:ext cx="1253915" cy="34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117K in 2012</a:t>
          </a:r>
          <a:endParaRPr lang="en-US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0.71863</cdr:x>
      <cdr:y>0.20852</cdr:y>
    </cdr:from>
    <cdr:to>
      <cdr:x>0.71941</cdr:x>
      <cdr:y>0.89046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7931239" y="1310479"/>
          <a:ext cx="8601" cy="428589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0.68056</cdr:x>
      <cdr:y>0.08655</cdr:y>
    </cdr:from>
    <cdr:to>
      <cdr:x>0.76832</cdr:x>
      <cdr:y>0.23978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91024" y="5165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0.66829</cdr:x>
      <cdr:y>0.16589</cdr:y>
    </cdr:from>
    <cdr:to>
      <cdr:x>0.77724</cdr:x>
      <cdr:y>0.22401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375624" y="1042572"/>
          <a:ext cx="1202438" cy="365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June 28, 2016</a:t>
          </a:r>
          <a:endParaRPr lang="en-US" sz="1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0.40135</cdr:x>
      <cdr:y>0.38619</cdr:y>
    </cdr:from>
    <cdr:to>
      <cdr:x>0.42568</cdr:x>
      <cdr:y>0.54731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4380270" y="2227005"/>
          <a:ext cx="265471" cy="92914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0.31622</cdr:x>
      <cdr:y>0.32992</cdr:y>
    </cdr:from>
    <cdr:to>
      <cdr:x>0.49189</cdr:x>
      <cdr:y>0.39898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451122" y="1902541"/>
          <a:ext cx="1917290" cy="398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 smtClean="0"/>
            <a:t>Australian Floods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0.53919</cdr:x>
      <cdr:y>0.39386</cdr:y>
    </cdr:from>
    <cdr:to>
      <cdr:x>0.61486</cdr:x>
      <cdr:y>0.50128</cdr:y>
    </cdr:to>
    <cdr:cxnSp macro="">
      <cdr:nvCxnSpPr>
        <cdr:cNvPr id="8" name="Straight Arrow Connector 7"/>
        <cdr:cNvCxnSpPr/>
      </cdr:nvCxnSpPr>
      <cdr:spPr>
        <a:xfrm xmlns:a="http://schemas.openxmlformats.org/drawingml/2006/main" flipH="1">
          <a:off x="5884605" y="2271251"/>
          <a:ext cx="825910" cy="6194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0.58784</cdr:x>
      <cdr:y>0.31458</cdr:y>
    </cdr:from>
    <cdr:to>
      <cdr:x>0.82432</cdr:x>
      <cdr:y>0.3734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415547" y="1814052"/>
          <a:ext cx="2580968" cy="339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 smtClean="0"/>
            <a:t>Mines return and new mines added</a:t>
          </a:r>
        </a:p>
      </cdr:txBody>
    </cdr:sp>
  </cdr:relSizeAnchor>
  <cdr:relSizeAnchor xmlns:cdr="http://schemas.openxmlformats.org/drawingml/2006/chartDrawing">
    <cdr:from>
      <cdr:x>0.90676</cdr:x>
      <cdr:y>0.55754</cdr:y>
    </cdr:from>
    <cdr:to>
      <cdr:x>0.9527</cdr:x>
      <cdr:y>0.76726</cdr:y>
    </cdr:to>
    <cdr:cxnSp macro="">
      <cdr:nvCxnSpPr>
        <cdr:cNvPr id="11" name="Straight Arrow Connector 10"/>
        <cdr:cNvCxnSpPr/>
      </cdr:nvCxnSpPr>
      <cdr:spPr>
        <a:xfrm xmlns:a="http://schemas.openxmlformats.org/drawingml/2006/main">
          <a:off x="9896167" y="3215147"/>
          <a:ext cx="501445" cy="120936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0.84459</cdr:x>
      <cdr:y>0.46292</cdr:y>
    </cdr:from>
    <cdr:to>
      <cdr:x>0.98108</cdr:x>
      <cdr:y>0.53197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9217741" y="2669457"/>
          <a:ext cx="1489587" cy="398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Finally mine closures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0.06757</cdr:x>
      <cdr:y>0.21995</cdr:y>
    </cdr:from>
    <cdr:to>
      <cdr:x>0.12973</cdr:x>
      <cdr:y>0.58568</cdr:y>
    </cdr:to>
    <cdr:cxnSp macro="">
      <cdr:nvCxnSpPr>
        <cdr:cNvPr id="15" name="Straight Arrow Connector 14"/>
        <cdr:cNvCxnSpPr/>
      </cdr:nvCxnSpPr>
      <cdr:spPr>
        <a:xfrm xmlns:a="http://schemas.openxmlformats.org/drawingml/2006/main">
          <a:off x="737418" y="1268360"/>
          <a:ext cx="678426" cy="210902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0.02973</cdr:x>
      <cdr:y>0.15056</cdr:y>
    </cdr:from>
    <cdr:to>
      <cdr:x>0.1473</cdr:x>
      <cdr:y>0.20171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24463" y="868223"/>
          <a:ext cx="1283109" cy="2949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 smtClean="0"/>
            <a:t>Oil &amp; gas rally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67347-D004-4FF6-AF8A-6FB65CBDD19C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BF9A0-092A-4A4A-A3B0-3B3EBFD98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8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8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2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38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3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7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5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3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2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9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8D070D8-4676-4865-A725-778BF132DD8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73F91D2-DC7A-4F7F-B502-A182BC85F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6.xml"/><Relationship Id="rId3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9.xml"/><Relationship Id="rId3" Type="http://schemas.openxmlformats.org/officeDocument/2006/relationships/chart" Target="../charts/char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231" y="401328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6700" dirty="0">
                <a:latin typeface="Palatino Linotype" panose="02040502050505030304" pitchFamily="18" charset="0"/>
              </a:rPr>
              <a:t/>
            </a:r>
            <a:br>
              <a:rPr lang="en-US" sz="6700" dirty="0">
                <a:latin typeface="Palatino Linotype" panose="02040502050505030304" pitchFamily="18" charset="0"/>
              </a:rPr>
            </a:br>
            <a:r>
              <a:rPr lang="en-US" sz="2000" b="1" dirty="0" smtClean="0">
                <a:latin typeface="Palatino Linotype" panose="02040502050505030304" pitchFamily="18" charset="0"/>
              </a:rPr>
              <a:t>Market</a:t>
            </a:r>
            <a:r>
              <a:rPr lang="en-US" sz="2000" b="1" dirty="0">
                <a:latin typeface="Palatino Linotype" panose="02040502050505030304" pitchFamily="18" charset="0"/>
              </a:rPr>
              <a:t>, Industry, and Investment Challenges in a Low Commodity Price Environment </a:t>
            </a:r>
            <a:r>
              <a:rPr lang="en-US" sz="3100" dirty="0" smtClean="0">
                <a:latin typeface="Palatino Linotype" panose="02040502050505030304" pitchFamily="18" charset="0"/>
              </a:rPr>
              <a:t/>
            </a:r>
            <a:br>
              <a:rPr lang="en-US" sz="3100" dirty="0" smtClean="0">
                <a:latin typeface="Palatino Linotype" panose="02040502050505030304" pitchFamily="18" charset="0"/>
              </a:rPr>
            </a:br>
            <a:r>
              <a:rPr lang="en-US" sz="2400" i="1" u="sng" dirty="0" smtClean="0">
                <a:latin typeface="Palatino Linotype" panose="02040502050505030304" pitchFamily="18" charset="0"/>
              </a:rPr>
              <a:t>PJM Roundtable</a:t>
            </a:r>
            <a:endParaRPr lang="en-US" sz="2400" i="1" u="sng" dirty="0">
              <a:latin typeface="Palatino Linotype" panose="020405020505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04" y="3781683"/>
            <a:ext cx="9144000" cy="1655762"/>
          </a:xfrm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Andrew Waranch 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latin typeface="Palatino Linotype" panose="02040502050505030304" pitchFamily="18" charset="0"/>
              </a:rPr>
              <a:t>Wednesday June 29</a:t>
            </a:r>
            <a:r>
              <a:rPr lang="en-US" sz="1800" baseline="30000" dirty="0" smtClean="0">
                <a:latin typeface="Palatino Linotype" panose="02040502050505030304" pitchFamily="18" charset="0"/>
              </a:rPr>
              <a:t>th</a:t>
            </a:r>
            <a:r>
              <a:rPr lang="en-US" sz="1800" dirty="0" smtClean="0">
                <a:latin typeface="Palatino Linotype" panose="02040502050505030304" pitchFamily="18" charset="0"/>
              </a:rPr>
              <a:t>, 2016</a:t>
            </a:r>
          </a:p>
          <a:p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1665" y="999726"/>
            <a:ext cx="10456605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Power, Fuel, &amp; Commodity  Market </a:t>
            </a:r>
            <a:r>
              <a:rPr lang="en-US" sz="6000" dirty="0">
                <a:solidFill>
                  <a:schemeClr val="bg1"/>
                </a:solidFill>
                <a:latin typeface="Palatino Linotype" panose="02040502050505030304" pitchFamily="18" charset="0"/>
              </a:rPr>
              <a:t>O</a:t>
            </a:r>
            <a:r>
              <a:rPr lang="en-US" sz="6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verview</a:t>
            </a:r>
            <a:endParaRPr lang="en-US" sz="6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3455" y="306432"/>
            <a:ext cx="696509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7.5 Spark Off-Peak </a:t>
            </a:r>
            <a:r>
              <a:rPr lang="en-US" sz="2400" b="1" dirty="0" err="1" smtClean="0">
                <a:latin typeface="Calibri" panose="020F0502020204030204" pitchFamily="34" charset="0"/>
              </a:rPr>
              <a:t>Whub</a:t>
            </a:r>
            <a:r>
              <a:rPr lang="en-US" sz="2400" b="1" dirty="0" smtClean="0">
                <a:latin typeface="Calibri" panose="020F0502020204030204" pitchFamily="34" charset="0"/>
              </a:rPr>
              <a:t> RT vs Eastern Blend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873328"/>
              </p:ext>
            </p:extLst>
          </p:nvPr>
        </p:nvGraphicFramePr>
        <p:xfrm>
          <a:off x="512064" y="768097"/>
          <a:ext cx="11270862" cy="562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183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959049"/>
              </p:ext>
            </p:extLst>
          </p:nvPr>
        </p:nvGraphicFramePr>
        <p:xfrm>
          <a:off x="329184" y="841248"/>
          <a:ext cx="11253215" cy="5620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12142" y="272617"/>
            <a:ext cx="55677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HR Off-Peak </a:t>
            </a:r>
            <a:r>
              <a:rPr lang="en-US" sz="2400" b="1" dirty="0" err="1" smtClean="0">
                <a:latin typeface="Calibri" panose="020F0502020204030204" pitchFamily="34" charset="0"/>
              </a:rPr>
              <a:t>Whub</a:t>
            </a:r>
            <a:r>
              <a:rPr lang="en-US" sz="2400" b="1" dirty="0" smtClean="0">
                <a:latin typeface="Calibri" panose="020F0502020204030204" pitchFamily="34" charset="0"/>
              </a:rPr>
              <a:t> RT vs Eastern Blend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6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78572"/>
              </p:ext>
            </p:extLst>
          </p:nvPr>
        </p:nvGraphicFramePr>
        <p:xfrm>
          <a:off x="438588" y="388258"/>
          <a:ext cx="11119428" cy="6256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952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791256"/>
              </p:ext>
            </p:extLst>
          </p:nvPr>
        </p:nvGraphicFramePr>
        <p:xfrm>
          <a:off x="603032" y="590549"/>
          <a:ext cx="10957179" cy="602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13138" y="226420"/>
            <a:ext cx="47369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National Generation - Total MWH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7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849845"/>
              </p:ext>
            </p:extLst>
          </p:nvPr>
        </p:nvGraphicFramePr>
        <p:xfrm>
          <a:off x="407822" y="400682"/>
          <a:ext cx="11589737" cy="6173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466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271475"/>
              </p:ext>
            </p:extLst>
          </p:nvPr>
        </p:nvGraphicFramePr>
        <p:xfrm>
          <a:off x="481011" y="243840"/>
          <a:ext cx="6395277" cy="353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940159"/>
              </p:ext>
            </p:extLst>
          </p:nvPr>
        </p:nvGraphicFramePr>
        <p:xfrm>
          <a:off x="4985495" y="3262884"/>
          <a:ext cx="6877321" cy="3485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286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703155"/>
              </p:ext>
            </p:extLst>
          </p:nvPr>
        </p:nvGraphicFramePr>
        <p:xfrm>
          <a:off x="604685" y="530943"/>
          <a:ext cx="10913806" cy="5766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3392129" y="1666568"/>
            <a:ext cx="781665" cy="6489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82961" y="1399166"/>
            <a:ext cx="3701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Over production from new mines, new gas, global recession</a:t>
            </a:r>
          </a:p>
        </p:txBody>
      </p:sp>
    </p:spTree>
    <p:extLst>
      <p:ext uri="{BB962C8B-B14F-4D97-AF65-F5344CB8AC3E}">
        <p14:creationId xmlns:p14="http://schemas.microsoft.com/office/powerpoint/2010/main" val="404583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914252"/>
              </p:ext>
            </p:extLst>
          </p:nvPr>
        </p:nvGraphicFramePr>
        <p:xfrm>
          <a:off x="307585" y="353568"/>
          <a:ext cx="6654047" cy="352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095783"/>
              </p:ext>
            </p:extLst>
          </p:nvPr>
        </p:nvGraphicFramePr>
        <p:xfrm>
          <a:off x="5219573" y="3315806"/>
          <a:ext cx="6445438" cy="3326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154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710188"/>
              </p:ext>
            </p:extLst>
          </p:nvPr>
        </p:nvGraphicFramePr>
        <p:xfrm>
          <a:off x="504497" y="378372"/>
          <a:ext cx="11098923" cy="6258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985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244443"/>
              </p:ext>
            </p:extLst>
          </p:nvPr>
        </p:nvGraphicFramePr>
        <p:xfrm>
          <a:off x="567559" y="409903"/>
          <a:ext cx="11130454" cy="6101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190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7654"/>
              </p:ext>
            </p:extLst>
          </p:nvPr>
        </p:nvGraphicFramePr>
        <p:xfrm>
          <a:off x="463324" y="541320"/>
          <a:ext cx="7328126" cy="606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146179"/>
              </p:ext>
            </p:extLst>
          </p:nvPr>
        </p:nvGraphicFramePr>
        <p:xfrm>
          <a:off x="8304222" y="2694431"/>
          <a:ext cx="3523922" cy="1762806"/>
        </p:xfrm>
        <a:graphic>
          <a:graphicData uri="http://schemas.openxmlformats.org/drawingml/2006/table">
            <a:tbl>
              <a:tblPr/>
              <a:tblGrid>
                <a:gridCol w="1198134"/>
                <a:gridCol w="1437760"/>
                <a:gridCol w="888028"/>
              </a:tblGrid>
              <a:tr h="2938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Boom Bust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Cycle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Commodities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80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1990 to 1998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growth of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  to 2003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growth of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1990 to 2003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growth of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31.76%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801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a compound annual rate of 5.25%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03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448484"/>
              </p:ext>
            </p:extLst>
          </p:nvPr>
        </p:nvGraphicFramePr>
        <p:xfrm>
          <a:off x="414276" y="87229"/>
          <a:ext cx="10997435" cy="6490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569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015485"/>
              </p:ext>
            </p:extLst>
          </p:nvPr>
        </p:nvGraphicFramePr>
        <p:xfrm>
          <a:off x="470248" y="477411"/>
          <a:ext cx="11336032" cy="606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326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80482"/>
              </p:ext>
            </p:extLst>
          </p:nvPr>
        </p:nvGraphicFramePr>
        <p:xfrm>
          <a:off x="464416" y="224799"/>
          <a:ext cx="11069216" cy="635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344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657235"/>
              </p:ext>
            </p:extLst>
          </p:nvPr>
        </p:nvGraphicFramePr>
        <p:xfrm>
          <a:off x="451104" y="158496"/>
          <a:ext cx="11265408" cy="642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323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604" y="265471"/>
            <a:ext cx="901126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400" b="1" u="sng" dirty="0" smtClean="0"/>
              <a:t>Non Commodity Changes</a:t>
            </a:r>
          </a:p>
          <a:p>
            <a:pPr algn="ctr"/>
            <a:endParaRPr lang="en-US" sz="2400" b="1" u="sng" dirty="0" smtClean="0"/>
          </a:p>
          <a:p>
            <a:pPr algn="ctr"/>
            <a:endParaRPr lang="en-US" sz="2400" b="1" u="sng" dirty="0" smtClean="0"/>
          </a:p>
          <a:p>
            <a:r>
              <a:rPr lang="en-US" sz="2000" b="1" u="sng" dirty="0" smtClean="0"/>
              <a:t>Carbon </a:t>
            </a:r>
            <a:r>
              <a:rPr lang="en-US" sz="2000" b="1" dirty="0" smtClean="0"/>
              <a:t> </a:t>
            </a:r>
            <a:r>
              <a:rPr lang="en-US" sz="2000" dirty="0" smtClean="0"/>
              <a:t>- The Great Unknown</a:t>
            </a:r>
            <a:endParaRPr lang="en-US" sz="2000" dirty="0"/>
          </a:p>
          <a:p>
            <a:r>
              <a:rPr lang="en-US" sz="2000" b="1" u="sng" dirty="0" smtClean="0"/>
              <a:t>PJM </a:t>
            </a:r>
            <a:r>
              <a:rPr lang="en-US" sz="2000" dirty="0" smtClean="0"/>
              <a:t>– Transmission upgrades to alleviate congestion, AND changes to long term reservations</a:t>
            </a:r>
          </a:p>
          <a:p>
            <a:r>
              <a:rPr lang="en-US" sz="2000" b="1" u="sng" dirty="0" smtClean="0"/>
              <a:t>MISO</a:t>
            </a:r>
            <a:r>
              <a:rPr lang="en-US" sz="2000" dirty="0" smtClean="0"/>
              <a:t> </a:t>
            </a:r>
            <a:r>
              <a:rPr lang="en-US" sz="2000" dirty="0"/>
              <a:t>– More </a:t>
            </a:r>
            <a:r>
              <a:rPr lang="en-US" sz="2000" dirty="0" smtClean="0"/>
              <a:t>plants exiting?, </a:t>
            </a:r>
            <a:r>
              <a:rPr lang="en-US" sz="2000" dirty="0"/>
              <a:t>more wind, more retirements, more gas backing up from the East</a:t>
            </a:r>
          </a:p>
          <a:p>
            <a:r>
              <a:rPr lang="en-US" sz="2000" b="1" u="sng" dirty="0" smtClean="0"/>
              <a:t>NYISO </a:t>
            </a:r>
            <a:r>
              <a:rPr lang="en-US" sz="2000" dirty="0" smtClean="0"/>
              <a:t>- Nukes </a:t>
            </a:r>
            <a:r>
              <a:rPr lang="en-US" sz="2000" dirty="0"/>
              <a:t>Closing, </a:t>
            </a:r>
            <a:r>
              <a:rPr lang="en-US" sz="2000" dirty="0" smtClean="0"/>
              <a:t>New Canadian </a:t>
            </a:r>
            <a:r>
              <a:rPr lang="en-US" sz="2000" dirty="0"/>
              <a:t>import lines, New Gas Pipelines, Upgraded NYISO Zone A </a:t>
            </a:r>
            <a:r>
              <a:rPr lang="en-US" sz="2000" dirty="0" smtClean="0"/>
              <a:t>imports</a:t>
            </a:r>
          </a:p>
          <a:p>
            <a:r>
              <a:rPr lang="en-US" sz="2000" b="1" u="sng" dirty="0" smtClean="0"/>
              <a:t>Southeast </a:t>
            </a:r>
            <a:r>
              <a:rPr lang="en-US" sz="2000" dirty="0"/>
              <a:t>– more gas pipeline with delays, more LNG exports, new nukes</a:t>
            </a:r>
          </a:p>
        </p:txBody>
      </p:sp>
    </p:spTree>
    <p:extLst>
      <p:ext uri="{BB962C8B-B14F-4D97-AF65-F5344CB8AC3E}">
        <p14:creationId xmlns:p14="http://schemas.microsoft.com/office/powerpoint/2010/main" val="31318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18" y="929149"/>
            <a:ext cx="10840528" cy="5474968"/>
          </a:xfrm>
          <a:prstGeom prst="rect">
            <a:avLst/>
          </a:prstGeom>
          <a:ln>
            <a:solidFill>
              <a:sysClr val="windowText" lastClr="000000">
                <a:lumMod val="75000"/>
                <a:lumOff val="25000"/>
              </a:sysClr>
            </a:solidFill>
          </a:ln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609600" y="323686"/>
            <a:ext cx="10539264" cy="605462"/>
          </a:xfrm>
          <a:prstGeom prst="rect">
            <a:avLst/>
          </a:prstGeom>
          <a:noFill/>
        </p:spPr>
        <p:txBody>
          <a:bodyPr vert="horz" lIns="274320" tIns="182880" rIns="274320" bIns="1828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Open Sans" pitchFamily="34" charset="0"/>
                <a:cs typeface="Open Sans" pitchFamily="34" charset="0"/>
              </a:rPr>
              <a:t>Monthly Prompt Henry Hub Natural Gas | 1990 to Date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25775" y="3750575"/>
            <a:ext cx="1955249" cy="6906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274320" tIns="182880" rIns="274320" bIns="1828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1990 to 1997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No New Generation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348" y="4572000"/>
            <a:ext cx="3283974" cy="1447800"/>
          </a:xfrm>
          <a:prstGeom prst="rect">
            <a:avLst/>
          </a:prstGeom>
          <a:solidFill>
            <a:srgbClr val="4F81BD">
              <a:alpha val="25000"/>
            </a:srgbClr>
          </a:solidFill>
          <a:ln w="12700" cap="flat" cmpd="sng" algn="ctr">
            <a:solidFill>
              <a:srgbClr val="4F81BD">
                <a:shade val="50000"/>
                <a:alpha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1561" y="2152812"/>
            <a:ext cx="3855445" cy="3886200"/>
          </a:xfrm>
          <a:prstGeom prst="rect">
            <a:avLst/>
          </a:prstGeom>
          <a:solidFill>
            <a:srgbClr val="4F81BD">
              <a:alpha val="25000"/>
            </a:srgbClr>
          </a:solidFill>
          <a:ln w="12700" cap="flat" cmpd="sng" algn="ctr">
            <a:solidFill>
              <a:srgbClr val="4F81BD">
                <a:lumMod val="20000"/>
                <a:lumOff val="80000"/>
                <a:alpha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661288" y="1221699"/>
            <a:ext cx="1698492" cy="6906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274320" tIns="182880" rIns="274320" bIns="1828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1998 to 2008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Generation Growth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4632" y="4191000"/>
            <a:ext cx="1410150" cy="1828800"/>
          </a:xfrm>
          <a:prstGeom prst="rect">
            <a:avLst/>
          </a:prstGeom>
          <a:solidFill>
            <a:srgbClr val="4F81BD">
              <a:alpha val="25000"/>
            </a:srgbClr>
          </a:solidFill>
          <a:ln w="12700" cap="flat" cmpd="sng" algn="ctr">
            <a:solidFill>
              <a:srgbClr val="4F81BD">
                <a:shade val="50000"/>
                <a:alpha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8032955" y="2932509"/>
            <a:ext cx="1430594" cy="6906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274320" tIns="182880" rIns="274320" bIns="1828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Open Sans" pitchFamily="34" charset="0"/>
                <a:cs typeface="Open Sans" pitchFamily="34" charset="0"/>
              </a:rPr>
              <a:t>2008 to 2012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Open Sans" pitchFamily="34" charset="0"/>
                <a:cs typeface="Open Sans" pitchFamily="34" charset="0"/>
              </a:rPr>
              <a:t>Shale Boom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63549" y="3924300"/>
            <a:ext cx="1406012" cy="2095500"/>
          </a:xfrm>
          <a:prstGeom prst="rect">
            <a:avLst/>
          </a:prstGeom>
          <a:solidFill>
            <a:srgbClr val="4F81BD">
              <a:alpha val="25000"/>
            </a:srgbClr>
          </a:solidFill>
          <a:ln w="12700" cap="flat" cmpd="sng" algn="ctr">
            <a:solidFill>
              <a:srgbClr val="4F81BD">
                <a:shade val="50000"/>
                <a:alpha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9344782" y="1865709"/>
            <a:ext cx="1524779" cy="777570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274320" tIns="182880" rIns="274320" bIns="1828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Open Sans" pitchFamily="34" charset="0"/>
                <a:cs typeface="Open Sans" pitchFamily="34" charset="0"/>
              </a:rPr>
              <a:t>2012 and Beyond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Open Sans" pitchFamily="34" charset="0"/>
                <a:cs typeface="Open Sans" pitchFamily="34" charset="0"/>
              </a:rPr>
              <a:t>Demand Investment</a:t>
            </a:r>
          </a:p>
        </p:txBody>
      </p:sp>
    </p:spTree>
    <p:extLst>
      <p:ext uri="{BB962C8B-B14F-4D97-AF65-F5344CB8AC3E}">
        <p14:creationId xmlns:p14="http://schemas.microsoft.com/office/powerpoint/2010/main" val="426720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408139"/>
              </p:ext>
            </p:extLst>
          </p:nvPr>
        </p:nvGraphicFramePr>
        <p:xfrm>
          <a:off x="5979420" y="370984"/>
          <a:ext cx="5926191" cy="311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21194"/>
              </p:ext>
            </p:extLst>
          </p:nvPr>
        </p:nvGraphicFramePr>
        <p:xfrm>
          <a:off x="282803" y="3401302"/>
          <a:ext cx="5769206" cy="333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264942"/>
              </p:ext>
            </p:extLst>
          </p:nvPr>
        </p:nvGraphicFramePr>
        <p:xfrm>
          <a:off x="452876" y="362495"/>
          <a:ext cx="5490724" cy="3132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743456"/>
              </p:ext>
            </p:extLst>
          </p:nvPr>
        </p:nvGraphicFramePr>
        <p:xfrm>
          <a:off x="6386051" y="3421624"/>
          <a:ext cx="5501148" cy="320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0528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596747"/>
              </p:ext>
            </p:extLst>
          </p:nvPr>
        </p:nvGraphicFramePr>
        <p:xfrm>
          <a:off x="276935" y="348903"/>
          <a:ext cx="11195737" cy="6186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826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404269"/>
              </p:ext>
            </p:extLst>
          </p:nvPr>
        </p:nvGraphicFramePr>
        <p:xfrm>
          <a:off x="402978" y="243839"/>
          <a:ext cx="11228190" cy="634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497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7479712"/>
              </p:ext>
            </p:extLst>
          </p:nvPr>
        </p:nvGraphicFramePr>
        <p:xfrm>
          <a:off x="521408" y="286673"/>
          <a:ext cx="11036608" cy="613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605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707" y="303223"/>
            <a:ext cx="64765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10.9 Spark On-Peak </a:t>
            </a:r>
            <a:r>
              <a:rPr lang="en-US" sz="2400" b="1" dirty="0" err="1" smtClean="0">
                <a:latin typeface="Calibri" panose="020F0502020204030204" pitchFamily="34" charset="0"/>
              </a:rPr>
              <a:t>Whub</a:t>
            </a:r>
            <a:r>
              <a:rPr lang="en-US" sz="2400" b="1" dirty="0" smtClean="0">
                <a:latin typeface="Calibri" panose="020F0502020204030204" pitchFamily="34" charset="0"/>
              </a:rPr>
              <a:t> RT vs Eastern Blend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aphicFrame>
        <p:nvGraphicFramePr>
          <p:cNvPr id="5" name="Chart 4" title="On Peak 10 Sparkspread vs HH 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985412"/>
              </p:ext>
            </p:extLst>
          </p:nvPr>
        </p:nvGraphicFramePr>
        <p:xfrm>
          <a:off x="497305" y="850232"/>
          <a:ext cx="1102894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637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7610" y="300334"/>
            <a:ext cx="55334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HR On-Peak </a:t>
            </a:r>
            <a:r>
              <a:rPr lang="en-US" sz="2400" b="1" dirty="0" err="1" smtClean="0">
                <a:latin typeface="Calibri" panose="020F0502020204030204" pitchFamily="34" charset="0"/>
              </a:rPr>
              <a:t>Whub</a:t>
            </a:r>
            <a:r>
              <a:rPr lang="en-US" sz="2400" b="1" dirty="0" smtClean="0">
                <a:latin typeface="Calibri" panose="020F0502020204030204" pitchFamily="34" charset="0"/>
              </a:rPr>
              <a:t> RT vs Eastern Blend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187565"/>
              </p:ext>
            </p:extLst>
          </p:nvPr>
        </p:nvGraphicFramePr>
        <p:xfrm>
          <a:off x="469801" y="761999"/>
          <a:ext cx="11429036" cy="569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563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670</TotalTime>
  <Words>402</Words>
  <Application>Microsoft Macintosh PowerPoint</Application>
  <PresentationFormat>Custom</PresentationFormat>
  <Paragraphs>74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Basis</vt:lpstr>
      <vt:lpstr> Market, Industry, and Investment Challenges in a Low Commodity Price Environment  PJM Roundtable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Waranch</dc:creator>
  <cp:lastModifiedBy>Jonathan Raab</cp:lastModifiedBy>
  <cp:revision>54</cp:revision>
  <dcterms:created xsi:type="dcterms:W3CDTF">2016-06-27T17:44:34Z</dcterms:created>
  <dcterms:modified xsi:type="dcterms:W3CDTF">2016-06-29T11:08:36Z</dcterms:modified>
</cp:coreProperties>
</file>